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2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3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4.xml" ContentType="application/vnd.openxmlformats-officedocument.theme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5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6.xml" ContentType="application/vnd.openxmlformats-officedocument.theme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7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theme/theme8.xml" ContentType="application/vnd.openxmlformats-officedocument.theme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theme/theme9.xml" ContentType="application/vnd.openxmlformats-officedocument.theme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heme/theme10.xml" ContentType="application/vnd.openxmlformats-officedocument.theme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theme/theme11.xml" ContentType="application/vnd.openxmlformats-officedocument.theme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theme/theme12.xml" ContentType="application/vnd.openxmlformats-officedocument.theme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theme/theme13.xml" ContentType="application/vnd.openxmlformats-officedocument.theme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theme/theme14.xml" ContentType="application/vnd.openxmlformats-officedocument.theme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theme/theme15.xml" ContentType="application/vnd.openxmlformats-officedocument.theme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theme/theme16.xml" ContentType="application/vnd.openxmlformats-officedocument.theme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theme/theme17.xml" ContentType="application/vnd.openxmlformats-officedocument.theme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theme/theme18.xml" ContentType="application/vnd.openxmlformats-officedocument.theme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theme/theme19.xml" ContentType="application/vnd.openxmlformats-officedocument.theme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theme/theme20.xml" ContentType="application/vnd.openxmlformats-officedocument.theme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theme/theme21.xml" ContentType="application/vnd.openxmlformats-officedocument.theme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theme/theme22.xml" ContentType="application/vnd.openxmlformats-officedocument.theme+xml"/>
  <Override PartName="/ppt/theme/theme23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drawings/drawing1.xml" ContentType="application/vnd.openxmlformats-officedocument.drawingml.chartshapes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drawings/drawing2.xml" ContentType="application/vnd.openxmlformats-officedocument.drawingml.chartshapes+xml"/>
  <Override PartName="/ppt/charts/chart8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38" r:id="rId1"/>
    <p:sldMasterId id="2147483982" r:id="rId2"/>
    <p:sldMasterId id="2147484014" r:id="rId3"/>
    <p:sldMasterId id="2147484245" r:id="rId4"/>
    <p:sldMasterId id="2147484257" r:id="rId5"/>
    <p:sldMasterId id="2147484269" r:id="rId6"/>
    <p:sldMasterId id="2147484281" r:id="rId7"/>
    <p:sldMasterId id="2147484293" r:id="rId8"/>
    <p:sldMasterId id="2147484305" r:id="rId9"/>
    <p:sldMasterId id="2147484317" r:id="rId10"/>
    <p:sldMasterId id="2147484329" r:id="rId11"/>
    <p:sldMasterId id="2147484353" r:id="rId12"/>
    <p:sldMasterId id="2147484375" r:id="rId13"/>
    <p:sldMasterId id="2147484407" r:id="rId14"/>
    <p:sldMasterId id="2147484504" r:id="rId15"/>
    <p:sldMasterId id="2147484516" r:id="rId16"/>
    <p:sldMasterId id="2147484548" r:id="rId17"/>
    <p:sldMasterId id="2147484568" r:id="rId18"/>
    <p:sldMasterId id="2147484580" r:id="rId19"/>
    <p:sldMasterId id="2147484592" r:id="rId20"/>
    <p:sldMasterId id="2147484624" r:id="rId21"/>
    <p:sldMasterId id="2147484646" r:id="rId22"/>
  </p:sldMasterIdLst>
  <p:notesMasterIdLst>
    <p:notesMasterId r:id="rId59"/>
  </p:notesMasterIdLst>
  <p:sldIdLst>
    <p:sldId id="459" r:id="rId23"/>
    <p:sldId id="427" r:id="rId24"/>
    <p:sldId id="426" r:id="rId25"/>
    <p:sldId id="429" r:id="rId26"/>
    <p:sldId id="430" r:id="rId27"/>
    <p:sldId id="431" r:id="rId28"/>
    <p:sldId id="432" r:id="rId29"/>
    <p:sldId id="433" r:id="rId30"/>
    <p:sldId id="434" r:id="rId31"/>
    <p:sldId id="450" r:id="rId32"/>
    <p:sldId id="461" r:id="rId33"/>
    <p:sldId id="460" r:id="rId34"/>
    <p:sldId id="447" r:id="rId35"/>
    <p:sldId id="446" r:id="rId36"/>
    <p:sldId id="466" r:id="rId37"/>
    <p:sldId id="463" r:id="rId38"/>
    <p:sldId id="464" r:id="rId39"/>
    <p:sldId id="465" r:id="rId40"/>
    <p:sldId id="462" r:id="rId41"/>
    <p:sldId id="454" r:id="rId42"/>
    <p:sldId id="467" r:id="rId43"/>
    <p:sldId id="492" r:id="rId44"/>
    <p:sldId id="389" r:id="rId45"/>
    <p:sldId id="487" r:id="rId46"/>
    <p:sldId id="493" r:id="rId47"/>
    <p:sldId id="468" r:id="rId48"/>
    <p:sldId id="494" r:id="rId49"/>
    <p:sldId id="474" r:id="rId50"/>
    <p:sldId id="475" r:id="rId51"/>
    <p:sldId id="469" r:id="rId52"/>
    <p:sldId id="488" r:id="rId53"/>
    <p:sldId id="495" r:id="rId54"/>
    <p:sldId id="483" r:id="rId55"/>
    <p:sldId id="428" r:id="rId56"/>
    <p:sldId id="472" r:id="rId57"/>
    <p:sldId id="471" r:id="rId58"/>
  </p:sldIdLst>
  <p:sldSz cx="9144000" cy="5143500" type="screen16x9"/>
  <p:notesSz cx="6797675" cy="9872663"/>
  <p:defaultTextStyle>
    <a:defPPr>
      <a:defRPr lang="ru-RU"/>
    </a:defPPr>
    <a:lvl1pPr marL="0" algn="l" defTabSz="91015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5014" algn="l" defTabSz="91015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0151" algn="l" defTabSz="91015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65204" algn="l" defTabSz="91015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0297" algn="l" defTabSz="91015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75311" algn="l" defTabSz="91015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30325" algn="l" defTabSz="91015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85424" algn="l" defTabSz="91015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40500" algn="l" defTabSz="910151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66FF"/>
    <a:srgbClr val="C7E6A4"/>
    <a:srgbClr val="66FFFF"/>
    <a:srgbClr val="99FFCC"/>
    <a:srgbClr val="33CCCC"/>
    <a:srgbClr val="00CCFF"/>
    <a:srgbClr val="CC99FF"/>
    <a:srgbClr val="3399FF"/>
    <a:srgbClr val="FFCC66"/>
    <a:srgbClr val="00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5202B0CA-FC54-4496-8BCA-5EF66A818D29}" styleName="Темный стиль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0660B408-B3CF-4A94-85FC-2B1E0A45F4A2}" styleName="Темный стиль 2 - акцент 1/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46F890A9-2807-4EBB-B81D-B2AA78EC7F39}" styleName="Темный стиль 2 - акцент 5/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C4B1156A-380E-4F78-BDF5-A606A8083BF9}" styleName="Средний стиль 4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  <a:tblStyle styleId="{16D9F66E-5EB9-4882-86FB-DCBF35E3C3E4}" styleName="Средний стиль 4 - акцент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  <a:tblStyle styleId="{8FD4443E-F989-4FC4-A0C8-D5A2AF1F390B}" styleName="Темный стиль 1 - акцент 5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wholeTbl>
    <a:band1H>
      <a:tcStyle>
        <a:tcBdr/>
        <a:fill>
          <a:solidFill>
            <a:schemeClr val="accent5">
              <a:shade val="60000"/>
            </a:schemeClr>
          </a:solidFill>
        </a:fill>
      </a:tcStyle>
    </a:band1H>
    <a:band1V>
      <a:tcStyle>
        <a:tcBdr/>
        <a:fill>
          <a:solidFill>
            <a:schemeClr val="accent5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5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5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5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320" autoAdjust="0"/>
    <p:restoredTop sz="94625" autoAdjust="0"/>
  </p:normalViewPr>
  <p:slideViewPr>
    <p:cSldViewPr>
      <p:cViewPr>
        <p:scale>
          <a:sx n="136" d="100"/>
          <a:sy n="136" d="100"/>
        </p:scale>
        <p:origin x="-294" y="-450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82" d="100"/>
          <a:sy n="82" d="100"/>
        </p:scale>
        <p:origin x="-3840" y="-96"/>
      </p:cViewPr>
      <p:guideLst>
        <p:guide orient="horz" pos="3110"/>
        <p:guide pos="2142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" Target="slides/slide4.xml"/><Relationship Id="rId39" Type="http://schemas.openxmlformats.org/officeDocument/2006/relationships/slide" Target="slides/slide17.xml"/><Relationship Id="rId21" Type="http://schemas.openxmlformats.org/officeDocument/2006/relationships/slideMaster" Target="slideMasters/slideMaster21.xml"/><Relationship Id="rId34" Type="http://schemas.openxmlformats.org/officeDocument/2006/relationships/slide" Target="slides/slide12.xml"/><Relationship Id="rId42" Type="http://schemas.openxmlformats.org/officeDocument/2006/relationships/slide" Target="slides/slide20.xml"/><Relationship Id="rId47" Type="http://schemas.openxmlformats.org/officeDocument/2006/relationships/slide" Target="slides/slide25.xml"/><Relationship Id="rId50" Type="http://schemas.openxmlformats.org/officeDocument/2006/relationships/slide" Target="slides/slide28.xml"/><Relationship Id="rId55" Type="http://schemas.openxmlformats.org/officeDocument/2006/relationships/slide" Target="slides/slide33.xml"/><Relationship Id="rId63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0" Type="http://schemas.openxmlformats.org/officeDocument/2006/relationships/slideMaster" Target="slideMasters/slideMaster20.xml"/><Relationship Id="rId29" Type="http://schemas.openxmlformats.org/officeDocument/2006/relationships/slide" Target="slides/slide7.xml"/><Relationship Id="rId41" Type="http://schemas.openxmlformats.org/officeDocument/2006/relationships/slide" Target="slides/slide19.xml"/><Relationship Id="rId54" Type="http://schemas.openxmlformats.org/officeDocument/2006/relationships/slide" Target="slides/slide32.xml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2.xml"/><Relationship Id="rId32" Type="http://schemas.openxmlformats.org/officeDocument/2006/relationships/slide" Target="slides/slide10.xml"/><Relationship Id="rId37" Type="http://schemas.openxmlformats.org/officeDocument/2006/relationships/slide" Target="slides/slide15.xml"/><Relationship Id="rId40" Type="http://schemas.openxmlformats.org/officeDocument/2006/relationships/slide" Target="slides/slide18.xml"/><Relationship Id="rId45" Type="http://schemas.openxmlformats.org/officeDocument/2006/relationships/slide" Target="slides/slide23.xml"/><Relationship Id="rId53" Type="http://schemas.openxmlformats.org/officeDocument/2006/relationships/slide" Target="slides/slide31.xml"/><Relationship Id="rId58" Type="http://schemas.openxmlformats.org/officeDocument/2006/relationships/slide" Target="slides/slide36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1.xml"/><Relationship Id="rId28" Type="http://schemas.openxmlformats.org/officeDocument/2006/relationships/slide" Target="slides/slide6.xml"/><Relationship Id="rId36" Type="http://schemas.openxmlformats.org/officeDocument/2006/relationships/slide" Target="slides/slide14.xml"/><Relationship Id="rId49" Type="http://schemas.openxmlformats.org/officeDocument/2006/relationships/slide" Target="slides/slide27.xml"/><Relationship Id="rId57" Type="http://schemas.openxmlformats.org/officeDocument/2006/relationships/slide" Target="slides/slide35.xml"/><Relationship Id="rId61" Type="http://schemas.openxmlformats.org/officeDocument/2006/relationships/viewProps" Target="viewProps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" Target="slides/slide9.xml"/><Relationship Id="rId44" Type="http://schemas.openxmlformats.org/officeDocument/2006/relationships/slide" Target="slides/slide22.xml"/><Relationship Id="rId52" Type="http://schemas.openxmlformats.org/officeDocument/2006/relationships/slide" Target="slides/slide30.xml"/><Relationship Id="rId60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" Target="slides/slide5.xml"/><Relationship Id="rId30" Type="http://schemas.openxmlformats.org/officeDocument/2006/relationships/slide" Target="slides/slide8.xml"/><Relationship Id="rId35" Type="http://schemas.openxmlformats.org/officeDocument/2006/relationships/slide" Target="slides/slide13.xml"/><Relationship Id="rId43" Type="http://schemas.openxmlformats.org/officeDocument/2006/relationships/slide" Target="slides/slide21.xml"/><Relationship Id="rId48" Type="http://schemas.openxmlformats.org/officeDocument/2006/relationships/slide" Target="slides/slide26.xml"/><Relationship Id="rId56" Type="http://schemas.openxmlformats.org/officeDocument/2006/relationships/slide" Target="slides/slide34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29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3.xml"/><Relationship Id="rId33" Type="http://schemas.openxmlformats.org/officeDocument/2006/relationships/slide" Target="slides/slide11.xml"/><Relationship Id="rId38" Type="http://schemas.openxmlformats.org/officeDocument/2006/relationships/slide" Target="slides/slide16.xml"/><Relationship Id="rId46" Type="http://schemas.openxmlformats.org/officeDocument/2006/relationships/slide" Target="slides/slide24.xml"/><Relationship Id="rId59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20266819218414203"/>
          <c:y val="1.7808171308500244E-2"/>
          <c:w val="0.83060719611306444"/>
          <c:h val="0.66303021689075869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Лист1!$B$6</c:f>
              <c:strCache>
                <c:ptCount val="1"/>
                <c:pt idx="0">
                  <c:v>2023  год (факт)</c:v>
                </c:pt>
              </c:strCache>
            </c:strRef>
          </c:tx>
          <c:invertIfNegative val="0"/>
          <c:val>
            <c:numRef>
              <c:f>Лист1!$D$6:$G$6</c:f>
              <c:numCache>
                <c:formatCode>0.0</c:formatCode>
                <c:ptCount val="4"/>
                <c:pt idx="0">
                  <c:v>1736.47</c:v>
                </c:pt>
                <c:pt idx="1">
                  <c:v>208.66</c:v>
                </c:pt>
                <c:pt idx="2">
                  <c:v>264.27999999999997</c:v>
                </c:pt>
                <c:pt idx="3">
                  <c:v>76.7</c:v>
                </c:pt>
              </c:numCache>
            </c:numRef>
          </c:val>
        </c:ser>
        <c:ser>
          <c:idx val="1"/>
          <c:order val="1"/>
          <c:tx>
            <c:strRef>
              <c:f>Лист1!$B$7</c:f>
              <c:strCache>
                <c:ptCount val="1"/>
                <c:pt idx="0">
                  <c:v>2024  год (оценка)</c:v>
                </c:pt>
              </c:strCache>
            </c:strRef>
          </c:tx>
          <c:spPr>
            <a:solidFill>
              <a:srgbClr val="3399FF"/>
            </a:solidFill>
          </c:spPr>
          <c:invertIfNegative val="0"/>
          <c:cat>
            <c:strRef>
              <c:f>Лист1!$C$5:$G$5</c:f>
              <c:strCache>
                <c:ptCount val="4"/>
                <c:pt idx="0">
                  <c:v>НДФЛ</c:v>
                </c:pt>
                <c:pt idx="1">
                  <c:v>НАЛОГИ НА СОВОКУПНЫЙ ДОХОД</c:v>
                </c:pt>
                <c:pt idx="2">
                  <c:v>НАЛОГИ НА ИМУЩЕСТВО</c:v>
                </c:pt>
                <c:pt idx="3">
                  <c:v>ПРОЧИЕ</c:v>
                </c:pt>
              </c:strCache>
            </c:strRef>
          </c:cat>
          <c:val>
            <c:numRef>
              <c:f>Лист1!$C$7:$G$7</c:f>
              <c:numCache>
                <c:formatCode>0.0</c:formatCode>
                <c:ptCount val="4"/>
                <c:pt idx="0">
                  <c:v>2031.92</c:v>
                </c:pt>
                <c:pt idx="1">
                  <c:v>338.47</c:v>
                </c:pt>
                <c:pt idx="2">
                  <c:v>274.14</c:v>
                </c:pt>
                <c:pt idx="3">
                  <c:v>96.54</c:v>
                </c:pt>
              </c:numCache>
            </c:numRef>
          </c:val>
        </c:ser>
        <c:ser>
          <c:idx val="2"/>
          <c:order val="2"/>
          <c:tx>
            <c:strRef>
              <c:f>Лист1!$B$8</c:f>
              <c:strCache>
                <c:ptCount val="1"/>
                <c:pt idx="0">
                  <c:v>2025 год (прогноз)</c:v>
                </c:pt>
              </c:strCache>
            </c:strRef>
          </c:tx>
          <c:spPr>
            <a:solidFill>
              <a:srgbClr val="FFFF00">
                <a:lumMod val="40000"/>
                <a:lumOff val="60000"/>
              </a:srgbClr>
            </a:solidFill>
          </c:spPr>
          <c:invertIfNegative val="0"/>
          <c:cat>
            <c:strRef>
              <c:f>Лист1!$C$5:$G$5</c:f>
              <c:strCache>
                <c:ptCount val="4"/>
                <c:pt idx="0">
                  <c:v>НДФЛ</c:v>
                </c:pt>
                <c:pt idx="1">
                  <c:v>НАЛОГИ НА СОВОКУПНЫЙ ДОХОД</c:v>
                </c:pt>
                <c:pt idx="2">
                  <c:v>НАЛОГИ НА ИМУЩЕСТВО</c:v>
                </c:pt>
                <c:pt idx="3">
                  <c:v>ПРОЧИЕ</c:v>
                </c:pt>
              </c:strCache>
            </c:strRef>
          </c:cat>
          <c:val>
            <c:numRef>
              <c:f>Лист1!$C$8:$G$8</c:f>
              <c:numCache>
                <c:formatCode>0.0</c:formatCode>
                <c:ptCount val="4"/>
                <c:pt idx="0">
                  <c:v>2530.5500000000002</c:v>
                </c:pt>
                <c:pt idx="1">
                  <c:v>422.62</c:v>
                </c:pt>
                <c:pt idx="2">
                  <c:v>298.45999999999998</c:v>
                </c:pt>
                <c:pt idx="3">
                  <c:v>103.88</c:v>
                </c:pt>
              </c:numCache>
            </c:numRef>
          </c:val>
        </c:ser>
        <c:ser>
          <c:idx val="3"/>
          <c:order val="3"/>
          <c:tx>
            <c:strRef>
              <c:f>Лист1!$B$9</c:f>
              <c:strCache>
                <c:ptCount val="1"/>
                <c:pt idx="0">
                  <c:v>2026 год (прогноз)</c:v>
                </c:pt>
              </c:strCache>
            </c:strRef>
          </c:tx>
          <c:spPr>
            <a:solidFill>
              <a:srgbClr val="FF0000">
                <a:lumMod val="60000"/>
                <a:lumOff val="40000"/>
              </a:srgbClr>
            </a:solidFill>
          </c:spPr>
          <c:invertIfNegative val="0"/>
          <c:cat>
            <c:strRef>
              <c:f>Лист1!$C$5:$G$5</c:f>
              <c:strCache>
                <c:ptCount val="4"/>
                <c:pt idx="0">
                  <c:v>НДФЛ</c:v>
                </c:pt>
                <c:pt idx="1">
                  <c:v>НАЛОГИ НА СОВОКУПНЫЙ ДОХОД</c:v>
                </c:pt>
                <c:pt idx="2">
                  <c:v>НАЛОГИ НА ИМУЩЕСТВО</c:v>
                </c:pt>
                <c:pt idx="3">
                  <c:v>ПРОЧИЕ</c:v>
                </c:pt>
              </c:strCache>
            </c:strRef>
          </c:cat>
          <c:val>
            <c:numRef>
              <c:f>Лист1!$C$9:$G$9</c:f>
              <c:numCache>
                <c:formatCode>0.0</c:formatCode>
                <c:ptCount val="4"/>
                <c:pt idx="0">
                  <c:v>2692.9</c:v>
                </c:pt>
                <c:pt idx="1">
                  <c:v>402.09</c:v>
                </c:pt>
                <c:pt idx="2">
                  <c:v>303.48</c:v>
                </c:pt>
                <c:pt idx="3">
                  <c:v>106.99</c:v>
                </c:pt>
              </c:numCache>
            </c:numRef>
          </c:val>
        </c:ser>
        <c:ser>
          <c:idx val="4"/>
          <c:order val="4"/>
          <c:tx>
            <c:strRef>
              <c:f>Лист1!$B$10</c:f>
              <c:strCache>
                <c:ptCount val="1"/>
                <c:pt idx="0">
                  <c:v>2027 год (прогноз)</c:v>
                </c:pt>
              </c:strCache>
            </c:strRef>
          </c:tx>
          <c:spPr>
            <a:solidFill>
              <a:srgbClr val="00B050">
                <a:lumMod val="75000"/>
              </a:srgbClr>
            </a:solidFill>
          </c:spPr>
          <c:invertIfNegative val="0"/>
          <c:cat>
            <c:strRef>
              <c:f>Лист1!$C$5:$G$5</c:f>
              <c:strCache>
                <c:ptCount val="4"/>
                <c:pt idx="0">
                  <c:v>НДФЛ</c:v>
                </c:pt>
                <c:pt idx="1">
                  <c:v>НАЛОГИ НА СОВОКУПНЫЙ ДОХОД</c:v>
                </c:pt>
                <c:pt idx="2">
                  <c:v>НАЛОГИ НА ИМУЩЕСТВО</c:v>
                </c:pt>
                <c:pt idx="3">
                  <c:v>ПРОЧИЕ</c:v>
                </c:pt>
              </c:strCache>
            </c:strRef>
          </c:cat>
          <c:val>
            <c:numRef>
              <c:f>Лист1!$C$10:$G$10</c:f>
              <c:numCache>
                <c:formatCode>0.0</c:formatCode>
                <c:ptCount val="4"/>
                <c:pt idx="0">
                  <c:v>2863.94</c:v>
                </c:pt>
                <c:pt idx="1">
                  <c:v>434.52</c:v>
                </c:pt>
                <c:pt idx="2">
                  <c:v>308.13</c:v>
                </c:pt>
                <c:pt idx="3">
                  <c:v>119.35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cylinder"/>
        <c:axId val="233076992"/>
        <c:axId val="233086976"/>
        <c:axId val="0"/>
      </c:bar3DChart>
      <c:catAx>
        <c:axId val="233076992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sz="1100" b="1">
                <a:solidFill>
                  <a:schemeClr val="tx1"/>
                </a:solidFill>
              </a:defRPr>
            </a:pPr>
            <a:endParaRPr lang="ru-RU"/>
          </a:p>
        </c:txPr>
        <c:crossAx val="233086976"/>
        <c:crosses val="autoZero"/>
        <c:auto val="1"/>
        <c:lblAlgn val="ctr"/>
        <c:lblOffset val="100"/>
        <c:noMultiLvlLbl val="0"/>
      </c:catAx>
      <c:valAx>
        <c:axId val="233086976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txPr>
          <a:bodyPr/>
          <a:lstStyle/>
          <a:p>
            <a:pPr>
              <a:defRPr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33076992"/>
        <c:crosses val="autoZero"/>
        <c:crossBetween val="between"/>
      </c:valAx>
      <c:dTable>
        <c:showHorzBorder val="1"/>
        <c:showVertBorder val="1"/>
        <c:showOutline val="1"/>
        <c:showKeys val="1"/>
        <c:txPr>
          <a:bodyPr/>
          <a:lstStyle/>
          <a:p>
            <a:pPr rtl="0">
              <a:defRPr b="1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</c:dTable>
    </c:plotArea>
    <c:plotVisOnly val="1"/>
    <c:dispBlanksAs val="gap"/>
    <c:showDLblsOverMax val="0"/>
  </c:chart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9.5130105592146894E-2"/>
          <c:y val="0.11536644537892703"/>
          <c:w val="0.83060719611306444"/>
          <c:h val="0.66303021689075869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Лист1!$B$6</c:f>
              <c:strCache>
                <c:ptCount val="1"/>
                <c:pt idx="0">
                  <c:v>2023 год (факт)</c:v>
                </c:pt>
              </c:strCache>
            </c:strRef>
          </c:tx>
          <c:invertIfNegative val="0"/>
          <c:val>
            <c:numRef>
              <c:f>Лист1!$D$6:$G$6</c:f>
              <c:numCache>
                <c:formatCode>#,##0.0</c:formatCode>
                <c:ptCount val="4"/>
                <c:pt idx="0">
                  <c:v>623.66999999999996</c:v>
                </c:pt>
                <c:pt idx="1">
                  <c:v>185.93</c:v>
                </c:pt>
                <c:pt idx="2">
                  <c:v>82.8</c:v>
                </c:pt>
                <c:pt idx="3">
                  <c:v>298.95</c:v>
                </c:pt>
              </c:numCache>
            </c:numRef>
          </c:val>
        </c:ser>
        <c:ser>
          <c:idx val="1"/>
          <c:order val="1"/>
          <c:tx>
            <c:strRef>
              <c:f>Лист1!$B$7</c:f>
              <c:strCache>
                <c:ptCount val="1"/>
                <c:pt idx="0">
                  <c:v>2024 год (оценка)</c:v>
                </c:pt>
              </c:strCache>
            </c:strRef>
          </c:tx>
          <c:spPr>
            <a:solidFill>
              <a:srgbClr val="3399FF"/>
            </a:solidFill>
          </c:spPr>
          <c:invertIfNegative val="0"/>
          <c:cat>
            <c:strRef>
              <c:f>Лист1!$C$5:$G$5</c:f>
              <c:strCache>
                <c:ptCount val="4"/>
                <c:pt idx="0">
                  <c:v>ДОХОДЫ ОТ ИСПОЛЬЗОВАНИЯ ИМУЩЕСТВА, НАХОДЯЩЕГОСЯ В ГОСУДАР-Й И МУН-Й СОБСТВЕННОСТИ</c:v>
                </c:pt>
                <c:pt idx="1">
                  <c:v>ДОХОДЫ ОТ ПРОДАЖИ МАТЕРИАЛЬНЫХ И НЕМАТЕРИАЛЬНЫХ АКТИВОВ</c:v>
                </c:pt>
                <c:pt idx="2">
                  <c:v>ШТРАФЫ, САНКЦИИ, ВОЗМЕЩЕНИЕ УЩЕРБА</c:v>
                </c:pt>
                <c:pt idx="3">
                  <c:v>ПРОЧИЕ НЕНАЛОГОВЫЕ ДОХОДЫ</c:v>
                </c:pt>
              </c:strCache>
            </c:strRef>
          </c:cat>
          <c:val>
            <c:numRef>
              <c:f>Лист1!$C$7:$G$7</c:f>
              <c:numCache>
                <c:formatCode>#,##0.0</c:formatCode>
                <c:ptCount val="4"/>
                <c:pt idx="0">
                  <c:v>659.78</c:v>
                </c:pt>
                <c:pt idx="1">
                  <c:v>98.44</c:v>
                </c:pt>
                <c:pt idx="2">
                  <c:v>33.4</c:v>
                </c:pt>
                <c:pt idx="3">
                  <c:v>528.05999999999995</c:v>
                </c:pt>
              </c:numCache>
            </c:numRef>
          </c:val>
        </c:ser>
        <c:ser>
          <c:idx val="2"/>
          <c:order val="2"/>
          <c:tx>
            <c:strRef>
              <c:f>Лист1!$B$8</c:f>
              <c:strCache>
                <c:ptCount val="1"/>
                <c:pt idx="0">
                  <c:v>2025 год (прогноз)</c:v>
                </c:pt>
              </c:strCache>
            </c:strRef>
          </c:tx>
          <c:spPr>
            <a:solidFill>
              <a:srgbClr val="FFFF00">
                <a:lumMod val="40000"/>
                <a:lumOff val="60000"/>
              </a:srgbClr>
            </a:solidFill>
          </c:spPr>
          <c:invertIfNegative val="0"/>
          <c:cat>
            <c:strRef>
              <c:f>Лист1!$C$5:$G$5</c:f>
              <c:strCache>
                <c:ptCount val="4"/>
                <c:pt idx="0">
                  <c:v>ДОХОДЫ ОТ ИСПОЛЬЗОВАНИЯ ИМУЩЕСТВА, НАХОДЯЩЕГОСЯ В ГОСУДАР-Й И МУН-Й СОБСТВЕННОСТИ</c:v>
                </c:pt>
                <c:pt idx="1">
                  <c:v>ДОХОДЫ ОТ ПРОДАЖИ МАТЕРИАЛЬНЫХ И НЕМАТЕРИАЛЬНЫХ АКТИВОВ</c:v>
                </c:pt>
                <c:pt idx="2">
                  <c:v>ШТРАФЫ, САНКЦИИ, ВОЗМЕЩЕНИЕ УЩЕРБА</c:v>
                </c:pt>
                <c:pt idx="3">
                  <c:v>ПРОЧИЕ НЕНАЛОГОВЫЕ ДОХОДЫ</c:v>
                </c:pt>
              </c:strCache>
            </c:strRef>
          </c:cat>
          <c:val>
            <c:numRef>
              <c:f>Лист1!$C$8:$G$8</c:f>
              <c:numCache>
                <c:formatCode>#,##0.0</c:formatCode>
                <c:ptCount val="4"/>
                <c:pt idx="0">
                  <c:v>657.11</c:v>
                </c:pt>
                <c:pt idx="1">
                  <c:v>98.95</c:v>
                </c:pt>
                <c:pt idx="2">
                  <c:v>31.4</c:v>
                </c:pt>
                <c:pt idx="3">
                  <c:v>202.94</c:v>
                </c:pt>
              </c:numCache>
            </c:numRef>
          </c:val>
        </c:ser>
        <c:ser>
          <c:idx val="3"/>
          <c:order val="3"/>
          <c:tx>
            <c:strRef>
              <c:f>Лист1!$B$9</c:f>
              <c:strCache>
                <c:ptCount val="1"/>
                <c:pt idx="0">
                  <c:v>2026 год (прогноз)</c:v>
                </c:pt>
              </c:strCache>
            </c:strRef>
          </c:tx>
          <c:spPr>
            <a:solidFill>
              <a:srgbClr val="FF0000">
                <a:lumMod val="60000"/>
                <a:lumOff val="40000"/>
              </a:srgbClr>
            </a:solidFill>
          </c:spPr>
          <c:invertIfNegative val="0"/>
          <c:cat>
            <c:strRef>
              <c:f>Лист1!$C$5:$G$5</c:f>
              <c:strCache>
                <c:ptCount val="4"/>
                <c:pt idx="0">
                  <c:v>ДОХОДЫ ОТ ИСПОЛЬЗОВАНИЯ ИМУЩЕСТВА, НАХОДЯЩЕГОСЯ В ГОСУДАР-Й И МУН-Й СОБСТВЕННОСТИ</c:v>
                </c:pt>
                <c:pt idx="1">
                  <c:v>ДОХОДЫ ОТ ПРОДАЖИ МАТЕРИАЛЬНЫХ И НЕМАТЕРИАЛЬНЫХ АКТИВОВ</c:v>
                </c:pt>
                <c:pt idx="2">
                  <c:v>ШТРАФЫ, САНКЦИИ, ВОЗМЕЩЕНИЕ УЩЕРБА</c:v>
                </c:pt>
                <c:pt idx="3">
                  <c:v>ПРОЧИЕ НЕНАЛОГОВЫЕ ДОХОДЫ</c:v>
                </c:pt>
              </c:strCache>
            </c:strRef>
          </c:cat>
          <c:val>
            <c:numRef>
              <c:f>Лист1!$C$9:$G$9</c:f>
              <c:numCache>
                <c:formatCode>#,##0.0</c:formatCode>
                <c:ptCount val="4"/>
                <c:pt idx="0">
                  <c:v>671.37</c:v>
                </c:pt>
                <c:pt idx="1">
                  <c:v>48.71</c:v>
                </c:pt>
                <c:pt idx="2">
                  <c:v>31.7</c:v>
                </c:pt>
                <c:pt idx="3">
                  <c:v>36.96</c:v>
                </c:pt>
              </c:numCache>
            </c:numRef>
          </c:val>
        </c:ser>
        <c:ser>
          <c:idx val="4"/>
          <c:order val="4"/>
          <c:tx>
            <c:strRef>
              <c:f>Лист1!$B$10</c:f>
              <c:strCache>
                <c:ptCount val="1"/>
                <c:pt idx="0">
                  <c:v>2027 год (прогноз)</c:v>
                </c:pt>
              </c:strCache>
            </c:strRef>
          </c:tx>
          <c:spPr>
            <a:solidFill>
              <a:srgbClr val="00B050">
                <a:lumMod val="75000"/>
              </a:srgbClr>
            </a:solidFill>
          </c:spPr>
          <c:invertIfNegative val="0"/>
          <c:cat>
            <c:strRef>
              <c:f>Лист1!$C$5:$G$5</c:f>
              <c:strCache>
                <c:ptCount val="4"/>
                <c:pt idx="0">
                  <c:v>ДОХОДЫ ОТ ИСПОЛЬЗОВАНИЯ ИМУЩЕСТВА, НАХОДЯЩЕГОСЯ В ГОСУДАР-Й И МУН-Й СОБСТВЕННОСТИ</c:v>
                </c:pt>
                <c:pt idx="1">
                  <c:v>ДОХОДЫ ОТ ПРОДАЖИ МАТЕРИАЛЬНЫХ И НЕМАТЕРИАЛЬНЫХ АКТИВОВ</c:v>
                </c:pt>
                <c:pt idx="2">
                  <c:v>ШТРАФЫ, САНКЦИИ, ВОЗМЕЩЕНИЕ УЩЕРБА</c:v>
                </c:pt>
                <c:pt idx="3">
                  <c:v>ПРОЧИЕ НЕНАЛОГОВЫЕ ДОХОДЫ</c:v>
                </c:pt>
              </c:strCache>
            </c:strRef>
          </c:cat>
          <c:val>
            <c:numRef>
              <c:f>Лист1!$C$10:$G$10</c:f>
              <c:numCache>
                <c:formatCode>#,##0.0</c:formatCode>
                <c:ptCount val="4"/>
                <c:pt idx="0">
                  <c:v>686.04</c:v>
                </c:pt>
                <c:pt idx="1">
                  <c:v>38.99</c:v>
                </c:pt>
                <c:pt idx="2">
                  <c:v>32.020000000000003</c:v>
                </c:pt>
                <c:pt idx="3">
                  <c:v>37.549999999999997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cylinder"/>
        <c:axId val="238625536"/>
        <c:axId val="238627072"/>
        <c:axId val="0"/>
      </c:bar3DChart>
      <c:catAx>
        <c:axId val="238625536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sz="1100" b="1">
                <a:solidFill>
                  <a:schemeClr val="tx1"/>
                </a:solidFill>
              </a:defRPr>
            </a:pPr>
            <a:endParaRPr lang="ru-RU"/>
          </a:p>
        </c:txPr>
        <c:crossAx val="238627072"/>
        <c:crosses val="autoZero"/>
        <c:auto val="1"/>
        <c:lblAlgn val="ctr"/>
        <c:lblOffset val="100"/>
        <c:noMultiLvlLbl val="0"/>
      </c:catAx>
      <c:valAx>
        <c:axId val="238627072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txPr>
          <a:bodyPr/>
          <a:lstStyle/>
          <a:p>
            <a:pPr>
              <a:defRPr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38625536"/>
        <c:crosses val="autoZero"/>
        <c:crossBetween val="between"/>
      </c:valAx>
      <c:dTable>
        <c:showHorzBorder val="1"/>
        <c:showVertBorder val="1"/>
        <c:showOutline val="1"/>
        <c:showKeys val="1"/>
        <c:txPr>
          <a:bodyPr/>
          <a:lstStyle/>
          <a:p>
            <a:pPr rtl="0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</c:dTable>
    </c:plotArea>
    <c:plotVisOnly val="1"/>
    <c:dispBlanksAs val="gap"/>
    <c:showDLblsOverMax val="0"/>
  </c:chart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16"/>
    </mc:Choice>
    <mc:Fallback>
      <c:style val="16"/>
    </mc:Fallback>
  </mc:AlternateContent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5.5412824500981374E-2"/>
          <c:y val="4.5297378006379533E-3"/>
          <c:w val="0.93478873791701134"/>
          <c:h val="0.59725093813505159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solidFill>
              <a:schemeClr val="accent6"/>
            </a:solidFill>
          </c:spPr>
          <c:explosion val="10"/>
          <c:dPt>
            <c:idx val="1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</c:spPr>
          </c:dPt>
          <c:cat>
            <c:strRef>
              <c:f>Лист1!$A$2:$A$5</c:f>
              <c:strCache>
                <c:ptCount val="4"/>
                <c:pt idx="0">
                  <c:v>Кв. 1</c:v>
                </c:pt>
                <c:pt idx="1">
                  <c:v>Кв. 2</c:v>
                </c:pt>
                <c:pt idx="2">
                  <c:v>Кв. 3</c:v>
                </c:pt>
                <c:pt idx="3">
                  <c:v>Кв. 4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74.2</c:v>
                </c:pt>
                <c:pt idx="1">
                  <c:v>25.8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  <c:userShapes r:id="rId2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8015610774881303E-2"/>
          <c:y val="2.5710844105232257E-2"/>
          <c:w val="0.94894573117606817"/>
          <c:h val="0.90976454812514373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explosion val="14"/>
          <c:dPt>
            <c:idx val="0"/>
            <c:bubble3D val="0"/>
          </c:dPt>
          <c:dPt>
            <c:idx val="1"/>
            <c:bubble3D val="0"/>
            <c:spPr>
              <a:solidFill>
                <a:srgbClr val="C7E6A4"/>
              </a:solidFill>
            </c:spPr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9</c:v>
                </c:pt>
                <c:pt idx="1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</c:title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 formatCode="#,##0.00">
                  <c:v>1925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3.9683090767692476E-2"/>
          <c:y val="8.2171846225840242E-2"/>
          <c:w val="0.94894573117606817"/>
          <c:h val="0.90976454812514373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solidFill>
              <a:schemeClr val="accent3">
                <a:lumMod val="40000"/>
                <a:lumOff val="60000"/>
              </a:schemeClr>
            </a:solidFill>
          </c:spPr>
          <c:explosion val="3"/>
          <c:dPt>
            <c:idx val="0"/>
            <c:bubble3D val="0"/>
            <c:explosion val="15"/>
          </c:dPt>
          <c:dPt>
            <c:idx val="1"/>
            <c:bubble3D val="0"/>
            <c:explosion val="5"/>
            <c:spPr>
              <a:solidFill>
                <a:schemeClr val="accent6">
                  <a:lumMod val="20000"/>
                  <a:lumOff val="80000"/>
                </a:schemeClr>
              </a:solidFill>
            </c:spPr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9</c:v>
                </c:pt>
                <c:pt idx="1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  <c:userShapes r:id="rId2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8.1762054975636766E-2"/>
          <c:w val="0.94894573117606817"/>
          <c:h val="0.90976454812514373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</c:spPr>
          <c:explosion val="11"/>
          <c:dPt>
            <c:idx val="0"/>
            <c:bubble3D val="0"/>
          </c:dPt>
          <c:dPt>
            <c:idx val="1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</c:spPr>
          </c:dPt>
          <c:cat>
            <c:strRef>
              <c:f>Лист1!$A$2:$A$3</c:f>
              <c:strCache>
                <c:ptCount val="2"/>
                <c:pt idx="0">
                  <c:v>Кв. 1</c:v>
                </c:pt>
                <c:pt idx="1">
                  <c:v>Кв. 2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9</c:v>
                </c:pt>
                <c:pt idx="1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drawing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81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0.30367</cdr:x>
      <cdr:y>0.65376</cdr:y>
    </cdr:from>
    <cdr:to>
      <cdr:x>0.98477</cdr:x>
      <cdr:y>0.94913</cdr:y>
    </cdr:to>
    <cdr:sp macro="" textlink="">
      <cdr:nvSpPr>
        <cdr:cNvPr id="2" name="Rectangle 26"/>
        <cdr:cNvSpPr>
          <a:spLocks xmlns:a="http://schemas.openxmlformats.org/drawingml/2006/main" noChangeArrowheads="1"/>
        </cdr:cNvSpPr>
      </cdr:nvSpPr>
      <cdr:spPr bwMode="auto">
        <a:xfrm xmlns:a="http://schemas.openxmlformats.org/drawingml/2006/main" rot="20276498">
          <a:off x="787190" y="1634926"/>
          <a:ext cx="1765624" cy="73866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ffectLst xmlns:a="http://schemas.openxmlformats.org/drawingml/2006/main"/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chemeClr val="tx1"/>
              </a:solidFill>
              <a:miter lim="800000"/>
              <a:headEnd/>
              <a:tailEnd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cdr:spPr>
      <cdr:txBody>
        <a:bodyPr xmlns:a="http://schemas.openxmlformats.org/drawingml/2006/main" wrap="square">
          <a:spAutoFit/>
        </a:bodyPr>
        <a:lstStyle xmlns:a="http://schemas.openxmlformats.org/drawingml/2006/main">
          <a:defPPr>
            <a:defRPr lang="ru-RU"/>
          </a:defPPr>
          <a:lvl1pPr marL="0" algn="l" defTabSz="910151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5014" algn="l" defTabSz="910151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0151" algn="l" defTabSz="910151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65204" algn="l" defTabSz="910151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0297" algn="l" defTabSz="910151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75311" algn="l" defTabSz="910151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30325" algn="l" defTabSz="910151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185424" algn="l" defTabSz="910151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40500" algn="l" defTabSz="910151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defTabSz="914400">
            <a:spcBef>
              <a:spcPct val="0"/>
            </a:spcBef>
          </a:pPr>
          <a:r>
            <a:rPr lang="ru-RU" altLang="ru-RU" sz="1400" b="1" dirty="0">
              <a:solidFill>
                <a:srgbClr val="000000"/>
              </a:solidFill>
              <a:latin typeface="Calibri" pitchFamily="34" charset="0"/>
              <a:cs typeface="Times New Roman" pitchFamily="18" charset="0"/>
            </a:rPr>
            <a:t>Иные налоговые и неналоговые доходы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</cdr:x>
      <cdr:y>0</cdr:y>
    </cdr:from>
    <cdr:to>
      <cdr:x>0</cdr:x>
      <cdr:y>0</cdr:y>
    </cdr:to>
    <cdr:pic>
      <cdr:nvPicPr>
        <cdr:cNvPr id="2" name="chart"/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 flipV="1">
          <a:off x="-2990815" y="-2108577"/>
          <a:ext cx="0" cy="0"/>
        </a:xfrm>
        <a:prstGeom xmlns:a="http://schemas.openxmlformats.org/drawingml/2006/main" prst="rect">
          <a:avLst/>
        </a:prstGeom>
      </cdr:spPr>
    </cdr:pic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5" y="0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C7BC783-D036-4967-AB7C-DE09F7ABDD38}" type="datetimeFigureOut">
              <a:rPr lang="ru-RU" smtClean="0"/>
              <a:pPr/>
              <a:t>пт 15.11.24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06363" y="739775"/>
            <a:ext cx="6584950" cy="37036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689517"/>
            <a:ext cx="5438140" cy="444269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" y="9377316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5" y="9377316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41CE02-83D1-44DB-8A23-092C8E0C39A9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123357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073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5325" algn="l" defTabSz="91073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0733" algn="l" defTabSz="91073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66084" algn="l" defTabSz="91073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1464" algn="l" defTabSz="91073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76789" algn="l" defTabSz="91073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32112" algn="l" defTabSz="91073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87492" algn="l" defTabSz="91073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42860" algn="l" defTabSz="91073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06363" y="739775"/>
            <a:ext cx="6588125" cy="37052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6051" name="Заметки 2"/>
          <p:cNvSpPr>
            <a:spLocks noGrp="1"/>
          </p:cNvSpPr>
          <p:nvPr>
            <p:ph type="body" idx="1"/>
          </p:nvPr>
        </p:nvSpPr>
        <p:spPr bwMode="auto">
          <a:xfrm>
            <a:off x="679454" y="4687662"/>
            <a:ext cx="5438775" cy="44445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dirty="0" smtClean="0"/>
          </a:p>
        </p:txBody>
      </p:sp>
      <p:sp>
        <p:nvSpPr>
          <p:cNvPr id="386052" name="Номер слайда 3"/>
          <p:cNvSpPr txBox="1">
            <a:spLocks noGrp="1"/>
          </p:cNvSpPr>
          <p:nvPr/>
        </p:nvSpPr>
        <p:spPr bwMode="auto">
          <a:xfrm>
            <a:off x="3851277" y="9376903"/>
            <a:ext cx="2944813" cy="494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defTabSz="914400" fontAlgn="base">
              <a:spcBef>
                <a:spcPct val="0"/>
              </a:spcBef>
              <a:spcAft>
                <a:spcPct val="0"/>
              </a:spcAft>
            </a:pPr>
            <a:fld id="{0E129344-23A0-436D-A1B6-C0E2B08201BB}" type="slidenum">
              <a:rPr lang="ru-RU" altLang="ru-RU" smtClean="0">
                <a:solidFill>
                  <a:srgbClr val="000000"/>
                </a:solidFill>
                <a:latin typeface="Arial" charset="0"/>
              </a:rPr>
              <a:pPr algn="r" defTabSz="914400" fontAlgn="base">
                <a:spcBef>
                  <a:spcPct val="0"/>
                </a:spcBef>
                <a:spcAft>
                  <a:spcPct val="0"/>
                </a:spcAft>
              </a:pPr>
              <a:t>5</a:t>
            </a:fld>
            <a:endParaRPr lang="ru-RU" altLang="ru-RU" dirty="0" smtClean="0">
              <a:solidFill>
                <a:srgbClr val="000000"/>
              </a:solidFill>
              <a:latin typeface="Arial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5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5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5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5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5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5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5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5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7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37280" y="4824456"/>
            <a:ext cx="1947572" cy="207168"/>
          </a:xfrm>
          <a:prstGeom prst="rect">
            <a:avLst/>
          </a:prstGeom>
        </p:spPr>
        <p:txBody>
          <a:bodyPr lIns="68315" tIns="34201" rIns="68315" bIns="34201"/>
          <a:lstStyle/>
          <a:p>
            <a:pPr defTabSz="683043"/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628670" y="274006"/>
            <a:ext cx="7886700" cy="447737"/>
          </a:xfrm>
          <a:prstGeom prst="rect">
            <a:avLst/>
          </a:prstGeom>
        </p:spPr>
        <p:txBody>
          <a:bodyPr vert="horz" lIns="68315" tIns="34201" rIns="68315" bIns="342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2" name="Slide Number Placeholder 21">
            <a:extLst>
              <a:ext uri="{FF2B5EF4-FFF2-40B4-BE49-F238E27FC236}">
                <a16:creationId xmlns="" xmlns:a16="http://schemas.microsoft.com/office/drawing/2014/main" id="{36838F4C-DE0D-46AA-88D7-D9CA5E0E7D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3" y="296496"/>
            <a:ext cx="281636" cy="273844"/>
          </a:xfrm>
          <a:prstGeom prst="rect">
            <a:avLst/>
          </a:prstGeom>
        </p:spPr>
        <p:txBody>
          <a:bodyPr vert="horz" lIns="68315" tIns="34201" rIns="68315" bIns="34201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3043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3043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9027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0BD50E30-42E2-4A0E-B92D-98DAAEC1E68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4383" y="2436099"/>
            <a:ext cx="3793331" cy="2157413"/>
          </a:xfrm>
          <a:custGeom>
            <a:avLst/>
            <a:gdLst>
              <a:gd name="connsiteX0" fmla="*/ 0 w 5057775"/>
              <a:gd name="connsiteY0" fmla="*/ 0 h 2876550"/>
              <a:gd name="connsiteX1" fmla="*/ 5057775 w 5057775"/>
              <a:gd name="connsiteY1" fmla="*/ 0 h 2876550"/>
              <a:gd name="connsiteX2" fmla="*/ 5057775 w 5057775"/>
              <a:gd name="connsiteY2" fmla="*/ 2876550 h 2876550"/>
              <a:gd name="connsiteX3" fmla="*/ 0 w 5057775"/>
              <a:gd name="connsiteY3" fmla="*/ 2876550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7775" h="2876550">
                <a:moveTo>
                  <a:pt x="0" y="0"/>
                </a:moveTo>
                <a:lnTo>
                  <a:pt x="5057775" y="0"/>
                </a:lnTo>
                <a:lnTo>
                  <a:pt x="5057775" y="2876550"/>
                </a:lnTo>
                <a:lnTo>
                  <a:pt x="0" y="287655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1492197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23" y="204788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04811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23" y="1076332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6017" indent="0">
              <a:buNone/>
              <a:defRPr sz="1200"/>
            </a:lvl2pPr>
            <a:lvl3pPr marL="912031" indent="0">
              <a:buNone/>
              <a:defRPr sz="1000"/>
            </a:lvl3pPr>
            <a:lvl4pPr marL="1368052" indent="0">
              <a:buNone/>
              <a:defRPr sz="900"/>
            </a:lvl4pPr>
            <a:lvl5pPr marL="1824068" indent="0">
              <a:buNone/>
              <a:defRPr sz="900"/>
            </a:lvl5pPr>
            <a:lvl6pPr marL="2280086" indent="0">
              <a:buNone/>
              <a:defRPr sz="900"/>
            </a:lvl6pPr>
            <a:lvl7pPr marL="2736102" indent="0">
              <a:buNone/>
              <a:defRPr sz="900"/>
            </a:lvl7pPr>
            <a:lvl8pPr marL="3192120" indent="0">
              <a:buNone/>
              <a:defRPr sz="900"/>
            </a:lvl8pPr>
            <a:lvl9pPr marL="3648137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D6E702A5-A6A0-404C-99D8-29F30702672D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4D851E1-B362-4F5A-889E-1E7D273D50F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7797495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63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6017" indent="0">
              <a:buNone/>
              <a:defRPr sz="2800"/>
            </a:lvl2pPr>
            <a:lvl3pPr marL="912031" indent="0">
              <a:buNone/>
              <a:defRPr sz="2400"/>
            </a:lvl3pPr>
            <a:lvl4pPr marL="1368052" indent="0">
              <a:buNone/>
              <a:defRPr sz="2000"/>
            </a:lvl4pPr>
            <a:lvl5pPr marL="1824068" indent="0">
              <a:buNone/>
              <a:defRPr sz="2000"/>
            </a:lvl5pPr>
            <a:lvl6pPr marL="2280086" indent="0">
              <a:buNone/>
              <a:defRPr sz="2000"/>
            </a:lvl6pPr>
            <a:lvl7pPr marL="2736102" indent="0">
              <a:buNone/>
              <a:defRPr sz="2000"/>
            </a:lvl7pPr>
            <a:lvl8pPr marL="3192120" indent="0">
              <a:buNone/>
              <a:defRPr sz="2000"/>
            </a:lvl8pPr>
            <a:lvl9pPr marL="3648137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89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6017" indent="0">
              <a:buNone/>
              <a:defRPr sz="1200"/>
            </a:lvl2pPr>
            <a:lvl3pPr marL="912031" indent="0">
              <a:buNone/>
              <a:defRPr sz="1000"/>
            </a:lvl3pPr>
            <a:lvl4pPr marL="1368052" indent="0">
              <a:buNone/>
              <a:defRPr sz="900"/>
            </a:lvl4pPr>
            <a:lvl5pPr marL="1824068" indent="0">
              <a:buNone/>
              <a:defRPr sz="900"/>
            </a:lvl5pPr>
            <a:lvl6pPr marL="2280086" indent="0">
              <a:buNone/>
              <a:defRPr sz="900"/>
            </a:lvl6pPr>
            <a:lvl7pPr marL="2736102" indent="0">
              <a:buNone/>
              <a:defRPr sz="900"/>
            </a:lvl7pPr>
            <a:lvl8pPr marL="3192120" indent="0">
              <a:buNone/>
              <a:defRPr sz="900"/>
            </a:lvl8pPr>
            <a:lvl9pPr marL="3648137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A91E5353-C9E2-4AEE-8AC7-B84D87A18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C956C66-4348-4D67-8632-225B62CF06E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66377838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049CD6C-9CCE-4C3B-BF19-18EFF32A0161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5C2651-23EB-4ABC-B17E-7F747043C4F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5160788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13" y="205979"/>
            <a:ext cx="2057400" cy="438864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55044720-6E05-4D62-969B-927FC20CE45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196DE4C7-268E-436A-9A48-A8865F5FB03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13677462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512FE575-C8B8-480B-822F-6FC40C454CA0}" type="datetimeFigureOut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0F071709-FA2F-480E-A171-7B5B5D7B36B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555256218"/>
      </p:ext>
    </p:extLst>
  </p:cSld>
  <p:clrMapOvr>
    <a:masterClrMapping/>
  </p:clrMapOvr>
  <p:transition spd="slow"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21" y="1597924"/>
            <a:ext cx="7772400" cy="1102519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310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620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2930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724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1551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5861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0171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4481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696C1935-89EA-4941-BE9E-B1A448667F52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E9FD319-7BBF-4EA4-8743-7F270E79865F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66941728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F83F472-E5D6-479D-88BF-F496E64F7287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46E8A7A-043D-4A54-8F6C-425DEA9A023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41987246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5" y="3305185"/>
            <a:ext cx="7772400" cy="1021556"/>
          </a:xfrm>
        </p:spPr>
        <p:txBody>
          <a:bodyPr anchor="t"/>
          <a:lstStyle>
            <a:lvl1pPr algn="l">
              <a:defRPr sz="38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5" y="2180056"/>
            <a:ext cx="7772400" cy="1125141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431022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2pPr>
            <a:lvl3pPr marL="86204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3pPr>
            <a:lvl4pPr marL="1293068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4pPr>
            <a:lvl5pPr marL="1724093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5pPr>
            <a:lvl6pPr marL="2155114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6pPr>
            <a:lvl7pPr marL="2586137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7pPr>
            <a:lvl8pPr marL="3017159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8pPr>
            <a:lvl9pPr marL="3448181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F49E5F91-42C6-40A7-9497-9ED273A33F2E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C1481D-CD62-4749-B8DE-389AAAF0C05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16331905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200160"/>
            <a:ext cx="4038600" cy="3394472"/>
          </a:xfrm>
        </p:spPr>
        <p:txBody>
          <a:bodyPr/>
          <a:lstStyle>
            <a:lvl1pPr>
              <a:defRPr sz="2600"/>
            </a:lvl1pPr>
            <a:lvl2pPr>
              <a:defRPr sz="23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21" y="1200160"/>
            <a:ext cx="4038600" cy="3394472"/>
          </a:xfrm>
        </p:spPr>
        <p:txBody>
          <a:bodyPr/>
          <a:lstStyle>
            <a:lvl1pPr>
              <a:defRPr sz="2600"/>
            </a:lvl1pPr>
            <a:lvl2pPr>
              <a:defRPr sz="23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3BFB8498-E363-4905-AA51-57E79FA506B5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816A787-C77C-4832-9965-22B78F7B41EB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44153954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151359"/>
            <a:ext cx="4040188" cy="479823"/>
          </a:xfrm>
        </p:spPr>
        <p:txBody>
          <a:bodyPr anchor="b"/>
          <a:lstStyle>
            <a:lvl1pPr marL="0" indent="0">
              <a:buNone/>
              <a:defRPr sz="2300" b="1"/>
            </a:lvl1pPr>
            <a:lvl2pPr marL="431022" indent="0">
              <a:buNone/>
              <a:defRPr sz="1900" b="1"/>
            </a:lvl2pPr>
            <a:lvl3pPr marL="862047" indent="0">
              <a:buNone/>
              <a:defRPr sz="1700" b="1"/>
            </a:lvl3pPr>
            <a:lvl4pPr marL="1293068" indent="0">
              <a:buNone/>
              <a:defRPr sz="1500" b="1"/>
            </a:lvl4pPr>
            <a:lvl5pPr marL="1724093" indent="0">
              <a:buNone/>
              <a:defRPr sz="1500" b="1"/>
            </a:lvl5pPr>
            <a:lvl6pPr marL="2155114" indent="0">
              <a:buNone/>
              <a:defRPr sz="1500" b="1"/>
            </a:lvl6pPr>
            <a:lvl7pPr marL="2586137" indent="0">
              <a:buNone/>
              <a:defRPr sz="1500" b="1"/>
            </a:lvl7pPr>
            <a:lvl8pPr marL="3017159" indent="0">
              <a:buNone/>
              <a:defRPr sz="1500" b="1"/>
            </a:lvl8pPr>
            <a:lvl9pPr marL="3448181" indent="0">
              <a:buNone/>
              <a:defRPr sz="15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1631159"/>
            <a:ext cx="4040188" cy="2963466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3" y="1151359"/>
            <a:ext cx="4041775" cy="479823"/>
          </a:xfrm>
        </p:spPr>
        <p:txBody>
          <a:bodyPr anchor="b"/>
          <a:lstStyle>
            <a:lvl1pPr marL="0" indent="0">
              <a:buNone/>
              <a:defRPr sz="2300" b="1"/>
            </a:lvl1pPr>
            <a:lvl2pPr marL="431022" indent="0">
              <a:buNone/>
              <a:defRPr sz="1900" b="1"/>
            </a:lvl2pPr>
            <a:lvl3pPr marL="862047" indent="0">
              <a:buNone/>
              <a:defRPr sz="1700" b="1"/>
            </a:lvl3pPr>
            <a:lvl4pPr marL="1293068" indent="0">
              <a:buNone/>
              <a:defRPr sz="1500" b="1"/>
            </a:lvl4pPr>
            <a:lvl5pPr marL="1724093" indent="0">
              <a:buNone/>
              <a:defRPr sz="1500" b="1"/>
            </a:lvl5pPr>
            <a:lvl6pPr marL="2155114" indent="0">
              <a:buNone/>
              <a:defRPr sz="1500" b="1"/>
            </a:lvl6pPr>
            <a:lvl7pPr marL="2586137" indent="0">
              <a:buNone/>
              <a:defRPr sz="1500" b="1"/>
            </a:lvl7pPr>
            <a:lvl8pPr marL="3017159" indent="0">
              <a:buNone/>
              <a:defRPr sz="1500" b="1"/>
            </a:lvl8pPr>
            <a:lvl9pPr marL="3448181" indent="0">
              <a:buNone/>
              <a:defRPr sz="15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33" y="1631159"/>
            <a:ext cx="4041775" cy="2963466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477D27E5-6000-44C2-9102-B68F80CF7565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3AEA4926-4440-48E8-91AD-315BC13FE81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7844384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2">
            <a:extLst>
              <a:ext uri="{FF2B5EF4-FFF2-40B4-BE49-F238E27FC236}">
                <a16:creationId xmlns="" xmlns:a16="http://schemas.microsoft.com/office/drawing/2014/main" id="{9EE777F0-87D8-4D33-B6E6-6DD15E51FE8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5591" y="1633240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="" xmlns:a16="http://schemas.microsoft.com/office/drawing/2014/main" id="{19FA0D92-1457-4F92-9A9B-D505A017DAA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798877" y="1633240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9" name="Picture Placeholder 14">
            <a:extLst>
              <a:ext uri="{FF2B5EF4-FFF2-40B4-BE49-F238E27FC236}">
                <a16:creationId xmlns="" xmlns:a16="http://schemas.microsoft.com/office/drawing/2014/main" id="{CE3B9CBE-B6F5-49AF-A833-4538273FF2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82062" y="1633240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10" name="Picture Placeholder 15">
            <a:extLst>
              <a:ext uri="{FF2B5EF4-FFF2-40B4-BE49-F238E27FC236}">
                <a16:creationId xmlns="" xmlns:a16="http://schemas.microsoft.com/office/drawing/2014/main" id="{47AC2BC4-63E0-4828-A785-A10874275C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26255" y="1633240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30075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5979CFBC-5AE5-4BDC-90E7-217FA1FD8742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F936209-050D-4FB1-9B1D-47F4114BB1CC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26955299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26" y="204793"/>
            <a:ext cx="3008313" cy="87153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04792"/>
            <a:ext cx="5111750" cy="4389834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3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26" y="1076332"/>
            <a:ext cx="3008313" cy="3518297"/>
          </a:xfrm>
        </p:spPr>
        <p:txBody>
          <a:bodyPr/>
          <a:lstStyle>
            <a:lvl1pPr marL="0" indent="0">
              <a:buNone/>
              <a:defRPr sz="1300"/>
            </a:lvl1pPr>
            <a:lvl2pPr marL="431022" indent="0">
              <a:buNone/>
              <a:defRPr sz="1100"/>
            </a:lvl2pPr>
            <a:lvl3pPr marL="862047" indent="0">
              <a:buNone/>
              <a:defRPr sz="900"/>
            </a:lvl3pPr>
            <a:lvl4pPr marL="1293068" indent="0">
              <a:buNone/>
              <a:defRPr sz="900"/>
            </a:lvl4pPr>
            <a:lvl5pPr marL="1724093" indent="0">
              <a:buNone/>
              <a:defRPr sz="900"/>
            </a:lvl5pPr>
            <a:lvl6pPr marL="2155114" indent="0">
              <a:buNone/>
              <a:defRPr sz="900"/>
            </a:lvl6pPr>
            <a:lvl7pPr marL="2586137" indent="0">
              <a:buNone/>
              <a:defRPr sz="900"/>
            </a:lvl7pPr>
            <a:lvl8pPr marL="3017159" indent="0">
              <a:buNone/>
              <a:defRPr sz="900"/>
            </a:lvl8pPr>
            <a:lvl9pPr marL="3448181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DBBD13F6-AA9D-4F1A-B67E-F43AC5CE291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C76F9D9-9A24-465D-9FF7-A6D32175E1EF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49720770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63"/>
            <a:ext cx="5486400" cy="425054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 rtlCol="0">
            <a:normAutofit/>
          </a:bodyPr>
          <a:lstStyle>
            <a:lvl1pPr marL="0" indent="0">
              <a:buNone/>
              <a:defRPr sz="3000"/>
            </a:lvl1pPr>
            <a:lvl2pPr marL="431022" indent="0">
              <a:buNone/>
              <a:defRPr sz="2600"/>
            </a:lvl2pPr>
            <a:lvl3pPr marL="862047" indent="0">
              <a:buNone/>
              <a:defRPr sz="2300"/>
            </a:lvl3pPr>
            <a:lvl4pPr marL="1293068" indent="0">
              <a:buNone/>
              <a:defRPr sz="1900"/>
            </a:lvl4pPr>
            <a:lvl5pPr marL="1724093" indent="0">
              <a:buNone/>
              <a:defRPr sz="1900"/>
            </a:lvl5pPr>
            <a:lvl6pPr marL="2155114" indent="0">
              <a:buNone/>
              <a:defRPr sz="1900"/>
            </a:lvl6pPr>
            <a:lvl7pPr marL="2586137" indent="0">
              <a:buNone/>
              <a:defRPr sz="1900"/>
            </a:lvl7pPr>
            <a:lvl8pPr marL="3017159" indent="0">
              <a:buNone/>
              <a:defRPr sz="1900"/>
            </a:lvl8pPr>
            <a:lvl9pPr marL="3448181" indent="0">
              <a:buNone/>
              <a:defRPr sz="19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89"/>
            <a:ext cx="5486400" cy="603647"/>
          </a:xfrm>
        </p:spPr>
        <p:txBody>
          <a:bodyPr/>
          <a:lstStyle>
            <a:lvl1pPr marL="0" indent="0">
              <a:buNone/>
              <a:defRPr sz="1300"/>
            </a:lvl1pPr>
            <a:lvl2pPr marL="431022" indent="0">
              <a:buNone/>
              <a:defRPr sz="1100"/>
            </a:lvl2pPr>
            <a:lvl3pPr marL="862047" indent="0">
              <a:buNone/>
              <a:defRPr sz="900"/>
            </a:lvl3pPr>
            <a:lvl4pPr marL="1293068" indent="0">
              <a:buNone/>
              <a:defRPr sz="900"/>
            </a:lvl4pPr>
            <a:lvl5pPr marL="1724093" indent="0">
              <a:buNone/>
              <a:defRPr sz="900"/>
            </a:lvl5pPr>
            <a:lvl6pPr marL="2155114" indent="0">
              <a:buNone/>
              <a:defRPr sz="900"/>
            </a:lvl6pPr>
            <a:lvl7pPr marL="2586137" indent="0">
              <a:buNone/>
              <a:defRPr sz="900"/>
            </a:lvl7pPr>
            <a:lvl8pPr marL="3017159" indent="0">
              <a:buNone/>
              <a:defRPr sz="900"/>
            </a:lvl8pPr>
            <a:lvl9pPr marL="3448181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2066665-D3DC-476D-A9C6-C2E6D14E9477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59A40B1-271D-473A-8664-D714F5A072C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04461268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578CFA64-571F-44A5-9F22-BC64F13D605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7A5E382-CAC5-461B-AC7B-E50F563CDF85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05258275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13" y="205996"/>
            <a:ext cx="2057400" cy="4388643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05996"/>
            <a:ext cx="6019800" cy="4388643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0E4C48EE-FA41-4136-A5A5-08C49CFC9CBF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ABB1B44-C493-48AB-9AC7-C34D2F328F8E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3528842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512FE575-C8B8-480B-822F-6FC40C454CA0}" type="datetimeFigureOut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3E2AF8D7-DE7A-43DE-87A4-16865ADE8BC0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649431600"/>
      </p:ext>
    </p:extLst>
  </p:cSld>
  <p:clrMapOvr>
    <a:masterClrMapping/>
  </p:clrMapOvr>
  <p:transition spd="slow"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3" y="1597912"/>
            <a:ext cx="7772401" cy="110251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3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313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626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2939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7252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156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5878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0191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4504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785496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61314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31" y="3305179"/>
            <a:ext cx="7772401" cy="1021556"/>
          </a:xfrm>
        </p:spPr>
        <p:txBody>
          <a:bodyPr anchor="t"/>
          <a:lstStyle>
            <a:lvl1pPr algn="l">
              <a:defRPr sz="38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31" y="2180035"/>
            <a:ext cx="7772401" cy="1125140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431302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2pPr>
            <a:lvl3pPr marL="862605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3pPr>
            <a:lvl4pPr marL="1293906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4pPr>
            <a:lvl5pPr marL="1725211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5pPr>
            <a:lvl6pPr marL="2156509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6pPr>
            <a:lvl7pPr marL="2587812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7pPr>
            <a:lvl8pPr marL="3019113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8pPr>
            <a:lvl9pPr marL="3450416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7500479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19" y="1200161"/>
            <a:ext cx="4038600" cy="3394472"/>
          </a:xfrm>
        </p:spPr>
        <p:txBody>
          <a:bodyPr/>
          <a:lstStyle>
            <a:lvl1pPr>
              <a:defRPr sz="2600"/>
            </a:lvl1pPr>
            <a:lvl2pPr>
              <a:defRPr sz="23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18" y="1200161"/>
            <a:ext cx="4038600" cy="3394472"/>
          </a:xfrm>
        </p:spPr>
        <p:txBody>
          <a:bodyPr/>
          <a:lstStyle>
            <a:lvl1pPr>
              <a:defRPr sz="2600"/>
            </a:lvl1pPr>
            <a:lvl2pPr>
              <a:defRPr sz="23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9643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6">
            <a:extLst>
              <a:ext uri="{FF2B5EF4-FFF2-40B4-BE49-F238E27FC236}">
                <a16:creationId xmlns="" xmlns:a16="http://schemas.microsoft.com/office/drawing/2014/main" id="{8C83C720-F3F1-42F1-9D7C-A4BBE37EC88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11301" y="1574935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4" name="Picture Placeholder 17">
            <a:extLst>
              <a:ext uri="{FF2B5EF4-FFF2-40B4-BE49-F238E27FC236}">
                <a16:creationId xmlns="" xmlns:a16="http://schemas.microsoft.com/office/drawing/2014/main" id="{E8856883-B64F-4667-AC8E-7F589F37E4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86049" y="1574935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5" name="Picture Placeholder 21">
            <a:extLst>
              <a:ext uri="{FF2B5EF4-FFF2-40B4-BE49-F238E27FC236}">
                <a16:creationId xmlns="" xmlns:a16="http://schemas.microsoft.com/office/drawing/2014/main" id="{B0B52BE6-87C0-4134-B0EE-7C0CBD3039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66441" y="1574935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="" xmlns:a16="http://schemas.microsoft.com/office/drawing/2014/main" id="{DCC06AFD-9B9F-4905-A455-4511BDDF18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2120" y="1574935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1374581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3" y="1151338"/>
            <a:ext cx="4040188" cy="479822"/>
          </a:xfrm>
        </p:spPr>
        <p:txBody>
          <a:bodyPr anchor="b"/>
          <a:lstStyle>
            <a:lvl1pPr marL="0" indent="0">
              <a:buNone/>
              <a:defRPr sz="2300" b="1"/>
            </a:lvl1pPr>
            <a:lvl2pPr marL="431302" indent="0">
              <a:buNone/>
              <a:defRPr sz="1900" b="1"/>
            </a:lvl2pPr>
            <a:lvl3pPr marL="862605" indent="0">
              <a:buNone/>
              <a:defRPr sz="1700" b="1"/>
            </a:lvl3pPr>
            <a:lvl4pPr marL="1293906" indent="0">
              <a:buNone/>
              <a:defRPr sz="1500" b="1"/>
            </a:lvl4pPr>
            <a:lvl5pPr marL="1725211" indent="0">
              <a:buNone/>
              <a:defRPr sz="1500" b="1"/>
            </a:lvl5pPr>
            <a:lvl6pPr marL="2156509" indent="0">
              <a:buNone/>
              <a:defRPr sz="1500" b="1"/>
            </a:lvl6pPr>
            <a:lvl7pPr marL="2587812" indent="0">
              <a:buNone/>
              <a:defRPr sz="1500" b="1"/>
            </a:lvl7pPr>
            <a:lvl8pPr marL="3019113" indent="0">
              <a:buNone/>
              <a:defRPr sz="1500" b="1"/>
            </a:lvl8pPr>
            <a:lvl9pPr marL="3450416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3" y="1631159"/>
            <a:ext cx="4040188" cy="2963466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6" y="1151338"/>
            <a:ext cx="4041774" cy="479822"/>
          </a:xfrm>
        </p:spPr>
        <p:txBody>
          <a:bodyPr anchor="b"/>
          <a:lstStyle>
            <a:lvl1pPr marL="0" indent="0">
              <a:buNone/>
              <a:defRPr sz="2300" b="1"/>
            </a:lvl1pPr>
            <a:lvl2pPr marL="431302" indent="0">
              <a:buNone/>
              <a:defRPr sz="1900" b="1"/>
            </a:lvl2pPr>
            <a:lvl3pPr marL="862605" indent="0">
              <a:buNone/>
              <a:defRPr sz="1700" b="1"/>
            </a:lvl3pPr>
            <a:lvl4pPr marL="1293906" indent="0">
              <a:buNone/>
              <a:defRPr sz="1500" b="1"/>
            </a:lvl4pPr>
            <a:lvl5pPr marL="1725211" indent="0">
              <a:buNone/>
              <a:defRPr sz="1500" b="1"/>
            </a:lvl5pPr>
            <a:lvl6pPr marL="2156509" indent="0">
              <a:buNone/>
              <a:defRPr sz="1500" b="1"/>
            </a:lvl6pPr>
            <a:lvl7pPr marL="2587812" indent="0">
              <a:buNone/>
              <a:defRPr sz="1500" b="1"/>
            </a:lvl7pPr>
            <a:lvl8pPr marL="3019113" indent="0">
              <a:buNone/>
              <a:defRPr sz="1500" b="1"/>
            </a:lvl8pPr>
            <a:lvl9pPr marL="3450416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36" y="1631159"/>
            <a:ext cx="4041774" cy="2963466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7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58972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00174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009491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23" y="204788"/>
            <a:ext cx="3008313" cy="87153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04808"/>
            <a:ext cx="5111750" cy="4389835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3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23" y="1076334"/>
            <a:ext cx="3008313" cy="3518297"/>
          </a:xfrm>
        </p:spPr>
        <p:txBody>
          <a:bodyPr/>
          <a:lstStyle>
            <a:lvl1pPr marL="0" indent="0">
              <a:buNone/>
              <a:defRPr sz="1300"/>
            </a:lvl1pPr>
            <a:lvl2pPr marL="431302" indent="0">
              <a:buNone/>
              <a:defRPr sz="1100"/>
            </a:lvl2pPr>
            <a:lvl3pPr marL="862605" indent="0">
              <a:buNone/>
              <a:defRPr sz="900"/>
            </a:lvl3pPr>
            <a:lvl4pPr marL="1293906" indent="0">
              <a:buNone/>
              <a:defRPr sz="900"/>
            </a:lvl4pPr>
            <a:lvl5pPr marL="1725211" indent="0">
              <a:buNone/>
              <a:defRPr sz="900"/>
            </a:lvl5pPr>
            <a:lvl6pPr marL="2156509" indent="0">
              <a:buNone/>
              <a:defRPr sz="900"/>
            </a:lvl6pPr>
            <a:lvl7pPr marL="2587812" indent="0">
              <a:buNone/>
              <a:defRPr sz="900"/>
            </a:lvl7pPr>
            <a:lvl8pPr marL="3019113" indent="0">
              <a:buNone/>
              <a:defRPr sz="900"/>
            </a:lvl8pPr>
            <a:lvl9pPr marL="3450416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49458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57"/>
            <a:ext cx="5486400" cy="425054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000"/>
            </a:lvl1pPr>
            <a:lvl2pPr marL="431302" indent="0">
              <a:buNone/>
              <a:defRPr sz="2600"/>
            </a:lvl2pPr>
            <a:lvl3pPr marL="862605" indent="0">
              <a:buNone/>
              <a:defRPr sz="2300"/>
            </a:lvl3pPr>
            <a:lvl4pPr marL="1293906" indent="0">
              <a:buNone/>
              <a:defRPr sz="1900"/>
            </a:lvl4pPr>
            <a:lvl5pPr marL="1725211" indent="0">
              <a:buNone/>
              <a:defRPr sz="1900"/>
            </a:lvl5pPr>
            <a:lvl6pPr marL="2156509" indent="0">
              <a:buNone/>
              <a:defRPr sz="1900"/>
            </a:lvl6pPr>
            <a:lvl7pPr marL="2587812" indent="0">
              <a:buNone/>
              <a:defRPr sz="1900"/>
            </a:lvl7pPr>
            <a:lvl8pPr marL="3019113" indent="0">
              <a:buNone/>
              <a:defRPr sz="1900"/>
            </a:lvl8pPr>
            <a:lvl9pPr marL="3450416" indent="0">
              <a:buNone/>
              <a:defRPr sz="19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80"/>
            <a:ext cx="5486400" cy="603647"/>
          </a:xfrm>
        </p:spPr>
        <p:txBody>
          <a:bodyPr/>
          <a:lstStyle>
            <a:lvl1pPr marL="0" indent="0">
              <a:buNone/>
              <a:defRPr sz="1300"/>
            </a:lvl1pPr>
            <a:lvl2pPr marL="431302" indent="0">
              <a:buNone/>
              <a:defRPr sz="1100"/>
            </a:lvl2pPr>
            <a:lvl3pPr marL="862605" indent="0">
              <a:buNone/>
              <a:defRPr sz="900"/>
            </a:lvl3pPr>
            <a:lvl4pPr marL="1293906" indent="0">
              <a:buNone/>
              <a:defRPr sz="900"/>
            </a:lvl4pPr>
            <a:lvl5pPr marL="1725211" indent="0">
              <a:buNone/>
              <a:defRPr sz="900"/>
            </a:lvl5pPr>
            <a:lvl6pPr marL="2156509" indent="0">
              <a:buNone/>
              <a:defRPr sz="900"/>
            </a:lvl6pPr>
            <a:lvl7pPr marL="2587812" indent="0">
              <a:buNone/>
              <a:defRPr sz="900"/>
            </a:lvl7pPr>
            <a:lvl8pPr marL="3019113" indent="0">
              <a:buNone/>
              <a:defRPr sz="900"/>
            </a:lvl8pPr>
            <a:lvl9pPr marL="3450416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63870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167046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13" y="205980"/>
            <a:ext cx="2057400" cy="4388644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05980"/>
            <a:ext cx="6019800" cy="4388644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46203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11" y="1597907"/>
            <a:ext cx="7772400" cy="1102519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65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0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6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1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7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2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58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3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753F19F-62B9-4FC2-B126-E5981B85BFA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DF0DC80-4344-4A44-AD1C-56DDECB1BA0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03832866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6110D9D-CE79-4905-BAAA-184FEC19FF2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A7953D4-D620-4FFE-AEFD-9135A7E6777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519296882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5" y="3305185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5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654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309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6964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619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274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3929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58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239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3F81A14B-FDFA-46BD-BA7B-C63EB9622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B04F7185-5665-4C21-AB95-E8625B1EF56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58314831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37A317B2-5725-4472-B784-A0B6DC6C558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8039" y="1657356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D5C2B1B5-2A7B-4C85-8C84-44B65549944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281458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="" xmlns:a16="http://schemas.microsoft.com/office/drawing/2014/main" id="{C35E1C72-D751-4058-9FD9-316B1376326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2499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="" xmlns:a16="http://schemas.microsoft.com/office/drawing/2014/main" id="{1C6E6760-F657-46CE-A3B0-2030318C1F6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75959" y="1628778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055D923-8866-40BE-9CD6-03A1E4E5A77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586999" y="1643070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85623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11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94D0EF2C-3D96-430F-BD7A-7B2BCE80EC16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7BA0FE7-3349-4B13-8639-654FD249DBC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21983219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151338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549" indent="0">
              <a:buNone/>
              <a:defRPr sz="2000" b="1"/>
            </a:lvl2pPr>
            <a:lvl3pPr marL="913095" indent="0">
              <a:buNone/>
              <a:defRPr sz="1800" b="1"/>
            </a:lvl3pPr>
            <a:lvl4pPr marL="1369648" indent="0">
              <a:buNone/>
              <a:defRPr sz="1600" b="1"/>
            </a:lvl4pPr>
            <a:lvl5pPr marL="1826196" indent="0">
              <a:buNone/>
              <a:defRPr sz="1600" b="1"/>
            </a:lvl5pPr>
            <a:lvl6pPr marL="2282745" indent="0">
              <a:buNone/>
              <a:defRPr sz="1600" b="1"/>
            </a:lvl6pPr>
            <a:lvl7pPr marL="2739295" indent="0">
              <a:buNone/>
              <a:defRPr sz="1600" b="1"/>
            </a:lvl7pPr>
            <a:lvl8pPr marL="3195843" indent="0">
              <a:buNone/>
              <a:defRPr sz="1600" b="1"/>
            </a:lvl8pPr>
            <a:lvl9pPr marL="365239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1631159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3" y="1151338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549" indent="0">
              <a:buNone/>
              <a:defRPr sz="2000" b="1"/>
            </a:lvl2pPr>
            <a:lvl3pPr marL="913095" indent="0">
              <a:buNone/>
              <a:defRPr sz="1800" b="1"/>
            </a:lvl3pPr>
            <a:lvl4pPr marL="1369648" indent="0">
              <a:buNone/>
              <a:defRPr sz="1600" b="1"/>
            </a:lvl4pPr>
            <a:lvl5pPr marL="1826196" indent="0">
              <a:buNone/>
              <a:defRPr sz="1600" b="1"/>
            </a:lvl5pPr>
            <a:lvl6pPr marL="2282745" indent="0">
              <a:buNone/>
              <a:defRPr sz="1600" b="1"/>
            </a:lvl6pPr>
            <a:lvl7pPr marL="2739295" indent="0">
              <a:buNone/>
              <a:defRPr sz="1600" b="1"/>
            </a:lvl7pPr>
            <a:lvl8pPr marL="3195843" indent="0">
              <a:buNone/>
              <a:defRPr sz="1600" b="1"/>
            </a:lvl8pPr>
            <a:lvl9pPr marL="365239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33" y="1631159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B7C3D4C0-F88A-4581-92FC-FF7C1B2BA37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3066BA90-FE0C-4217-82ED-BAA53E27BD2D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01741523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B796635-B82D-41AD-9B03-1E04748D6AF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2607FC5-6266-4763-B59E-95494EBE6857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845040444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13" y="204788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0480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13" y="1076332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6549" indent="0">
              <a:buNone/>
              <a:defRPr sz="1200"/>
            </a:lvl2pPr>
            <a:lvl3pPr marL="913095" indent="0">
              <a:buNone/>
              <a:defRPr sz="1000"/>
            </a:lvl3pPr>
            <a:lvl4pPr marL="1369648" indent="0">
              <a:buNone/>
              <a:defRPr sz="900"/>
            </a:lvl4pPr>
            <a:lvl5pPr marL="1826196" indent="0">
              <a:buNone/>
              <a:defRPr sz="900"/>
            </a:lvl5pPr>
            <a:lvl6pPr marL="2282745" indent="0">
              <a:buNone/>
              <a:defRPr sz="900"/>
            </a:lvl6pPr>
            <a:lvl7pPr marL="2739295" indent="0">
              <a:buNone/>
              <a:defRPr sz="900"/>
            </a:lvl7pPr>
            <a:lvl8pPr marL="3195843" indent="0">
              <a:buNone/>
              <a:defRPr sz="900"/>
            </a:lvl8pPr>
            <a:lvl9pPr marL="365239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D6E702A5-A6A0-404C-99D8-29F30702672D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4D851E1-B362-4F5A-889E-1E7D273D50F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52548102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63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6549" indent="0">
              <a:buNone/>
              <a:defRPr sz="2800"/>
            </a:lvl2pPr>
            <a:lvl3pPr marL="913095" indent="0">
              <a:buNone/>
              <a:defRPr sz="2400"/>
            </a:lvl3pPr>
            <a:lvl4pPr marL="1369648" indent="0">
              <a:buNone/>
              <a:defRPr sz="2000"/>
            </a:lvl4pPr>
            <a:lvl5pPr marL="1826196" indent="0">
              <a:buNone/>
              <a:defRPr sz="2000"/>
            </a:lvl5pPr>
            <a:lvl6pPr marL="2282745" indent="0">
              <a:buNone/>
              <a:defRPr sz="2000"/>
            </a:lvl6pPr>
            <a:lvl7pPr marL="2739295" indent="0">
              <a:buNone/>
              <a:defRPr sz="2000"/>
            </a:lvl7pPr>
            <a:lvl8pPr marL="3195843" indent="0">
              <a:buNone/>
              <a:defRPr sz="2000"/>
            </a:lvl8pPr>
            <a:lvl9pPr marL="3652392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81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6549" indent="0">
              <a:buNone/>
              <a:defRPr sz="1200"/>
            </a:lvl2pPr>
            <a:lvl3pPr marL="913095" indent="0">
              <a:buNone/>
              <a:defRPr sz="1000"/>
            </a:lvl3pPr>
            <a:lvl4pPr marL="1369648" indent="0">
              <a:buNone/>
              <a:defRPr sz="900"/>
            </a:lvl4pPr>
            <a:lvl5pPr marL="1826196" indent="0">
              <a:buNone/>
              <a:defRPr sz="900"/>
            </a:lvl5pPr>
            <a:lvl6pPr marL="2282745" indent="0">
              <a:buNone/>
              <a:defRPr sz="900"/>
            </a:lvl6pPr>
            <a:lvl7pPr marL="2739295" indent="0">
              <a:buNone/>
              <a:defRPr sz="900"/>
            </a:lvl7pPr>
            <a:lvl8pPr marL="3195843" indent="0">
              <a:buNone/>
              <a:defRPr sz="900"/>
            </a:lvl8pPr>
            <a:lvl9pPr marL="365239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A91E5353-C9E2-4AEE-8AC7-B84D87A18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C956C66-4348-4D67-8632-225B62CF06E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692597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049CD6C-9CCE-4C3B-BF19-18EFF32A0161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5C2651-23EB-4ABC-B17E-7F747043C4F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12452928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11" y="205979"/>
            <a:ext cx="2057400" cy="438864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55044720-6E05-4D62-969B-927FC20CE45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196DE4C7-268E-436A-9A48-A8865F5FB03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882117881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512FE575-C8B8-480B-822F-6FC40C454CA0}" type="datetimeFigureOut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0F071709-FA2F-480E-A171-7B5B5D7B36B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210856891"/>
      </p:ext>
    </p:extLst>
  </p:cSld>
  <p:clrMapOvr>
    <a:masterClrMapping/>
  </p:clrMapOvr>
  <p:transition spd="slow"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11" y="1597900"/>
            <a:ext cx="7772400" cy="1102519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65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0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6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1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7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2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58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3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753F19F-62B9-4FC2-B126-E5981B85BFA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DF0DC80-4344-4A44-AD1C-56DDECB1BA0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54034998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6110D9D-CE79-4905-BAAA-184FEC19FF2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A7953D4-D620-4FFE-AEFD-9135A7E6777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2941658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E974F86C-0074-47F3-A0BE-DE024D65CEA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180421" y="1428605"/>
            <a:ext cx="1474470" cy="1474470"/>
          </a:xfrm>
          <a:prstGeom prst="ellipse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BE2C5740-E550-4E7B-8D15-5C8358F797D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317670" y="1893590"/>
            <a:ext cx="1474470" cy="1474470"/>
          </a:xfrm>
          <a:prstGeom prst="ellipse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ADBF3FE1-4283-4BC9-9FC6-2C48E4C8936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742522" y="3308985"/>
            <a:ext cx="1474470" cy="1474470"/>
          </a:xfrm>
          <a:prstGeom prst="ellipse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="" xmlns:a16="http://schemas.microsoft.com/office/drawing/2014/main" id="{BE68C3A6-9355-468E-ABAC-A81D5B212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55656" y="2702306"/>
            <a:ext cx="1474470" cy="1474470"/>
          </a:xfrm>
          <a:prstGeom prst="ellipse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35120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5" y="3305185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5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654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309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6964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619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274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3929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58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239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3F81A14B-FDFA-46BD-BA7B-C63EB9622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B04F7185-5665-4C21-AB95-E8625B1EF56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83538326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11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94D0EF2C-3D96-430F-BD7A-7B2BCE80EC16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7BA0FE7-3349-4B13-8639-654FD249DBC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7148594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151338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549" indent="0">
              <a:buNone/>
              <a:defRPr sz="2000" b="1"/>
            </a:lvl2pPr>
            <a:lvl3pPr marL="913095" indent="0">
              <a:buNone/>
              <a:defRPr sz="1800" b="1"/>
            </a:lvl3pPr>
            <a:lvl4pPr marL="1369648" indent="0">
              <a:buNone/>
              <a:defRPr sz="1600" b="1"/>
            </a:lvl4pPr>
            <a:lvl5pPr marL="1826196" indent="0">
              <a:buNone/>
              <a:defRPr sz="1600" b="1"/>
            </a:lvl5pPr>
            <a:lvl6pPr marL="2282745" indent="0">
              <a:buNone/>
              <a:defRPr sz="1600" b="1"/>
            </a:lvl6pPr>
            <a:lvl7pPr marL="2739295" indent="0">
              <a:buNone/>
              <a:defRPr sz="1600" b="1"/>
            </a:lvl7pPr>
            <a:lvl8pPr marL="3195843" indent="0">
              <a:buNone/>
              <a:defRPr sz="1600" b="1"/>
            </a:lvl8pPr>
            <a:lvl9pPr marL="365239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1631159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3" y="1151338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549" indent="0">
              <a:buNone/>
              <a:defRPr sz="2000" b="1"/>
            </a:lvl2pPr>
            <a:lvl3pPr marL="913095" indent="0">
              <a:buNone/>
              <a:defRPr sz="1800" b="1"/>
            </a:lvl3pPr>
            <a:lvl4pPr marL="1369648" indent="0">
              <a:buNone/>
              <a:defRPr sz="1600" b="1"/>
            </a:lvl4pPr>
            <a:lvl5pPr marL="1826196" indent="0">
              <a:buNone/>
              <a:defRPr sz="1600" b="1"/>
            </a:lvl5pPr>
            <a:lvl6pPr marL="2282745" indent="0">
              <a:buNone/>
              <a:defRPr sz="1600" b="1"/>
            </a:lvl6pPr>
            <a:lvl7pPr marL="2739295" indent="0">
              <a:buNone/>
              <a:defRPr sz="1600" b="1"/>
            </a:lvl7pPr>
            <a:lvl8pPr marL="3195843" indent="0">
              <a:buNone/>
              <a:defRPr sz="1600" b="1"/>
            </a:lvl8pPr>
            <a:lvl9pPr marL="365239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33" y="1631159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B7C3D4C0-F88A-4581-92FC-FF7C1B2BA37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3066BA90-FE0C-4217-82ED-BAA53E27BD2D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93101911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B796635-B82D-41AD-9B03-1E04748D6AF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2607FC5-6266-4763-B59E-95494EBE6857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21193951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13" y="204788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0480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13" y="1076332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6549" indent="0">
              <a:buNone/>
              <a:defRPr sz="1200"/>
            </a:lvl2pPr>
            <a:lvl3pPr marL="913095" indent="0">
              <a:buNone/>
              <a:defRPr sz="1000"/>
            </a:lvl3pPr>
            <a:lvl4pPr marL="1369648" indent="0">
              <a:buNone/>
              <a:defRPr sz="900"/>
            </a:lvl4pPr>
            <a:lvl5pPr marL="1826196" indent="0">
              <a:buNone/>
              <a:defRPr sz="900"/>
            </a:lvl5pPr>
            <a:lvl6pPr marL="2282745" indent="0">
              <a:buNone/>
              <a:defRPr sz="900"/>
            </a:lvl6pPr>
            <a:lvl7pPr marL="2739295" indent="0">
              <a:buNone/>
              <a:defRPr sz="900"/>
            </a:lvl7pPr>
            <a:lvl8pPr marL="3195843" indent="0">
              <a:buNone/>
              <a:defRPr sz="900"/>
            </a:lvl8pPr>
            <a:lvl9pPr marL="365239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D6E702A5-A6A0-404C-99D8-29F30702672D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4D851E1-B362-4F5A-889E-1E7D273D50F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109424497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63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6549" indent="0">
              <a:buNone/>
              <a:defRPr sz="2800"/>
            </a:lvl2pPr>
            <a:lvl3pPr marL="913095" indent="0">
              <a:buNone/>
              <a:defRPr sz="2400"/>
            </a:lvl3pPr>
            <a:lvl4pPr marL="1369648" indent="0">
              <a:buNone/>
              <a:defRPr sz="2000"/>
            </a:lvl4pPr>
            <a:lvl5pPr marL="1826196" indent="0">
              <a:buNone/>
              <a:defRPr sz="2000"/>
            </a:lvl5pPr>
            <a:lvl6pPr marL="2282745" indent="0">
              <a:buNone/>
              <a:defRPr sz="2000"/>
            </a:lvl6pPr>
            <a:lvl7pPr marL="2739295" indent="0">
              <a:buNone/>
              <a:defRPr sz="2000"/>
            </a:lvl7pPr>
            <a:lvl8pPr marL="3195843" indent="0">
              <a:buNone/>
              <a:defRPr sz="2000"/>
            </a:lvl8pPr>
            <a:lvl9pPr marL="3652392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74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6549" indent="0">
              <a:buNone/>
              <a:defRPr sz="1200"/>
            </a:lvl2pPr>
            <a:lvl3pPr marL="913095" indent="0">
              <a:buNone/>
              <a:defRPr sz="1000"/>
            </a:lvl3pPr>
            <a:lvl4pPr marL="1369648" indent="0">
              <a:buNone/>
              <a:defRPr sz="900"/>
            </a:lvl4pPr>
            <a:lvl5pPr marL="1826196" indent="0">
              <a:buNone/>
              <a:defRPr sz="900"/>
            </a:lvl5pPr>
            <a:lvl6pPr marL="2282745" indent="0">
              <a:buNone/>
              <a:defRPr sz="900"/>
            </a:lvl6pPr>
            <a:lvl7pPr marL="2739295" indent="0">
              <a:buNone/>
              <a:defRPr sz="900"/>
            </a:lvl7pPr>
            <a:lvl8pPr marL="3195843" indent="0">
              <a:buNone/>
              <a:defRPr sz="900"/>
            </a:lvl8pPr>
            <a:lvl9pPr marL="365239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A91E5353-C9E2-4AEE-8AC7-B84D87A18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C956C66-4348-4D67-8632-225B62CF06E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007785578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049CD6C-9CCE-4C3B-BF19-18EFF32A0161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5C2651-23EB-4ABC-B17E-7F747043C4F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942343252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11" y="205979"/>
            <a:ext cx="2057400" cy="438864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55044720-6E05-4D62-969B-927FC20CE45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196DE4C7-268E-436A-9A48-A8865F5FB03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79682150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512FE575-C8B8-480B-822F-6FC40C454CA0}" type="datetimeFigureOut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0F071709-FA2F-480E-A171-7B5B5D7B36B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96762471"/>
      </p:ext>
    </p:extLst>
  </p:cSld>
  <p:clrMapOvr>
    <a:masterClrMapping/>
  </p:clrMapOvr>
  <p:transition spd="slow"/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11" y="1597892"/>
            <a:ext cx="7772400" cy="1102519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65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0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6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1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7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2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58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3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753F19F-62B9-4FC2-B126-E5981B85BFA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DF0DC80-4344-4A44-AD1C-56DDECB1BA0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67250974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D88F08D6-38CC-48BA-B50D-8B6C2464C7C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31057" y="1635832"/>
            <a:ext cx="1234440" cy="1234440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="" xmlns:a16="http://schemas.microsoft.com/office/drawing/2014/main" id="{F5707C86-DAC5-445B-8D87-F9B11647875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31057" y="2896502"/>
            <a:ext cx="1234440" cy="1234440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FDDE173E-517B-489E-83C0-CE617F077F5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85877" y="1635832"/>
            <a:ext cx="1234440" cy="1234440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C8BF03F5-E580-45EF-B623-AFC93AC6D71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85877" y="2896502"/>
            <a:ext cx="1234440" cy="1234440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3240378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6110D9D-CE79-4905-BAAA-184FEC19FF2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A7953D4-D620-4FFE-AEFD-9135A7E6777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715276524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5" y="3305185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5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654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309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6964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619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274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3929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58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239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3F81A14B-FDFA-46BD-BA7B-C63EB9622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B04F7185-5665-4C21-AB95-E8625B1EF56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49561155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11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94D0EF2C-3D96-430F-BD7A-7B2BCE80EC16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7BA0FE7-3349-4B13-8639-654FD249DBC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179539206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151338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549" indent="0">
              <a:buNone/>
              <a:defRPr sz="2000" b="1"/>
            </a:lvl2pPr>
            <a:lvl3pPr marL="913095" indent="0">
              <a:buNone/>
              <a:defRPr sz="1800" b="1"/>
            </a:lvl3pPr>
            <a:lvl4pPr marL="1369648" indent="0">
              <a:buNone/>
              <a:defRPr sz="1600" b="1"/>
            </a:lvl4pPr>
            <a:lvl5pPr marL="1826196" indent="0">
              <a:buNone/>
              <a:defRPr sz="1600" b="1"/>
            </a:lvl5pPr>
            <a:lvl6pPr marL="2282745" indent="0">
              <a:buNone/>
              <a:defRPr sz="1600" b="1"/>
            </a:lvl6pPr>
            <a:lvl7pPr marL="2739295" indent="0">
              <a:buNone/>
              <a:defRPr sz="1600" b="1"/>
            </a:lvl7pPr>
            <a:lvl8pPr marL="3195843" indent="0">
              <a:buNone/>
              <a:defRPr sz="1600" b="1"/>
            </a:lvl8pPr>
            <a:lvl9pPr marL="365239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1631159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3" y="1151338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549" indent="0">
              <a:buNone/>
              <a:defRPr sz="2000" b="1"/>
            </a:lvl2pPr>
            <a:lvl3pPr marL="913095" indent="0">
              <a:buNone/>
              <a:defRPr sz="1800" b="1"/>
            </a:lvl3pPr>
            <a:lvl4pPr marL="1369648" indent="0">
              <a:buNone/>
              <a:defRPr sz="1600" b="1"/>
            </a:lvl4pPr>
            <a:lvl5pPr marL="1826196" indent="0">
              <a:buNone/>
              <a:defRPr sz="1600" b="1"/>
            </a:lvl5pPr>
            <a:lvl6pPr marL="2282745" indent="0">
              <a:buNone/>
              <a:defRPr sz="1600" b="1"/>
            </a:lvl6pPr>
            <a:lvl7pPr marL="2739295" indent="0">
              <a:buNone/>
              <a:defRPr sz="1600" b="1"/>
            </a:lvl7pPr>
            <a:lvl8pPr marL="3195843" indent="0">
              <a:buNone/>
              <a:defRPr sz="1600" b="1"/>
            </a:lvl8pPr>
            <a:lvl9pPr marL="365239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33" y="1631159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B7C3D4C0-F88A-4581-92FC-FF7C1B2BA37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3066BA90-FE0C-4217-82ED-BAA53E27BD2D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01112594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B796635-B82D-41AD-9B03-1E04748D6AF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2607FC5-6266-4763-B59E-95494EBE6857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665750648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13" y="204788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0480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13" y="1076332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6549" indent="0">
              <a:buNone/>
              <a:defRPr sz="1200"/>
            </a:lvl2pPr>
            <a:lvl3pPr marL="913095" indent="0">
              <a:buNone/>
              <a:defRPr sz="1000"/>
            </a:lvl3pPr>
            <a:lvl4pPr marL="1369648" indent="0">
              <a:buNone/>
              <a:defRPr sz="900"/>
            </a:lvl4pPr>
            <a:lvl5pPr marL="1826196" indent="0">
              <a:buNone/>
              <a:defRPr sz="900"/>
            </a:lvl5pPr>
            <a:lvl6pPr marL="2282745" indent="0">
              <a:buNone/>
              <a:defRPr sz="900"/>
            </a:lvl6pPr>
            <a:lvl7pPr marL="2739295" indent="0">
              <a:buNone/>
              <a:defRPr sz="900"/>
            </a:lvl7pPr>
            <a:lvl8pPr marL="3195843" indent="0">
              <a:buNone/>
              <a:defRPr sz="900"/>
            </a:lvl8pPr>
            <a:lvl9pPr marL="365239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D6E702A5-A6A0-404C-99D8-29F30702672D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4D851E1-B362-4F5A-889E-1E7D273D50F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765649392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63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6549" indent="0">
              <a:buNone/>
              <a:defRPr sz="2800"/>
            </a:lvl2pPr>
            <a:lvl3pPr marL="913095" indent="0">
              <a:buNone/>
              <a:defRPr sz="2400"/>
            </a:lvl3pPr>
            <a:lvl4pPr marL="1369648" indent="0">
              <a:buNone/>
              <a:defRPr sz="2000"/>
            </a:lvl4pPr>
            <a:lvl5pPr marL="1826196" indent="0">
              <a:buNone/>
              <a:defRPr sz="2000"/>
            </a:lvl5pPr>
            <a:lvl6pPr marL="2282745" indent="0">
              <a:buNone/>
              <a:defRPr sz="2000"/>
            </a:lvl6pPr>
            <a:lvl7pPr marL="2739295" indent="0">
              <a:buNone/>
              <a:defRPr sz="2000"/>
            </a:lvl7pPr>
            <a:lvl8pPr marL="3195843" indent="0">
              <a:buNone/>
              <a:defRPr sz="2000"/>
            </a:lvl8pPr>
            <a:lvl9pPr marL="3652392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66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6549" indent="0">
              <a:buNone/>
              <a:defRPr sz="1200"/>
            </a:lvl2pPr>
            <a:lvl3pPr marL="913095" indent="0">
              <a:buNone/>
              <a:defRPr sz="1000"/>
            </a:lvl3pPr>
            <a:lvl4pPr marL="1369648" indent="0">
              <a:buNone/>
              <a:defRPr sz="900"/>
            </a:lvl4pPr>
            <a:lvl5pPr marL="1826196" indent="0">
              <a:buNone/>
              <a:defRPr sz="900"/>
            </a:lvl5pPr>
            <a:lvl6pPr marL="2282745" indent="0">
              <a:buNone/>
              <a:defRPr sz="900"/>
            </a:lvl6pPr>
            <a:lvl7pPr marL="2739295" indent="0">
              <a:buNone/>
              <a:defRPr sz="900"/>
            </a:lvl7pPr>
            <a:lvl8pPr marL="3195843" indent="0">
              <a:buNone/>
              <a:defRPr sz="900"/>
            </a:lvl8pPr>
            <a:lvl9pPr marL="365239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A91E5353-C9E2-4AEE-8AC7-B84D87A18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C956C66-4348-4D67-8632-225B62CF06E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778004425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049CD6C-9CCE-4C3B-BF19-18EFF32A0161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5C2651-23EB-4ABC-B17E-7F747043C4F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04605073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11" y="205979"/>
            <a:ext cx="2057400" cy="438864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55044720-6E05-4D62-969B-927FC20CE45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196DE4C7-268E-436A-9A48-A8865F5FB03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46915640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512FE575-C8B8-480B-822F-6FC40C454CA0}" type="datetimeFigureOut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0F071709-FA2F-480E-A171-7B5B5D7B36B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966784863"/>
      </p:ext>
    </p:extLst>
  </p:cSld>
  <p:clrMapOvr>
    <a:masterClrMapping/>
  </p:clrMapOvr>
  <p:transition spd="slow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031F1253-9BEC-4ED2-AA0E-CAEDB97DB400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420623" y="2571752"/>
            <a:ext cx="8302165" cy="2183130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C0C8F3C2-CB87-4DF8-A5E3-64EEF5E13418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6408196" y="409223"/>
            <a:ext cx="2308652" cy="2162555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4212C148-22EC-43EF-9F3E-5397E972A40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102755" y="409223"/>
            <a:ext cx="2308652" cy="2162555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366054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11" y="1597883"/>
            <a:ext cx="7772400" cy="1102519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65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0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6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1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7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2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58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3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753F19F-62B9-4FC2-B126-E5981B85BFA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DF0DC80-4344-4A44-AD1C-56DDECB1BA0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95642915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6110D9D-CE79-4905-BAAA-184FEC19FF2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A7953D4-D620-4FFE-AEFD-9135A7E6777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191913835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5" y="3305185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5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654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309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6964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619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274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3929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58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239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3F81A14B-FDFA-46BD-BA7B-C63EB9622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B04F7185-5665-4C21-AB95-E8625B1EF56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340986810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11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94D0EF2C-3D96-430F-BD7A-7B2BCE80EC16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7BA0FE7-3349-4B13-8639-654FD249DBC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009343741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151338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549" indent="0">
              <a:buNone/>
              <a:defRPr sz="2000" b="1"/>
            </a:lvl2pPr>
            <a:lvl3pPr marL="913095" indent="0">
              <a:buNone/>
              <a:defRPr sz="1800" b="1"/>
            </a:lvl3pPr>
            <a:lvl4pPr marL="1369648" indent="0">
              <a:buNone/>
              <a:defRPr sz="1600" b="1"/>
            </a:lvl4pPr>
            <a:lvl5pPr marL="1826196" indent="0">
              <a:buNone/>
              <a:defRPr sz="1600" b="1"/>
            </a:lvl5pPr>
            <a:lvl6pPr marL="2282745" indent="0">
              <a:buNone/>
              <a:defRPr sz="1600" b="1"/>
            </a:lvl6pPr>
            <a:lvl7pPr marL="2739295" indent="0">
              <a:buNone/>
              <a:defRPr sz="1600" b="1"/>
            </a:lvl7pPr>
            <a:lvl8pPr marL="3195843" indent="0">
              <a:buNone/>
              <a:defRPr sz="1600" b="1"/>
            </a:lvl8pPr>
            <a:lvl9pPr marL="365239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1631159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3" y="1151338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549" indent="0">
              <a:buNone/>
              <a:defRPr sz="2000" b="1"/>
            </a:lvl2pPr>
            <a:lvl3pPr marL="913095" indent="0">
              <a:buNone/>
              <a:defRPr sz="1800" b="1"/>
            </a:lvl3pPr>
            <a:lvl4pPr marL="1369648" indent="0">
              <a:buNone/>
              <a:defRPr sz="1600" b="1"/>
            </a:lvl4pPr>
            <a:lvl5pPr marL="1826196" indent="0">
              <a:buNone/>
              <a:defRPr sz="1600" b="1"/>
            </a:lvl5pPr>
            <a:lvl6pPr marL="2282745" indent="0">
              <a:buNone/>
              <a:defRPr sz="1600" b="1"/>
            </a:lvl6pPr>
            <a:lvl7pPr marL="2739295" indent="0">
              <a:buNone/>
              <a:defRPr sz="1600" b="1"/>
            </a:lvl7pPr>
            <a:lvl8pPr marL="3195843" indent="0">
              <a:buNone/>
              <a:defRPr sz="1600" b="1"/>
            </a:lvl8pPr>
            <a:lvl9pPr marL="365239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33" y="1631159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B7C3D4C0-F88A-4581-92FC-FF7C1B2BA37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3066BA90-FE0C-4217-82ED-BAA53E27BD2D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42655355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B796635-B82D-41AD-9B03-1E04748D6AF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2607FC5-6266-4763-B59E-95494EBE6857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632002001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13" y="204788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0480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13" y="1076332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6549" indent="0">
              <a:buNone/>
              <a:defRPr sz="1200"/>
            </a:lvl2pPr>
            <a:lvl3pPr marL="913095" indent="0">
              <a:buNone/>
              <a:defRPr sz="1000"/>
            </a:lvl3pPr>
            <a:lvl4pPr marL="1369648" indent="0">
              <a:buNone/>
              <a:defRPr sz="900"/>
            </a:lvl4pPr>
            <a:lvl5pPr marL="1826196" indent="0">
              <a:buNone/>
              <a:defRPr sz="900"/>
            </a:lvl5pPr>
            <a:lvl6pPr marL="2282745" indent="0">
              <a:buNone/>
              <a:defRPr sz="900"/>
            </a:lvl6pPr>
            <a:lvl7pPr marL="2739295" indent="0">
              <a:buNone/>
              <a:defRPr sz="900"/>
            </a:lvl7pPr>
            <a:lvl8pPr marL="3195843" indent="0">
              <a:buNone/>
              <a:defRPr sz="900"/>
            </a:lvl8pPr>
            <a:lvl9pPr marL="365239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D6E702A5-A6A0-404C-99D8-29F30702672D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4D851E1-B362-4F5A-889E-1E7D273D50F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17462946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63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6549" indent="0">
              <a:buNone/>
              <a:defRPr sz="2800"/>
            </a:lvl2pPr>
            <a:lvl3pPr marL="913095" indent="0">
              <a:buNone/>
              <a:defRPr sz="2400"/>
            </a:lvl3pPr>
            <a:lvl4pPr marL="1369648" indent="0">
              <a:buNone/>
              <a:defRPr sz="2000"/>
            </a:lvl4pPr>
            <a:lvl5pPr marL="1826196" indent="0">
              <a:buNone/>
              <a:defRPr sz="2000"/>
            </a:lvl5pPr>
            <a:lvl6pPr marL="2282745" indent="0">
              <a:buNone/>
              <a:defRPr sz="2000"/>
            </a:lvl6pPr>
            <a:lvl7pPr marL="2739295" indent="0">
              <a:buNone/>
              <a:defRPr sz="2000"/>
            </a:lvl7pPr>
            <a:lvl8pPr marL="3195843" indent="0">
              <a:buNone/>
              <a:defRPr sz="2000"/>
            </a:lvl8pPr>
            <a:lvl9pPr marL="3652392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57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6549" indent="0">
              <a:buNone/>
              <a:defRPr sz="1200"/>
            </a:lvl2pPr>
            <a:lvl3pPr marL="913095" indent="0">
              <a:buNone/>
              <a:defRPr sz="1000"/>
            </a:lvl3pPr>
            <a:lvl4pPr marL="1369648" indent="0">
              <a:buNone/>
              <a:defRPr sz="900"/>
            </a:lvl4pPr>
            <a:lvl5pPr marL="1826196" indent="0">
              <a:buNone/>
              <a:defRPr sz="900"/>
            </a:lvl5pPr>
            <a:lvl6pPr marL="2282745" indent="0">
              <a:buNone/>
              <a:defRPr sz="900"/>
            </a:lvl6pPr>
            <a:lvl7pPr marL="2739295" indent="0">
              <a:buNone/>
              <a:defRPr sz="900"/>
            </a:lvl7pPr>
            <a:lvl8pPr marL="3195843" indent="0">
              <a:buNone/>
              <a:defRPr sz="900"/>
            </a:lvl8pPr>
            <a:lvl9pPr marL="365239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A91E5353-C9E2-4AEE-8AC7-B84D87A18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C956C66-4348-4D67-8632-225B62CF06E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087538570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049CD6C-9CCE-4C3B-BF19-18EFF32A0161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5C2651-23EB-4ABC-B17E-7F747043C4F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066978174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11" y="205979"/>
            <a:ext cx="2057400" cy="438864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55044720-6E05-4D62-969B-927FC20CE45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196DE4C7-268E-436A-9A48-A8865F5FB03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6362336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FA5528F9-F333-475F-B24F-F20411E99375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5358385" y="484632"/>
            <a:ext cx="3358464" cy="3296988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D307B260-1D18-4592-B120-C09D3BC1A9D2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318298" y="1399032"/>
            <a:ext cx="2040203" cy="3374136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="" xmlns:a16="http://schemas.microsoft.com/office/drawing/2014/main" id="{9C2F30EC-9534-4F8F-AF8A-F2A0B225BAA2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427153" y="1399032"/>
            <a:ext cx="2891030" cy="2382588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6246480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512FE575-C8B8-480B-822F-6FC40C454CA0}" type="datetimeFigureOut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0F071709-FA2F-480E-A171-7B5B5D7B36B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22148358"/>
      </p:ext>
    </p:extLst>
  </p:cSld>
  <p:clrMapOvr>
    <a:masterClrMapping/>
  </p:clrMapOvr>
  <p:transition spd="slow"/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11" y="1597873"/>
            <a:ext cx="7772400" cy="1102519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65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0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6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1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7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2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58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3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753F19F-62B9-4FC2-B126-E5981B85BFA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DF0DC80-4344-4A44-AD1C-56DDECB1BA0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77284426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6110D9D-CE79-4905-BAAA-184FEC19FF2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A7953D4-D620-4FFE-AEFD-9135A7E6777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07818842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5" y="3305185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5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654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309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6964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619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274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3929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58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239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3F81A14B-FDFA-46BD-BA7B-C63EB9622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B04F7185-5665-4C21-AB95-E8625B1EF56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80153013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11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94D0EF2C-3D96-430F-BD7A-7B2BCE80EC16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7BA0FE7-3349-4B13-8639-654FD249DBC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410203060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151338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549" indent="0">
              <a:buNone/>
              <a:defRPr sz="2000" b="1"/>
            </a:lvl2pPr>
            <a:lvl3pPr marL="913095" indent="0">
              <a:buNone/>
              <a:defRPr sz="1800" b="1"/>
            </a:lvl3pPr>
            <a:lvl4pPr marL="1369648" indent="0">
              <a:buNone/>
              <a:defRPr sz="1600" b="1"/>
            </a:lvl4pPr>
            <a:lvl5pPr marL="1826196" indent="0">
              <a:buNone/>
              <a:defRPr sz="1600" b="1"/>
            </a:lvl5pPr>
            <a:lvl6pPr marL="2282745" indent="0">
              <a:buNone/>
              <a:defRPr sz="1600" b="1"/>
            </a:lvl6pPr>
            <a:lvl7pPr marL="2739295" indent="0">
              <a:buNone/>
              <a:defRPr sz="1600" b="1"/>
            </a:lvl7pPr>
            <a:lvl8pPr marL="3195843" indent="0">
              <a:buNone/>
              <a:defRPr sz="1600" b="1"/>
            </a:lvl8pPr>
            <a:lvl9pPr marL="365239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1631159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3" y="1151338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549" indent="0">
              <a:buNone/>
              <a:defRPr sz="2000" b="1"/>
            </a:lvl2pPr>
            <a:lvl3pPr marL="913095" indent="0">
              <a:buNone/>
              <a:defRPr sz="1800" b="1"/>
            </a:lvl3pPr>
            <a:lvl4pPr marL="1369648" indent="0">
              <a:buNone/>
              <a:defRPr sz="1600" b="1"/>
            </a:lvl4pPr>
            <a:lvl5pPr marL="1826196" indent="0">
              <a:buNone/>
              <a:defRPr sz="1600" b="1"/>
            </a:lvl5pPr>
            <a:lvl6pPr marL="2282745" indent="0">
              <a:buNone/>
              <a:defRPr sz="1600" b="1"/>
            </a:lvl6pPr>
            <a:lvl7pPr marL="2739295" indent="0">
              <a:buNone/>
              <a:defRPr sz="1600" b="1"/>
            </a:lvl7pPr>
            <a:lvl8pPr marL="3195843" indent="0">
              <a:buNone/>
              <a:defRPr sz="1600" b="1"/>
            </a:lvl8pPr>
            <a:lvl9pPr marL="365239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33" y="1631159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B7C3D4C0-F88A-4581-92FC-FF7C1B2BA37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3066BA90-FE0C-4217-82ED-BAA53E27BD2D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349627454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B796635-B82D-41AD-9B03-1E04748D6AF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2607FC5-6266-4763-B59E-95494EBE6857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52983733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13" y="204788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0480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13" y="1076332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6549" indent="0">
              <a:buNone/>
              <a:defRPr sz="1200"/>
            </a:lvl2pPr>
            <a:lvl3pPr marL="913095" indent="0">
              <a:buNone/>
              <a:defRPr sz="1000"/>
            </a:lvl3pPr>
            <a:lvl4pPr marL="1369648" indent="0">
              <a:buNone/>
              <a:defRPr sz="900"/>
            </a:lvl4pPr>
            <a:lvl5pPr marL="1826196" indent="0">
              <a:buNone/>
              <a:defRPr sz="900"/>
            </a:lvl5pPr>
            <a:lvl6pPr marL="2282745" indent="0">
              <a:buNone/>
              <a:defRPr sz="900"/>
            </a:lvl6pPr>
            <a:lvl7pPr marL="2739295" indent="0">
              <a:buNone/>
              <a:defRPr sz="900"/>
            </a:lvl7pPr>
            <a:lvl8pPr marL="3195843" indent="0">
              <a:buNone/>
              <a:defRPr sz="900"/>
            </a:lvl8pPr>
            <a:lvl9pPr marL="365239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D6E702A5-A6A0-404C-99D8-29F30702672D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4D851E1-B362-4F5A-889E-1E7D273D50F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5309305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63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6549" indent="0">
              <a:buNone/>
              <a:defRPr sz="2800"/>
            </a:lvl2pPr>
            <a:lvl3pPr marL="913095" indent="0">
              <a:buNone/>
              <a:defRPr sz="2400"/>
            </a:lvl3pPr>
            <a:lvl4pPr marL="1369648" indent="0">
              <a:buNone/>
              <a:defRPr sz="2000"/>
            </a:lvl4pPr>
            <a:lvl5pPr marL="1826196" indent="0">
              <a:buNone/>
              <a:defRPr sz="2000"/>
            </a:lvl5pPr>
            <a:lvl6pPr marL="2282745" indent="0">
              <a:buNone/>
              <a:defRPr sz="2000"/>
            </a:lvl6pPr>
            <a:lvl7pPr marL="2739295" indent="0">
              <a:buNone/>
              <a:defRPr sz="2000"/>
            </a:lvl7pPr>
            <a:lvl8pPr marL="3195843" indent="0">
              <a:buNone/>
              <a:defRPr sz="2000"/>
            </a:lvl8pPr>
            <a:lvl9pPr marL="3652392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47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6549" indent="0">
              <a:buNone/>
              <a:defRPr sz="1200"/>
            </a:lvl2pPr>
            <a:lvl3pPr marL="913095" indent="0">
              <a:buNone/>
              <a:defRPr sz="1000"/>
            </a:lvl3pPr>
            <a:lvl4pPr marL="1369648" indent="0">
              <a:buNone/>
              <a:defRPr sz="900"/>
            </a:lvl4pPr>
            <a:lvl5pPr marL="1826196" indent="0">
              <a:buNone/>
              <a:defRPr sz="900"/>
            </a:lvl5pPr>
            <a:lvl6pPr marL="2282745" indent="0">
              <a:buNone/>
              <a:defRPr sz="900"/>
            </a:lvl6pPr>
            <a:lvl7pPr marL="2739295" indent="0">
              <a:buNone/>
              <a:defRPr sz="900"/>
            </a:lvl7pPr>
            <a:lvl8pPr marL="3195843" indent="0">
              <a:buNone/>
              <a:defRPr sz="900"/>
            </a:lvl8pPr>
            <a:lvl9pPr marL="365239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A91E5353-C9E2-4AEE-8AC7-B84D87A18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C956C66-4348-4D67-8632-225B62CF06E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2304888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049CD6C-9CCE-4C3B-BF19-18EFF32A0161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5C2651-23EB-4ABC-B17E-7F747043C4F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0879258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936404A9-DF18-4B79-9084-73A0D567E794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0" y="1"/>
            <a:ext cx="9144000" cy="3442716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4776592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11" y="205979"/>
            <a:ext cx="2057400" cy="438864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55044720-6E05-4D62-969B-927FC20CE45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196DE4C7-268E-436A-9A48-A8865F5FB033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875872395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512FE575-C8B8-480B-822F-6FC40C454CA0}" type="datetimeFigureOut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/>
            </a:lvl1pPr>
          </a:lstStyle>
          <a:p>
            <a:pPr>
              <a:defRPr/>
            </a:pPr>
            <a:fld id="{0F071709-FA2F-480E-A171-7B5B5D7B36B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169148511"/>
      </p:ext>
    </p:extLst>
  </p:cSld>
  <p:clrMapOvr>
    <a:masterClrMapping/>
  </p:clrMapOvr>
  <p:transition spd="slow"/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1F0A1F73-CBE9-4B89-BB24-EFF7CB1FD05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36132333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499E4A22-EC30-4CB7-BC8A-E67EEE0F430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741433" y="2209029"/>
            <a:ext cx="686172" cy="2590397"/>
          </a:xfrm>
          <a:custGeom>
            <a:avLst/>
            <a:gdLst>
              <a:gd name="connsiteX0" fmla="*/ 0 w 1830031"/>
              <a:gd name="connsiteY0" fmla="*/ 0 h 6907725"/>
              <a:gd name="connsiteX1" fmla="*/ 310808 w 1830031"/>
              <a:gd name="connsiteY1" fmla="*/ 232418 h 6907725"/>
              <a:gd name="connsiteX2" fmla="*/ 1830031 w 1830031"/>
              <a:gd name="connsiteY2" fmla="*/ 3453863 h 6907725"/>
              <a:gd name="connsiteX3" fmla="*/ 310808 w 1830031"/>
              <a:gd name="connsiteY3" fmla="*/ 6675308 h 6907725"/>
              <a:gd name="connsiteX4" fmla="*/ 0 w 1830031"/>
              <a:gd name="connsiteY4" fmla="*/ 6907725 h 690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0031" h="6907725">
                <a:moveTo>
                  <a:pt x="0" y="0"/>
                </a:moveTo>
                <a:lnTo>
                  <a:pt x="310808" y="232418"/>
                </a:lnTo>
                <a:cubicBezTo>
                  <a:pt x="1238636" y="998129"/>
                  <a:pt x="1830031" y="2156932"/>
                  <a:pt x="1830031" y="3453863"/>
                </a:cubicBezTo>
                <a:cubicBezTo>
                  <a:pt x="1830031" y="4750795"/>
                  <a:pt x="1238636" y="5909596"/>
                  <a:pt x="310808" y="6675308"/>
                </a:cubicBezTo>
                <a:lnTo>
                  <a:pt x="0" y="6907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xmlns="" id="{51DE02B3-5286-4FA4-8CEC-4286867886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858074" y="918829"/>
            <a:ext cx="1883360" cy="3156783"/>
          </a:xfrm>
          <a:custGeom>
            <a:avLst/>
            <a:gdLst>
              <a:gd name="connsiteX0" fmla="*/ 1944918 w 6081092"/>
              <a:gd name="connsiteY0" fmla="*/ 0 h 10191461"/>
              <a:gd name="connsiteX1" fmla="*/ 5877031 w 6081092"/>
              <a:gd name="connsiteY1" fmla="*/ 1854373 h 10191461"/>
              <a:gd name="connsiteX2" fmla="*/ 6081092 w 6081092"/>
              <a:gd name="connsiteY2" fmla="*/ 2127260 h 10191461"/>
              <a:gd name="connsiteX3" fmla="*/ 6081092 w 6081092"/>
              <a:gd name="connsiteY3" fmla="*/ 8064200 h 10191461"/>
              <a:gd name="connsiteX4" fmla="*/ 5877031 w 6081092"/>
              <a:gd name="connsiteY4" fmla="*/ 8337088 h 10191461"/>
              <a:gd name="connsiteX5" fmla="*/ 1944918 w 6081092"/>
              <a:gd name="connsiteY5" fmla="*/ 10191461 h 10191461"/>
              <a:gd name="connsiteX6" fmla="*/ 429603 w 6081092"/>
              <a:gd name="connsiteY6" fmla="*/ 9962366 h 10191461"/>
              <a:gd name="connsiteX7" fmla="*/ 0 w 6081092"/>
              <a:gd name="connsiteY7" fmla="*/ 9805130 h 10191461"/>
              <a:gd name="connsiteX8" fmla="*/ 0 w 6081092"/>
              <a:gd name="connsiteY8" fmla="*/ 386330 h 10191461"/>
              <a:gd name="connsiteX9" fmla="*/ 429603 w 6081092"/>
              <a:gd name="connsiteY9" fmla="*/ 229093 h 10191461"/>
              <a:gd name="connsiteX10" fmla="*/ 1944918 w 6081092"/>
              <a:gd name="connsiteY10" fmla="*/ 0 h 1019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081092" h="10191461">
                <a:moveTo>
                  <a:pt x="1944918" y="0"/>
                </a:moveTo>
                <a:cubicBezTo>
                  <a:pt x="3527959" y="0"/>
                  <a:pt x="4942399" y="721860"/>
                  <a:pt x="5877031" y="1854373"/>
                </a:cubicBezTo>
                <a:lnTo>
                  <a:pt x="6081092" y="2127260"/>
                </a:lnTo>
                <a:lnTo>
                  <a:pt x="6081092" y="8064200"/>
                </a:lnTo>
                <a:lnTo>
                  <a:pt x="5877031" y="8337088"/>
                </a:lnTo>
                <a:cubicBezTo>
                  <a:pt x="4942399" y="9469599"/>
                  <a:pt x="3527959" y="10191461"/>
                  <a:pt x="1944918" y="10191461"/>
                </a:cubicBezTo>
                <a:cubicBezTo>
                  <a:pt x="1417238" y="10191461"/>
                  <a:pt x="908291" y="10111255"/>
                  <a:pt x="429603" y="9962366"/>
                </a:cubicBezTo>
                <a:lnTo>
                  <a:pt x="0" y="9805130"/>
                </a:lnTo>
                <a:lnTo>
                  <a:pt x="0" y="386330"/>
                </a:lnTo>
                <a:lnTo>
                  <a:pt x="429603" y="229093"/>
                </a:lnTo>
                <a:cubicBezTo>
                  <a:pt x="908291" y="80206"/>
                  <a:pt x="1417238" y="0"/>
                  <a:pt x="194491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1AC52C9F-00D3-4193-9FDF-C86C0110318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20582" y="493406"/>
            <a:ext cx="1437492" cy="1872624"/>
          </a:xfrm>
          <a:custGeom>
            <a:avLst/>
            <a:gdLst>
              <a:gd name="connsiteX0" fmla="*/ 2496831 w 3833812"/>
              <a:gd name="connsiteY0" fmla="*/ 0 h 4993663"/>
              <a:gd name="connsiteX1" fmla="*/ 3686969 w 3833812"/>
              <a:gd name="connsiteY1" fmla="*/ 301354 h 4993663"/>
              <a:gd name="connsiteX2" fmla="*/ 3833812 w 3833812"/>
              <a:gd name="connsiteY2" fmla="*/ 390564 h 4993663"/>
              <a:gd name="connsiteX3" fmla="*/ 3833812 w 3833812"/>
              <a:gd name="connsiteY3" fmla="*/ 4603100 h 4993663"/>
              <a:gd name="connsiteX4" fmla="*/ 3686969 w 3833812"/>
              <a:gd name="connsiteY4" fmla="*/ 4692309 h 4993663"/>
              <a:gd name="connsiteX5" fmla="*/ 2496831 w 3833812"/>
              <a:gd name="connsiteY5" fmla="*/ 4993663 h 4993663"/>
              <a:gd name="connsiteX6" fmla="*/ 0 w 3833812"/>
              <a:gd name="connsiteY6" fmla="*/ 2496832 h 4993663"/>
              <a:gd name="connsiteX7" fmla="*/ 2496831 w 3833812"/>
              <a:gd name="connsiteY7" fmla="*/ 0 h 49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33812" h="4993663">
                <a:moveTo>
                  <a:pt x="2496831" y="0"/>
                </a:moveTo>
                <a:cubicBezTo>
                  <a:pt x="2927757" y="0"/>
                  <a:pt x="3333185" y="109168"/>
                  <a:pt x="3686969" y="301354"/>
                </a:cubicBezTo>
                <a:lnTo>
                  <a:pt x="3833812" y="390564"/>
                </a:lnTo>
                <a:lnTo>
                  <a:pt x="3833812" y="4603100"/>
                </a:lnTo>
                <a:lnTo>
                  <a:pt x="3686969" y="4692309"/>
                </a:lnTo>
                <a:cubicBezTo>
                  <a:pt x="3333185" y="4884497"/>
                  <a:pt x="2927757" y="4993663"/>
                  <a:pt x="2496831" y="4993663"/>
                </a:cubicBezTo>
                <a:cubicBezTo>
                  <a:pt x="1117870" y="4993663"/>
                  <a:pt x="0" y="3875794"/>
                  <a:pt x="0" y="2496832"/>
                </a:cubicBezTo>
                <a:cubicBezTo>
                  <a:pt x="0" y="1117870"/>
                  <a:pt x="1117870" y="0"/>
                  <a:pt x="24968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299241220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xmlns="" id="{E415DE9D-FC19-4D01-A17F-9796A66B70D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863701" y="3363631"/>
            <a:ext cx="1880967" cy="1915331"/>
          </a:xfrm>
          <a:custGeom>
            <a:avLst/>
            <a:gdLst>
              <a:gd name="connsiteX0" fmla="*/ 3101583 w 5016566"/>
              <a:gd name="connsiteY0" fmla="*/ 0 h 5107549"/>
              <a:gd name="connsiteX1" fmla="*/ 5016566 w 5016566"/>
              <a:gd name="connsiteY1" fmla="*/ 3316849 h 5107549"/>
              <a:gd name="connsiteX2" fmla="*/ 1914983 w 5016566"/>
              <a:gd name="connsiteY2" fmla="*/ 5107549 h 5107549"/>
              <a:gd name="connsiteX3" fmla="*/ 0 w 5016566"/>
              <a:gd name="connsiteY3" fmla="*/ 1790700 h 510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6566" h="5107549">
                <a:moveTo>
                  <a:pt x="3101583" y="0"/>
                </a:moveTo>
                <a:lnTo>
                  <a:pt x="5016566" y="3316849"/>
                </a:lnTo>
                <a:lnTo>
                  <a:pt x="1914983" y="5107549"/>
                </a:lnTo>
                <a:lnTo>
                  <a:pt x="0" y="17907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xmlns="" id="{6765601B-4DAF-4066-BA47-B5B49285AC96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744192" y="2094951"/>
            <a:ext cx="2891505" cy="3665861"/>
          </a:xfrm>
          <a:custGeom>
            <a:avLst/>
            <a:gdLst>
              <a:gd name="connsiteX0" fmla="*/ 3101584 w 7711684"/>
              <a:gd name="connsiteY0" fmla="*/ 0 h 9775627"/>
              <a:gd name="connsiteX1" fmla="*/ 7711684 w 7711684"/>
              <a:gd name="connsiteY1" fmla="*/ 7984927 h 9775627"/>
              <a:gd name="connsiteX2" fmla="*/ 4610100 w 7711684"/>
              <a:gd name="connsiteY2" fmla="*/ 9775627 h 9775627"/>
              <a:gd name="connsiteX3" fmla="*/ 0 w 7711684"/>
              <a:gd name="connsiteY3" fmla="*/ 1790700 h 977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1684" h="9775627">
                <a:moveTo>
                  <a:pt x="3101584" y="0"/>
                </a:moveTo>
                <a:lnTo>
                  <a:pt x="7711684" y="7984927"/>
                </a:lnTo>
                <a:lnTo>
                  <a:pt x="4610100" y="9775627"/>
                </a:lnTo>
                <a:lnTo>
                  <a:pt x="0" y="17907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xmlns="" id="{D6AE012F-B6BC-4BDC-9BD5-331A4E0A87B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83226" y="2137960"/>
            <a:ext cx="3286514" cy="2683986"/>
          </a:xfrm>
          <a:custGeom>
            <a:avLst/>
            <a:gdLst>
              <a:gd name="connsiteX0" fmla="*/ 6949367 w 8765178"/>
              <a:gd name="connsiteY0" fmla="*/ 0 h 7157296"/>
              <a:gd name="connsiteX1" fmla="*/ 8765178 w 8765178"/>
              <a:gd name="connsiteY1" fmla="*/ 3145077 h 7157296"/>
              <a:gd name="connsiteX2" fmla="*/ 1815811 w 8765178"/>
              <a:gd name="connsiteY2" fmla="*/ 7157296 h 7157296"/>
              <a:gd name="connsiteX3" fmla="*/ 0 w 8765178"/>
              <a:gd name="connsiteY3" fmla="*/ 4012219 h 715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65178" h="7157296">
                <a:moveTo>
                  <a:pt x="6949367" y="0"/>
                </a:moveTo>
                <a:lnTo>
                  <a:pt x="8765178" y="3145077"/>
                </a:lnTo>
                <a:lnTo>
                  <a:pt x="1815811" y="7157296"/>
                </a:lnTo>
                <a:lnTo>
                  <a:pt x="0" y="40122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xmlns="" id="{7AD03CFC-220F-4BC9-9454-E27C97C80C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95383" y="-932817"/>
            <a:ext cx="2891505" cy="3665861"/>
          </a:xfrm>
          <a:custGeom>
            <a:avLst/>
            <a:gdLst>
              <a:gd name="connsiteX0" fmla="*/ 3101583 w 7711683"/>
              <a:gd name="connsiteY0" fmla="*/ 0 h 9775627"/>
              <a:gd name="connsiteX1" fmla="*/ 7711683 w 7711683"/>
              <a:gd name="connsiteY1" fmla="*/ 7984927 h 9775627"/>
              <a:gd name="connsiteX2" fmla="*/ 4610099 w 7711683"/>
              <a:gd name="connsiteY2" fmla="*/ 9775627 h 9775627"/>
              <a:gd name="connsiteX3" fmla="*/ 0 w 7711683"/>
              <a:gd name="connsiteY3" fmla="*/ 1790700 h 977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1683" h="9775627">
                <a:moveTo>
                  <a:pt x="3101583" y="0"/>
                </a:moveTo>
                <a:lnTo>
                  <a:pt x="7711683" y="7984927"/>
                </a:lnTo>
                <a:lnTo>
                  <a:pt x="4610099" y="9775627"/>
                </a:lnTo>
                <a:lnTo>
                  <a:pt x="0" y="17907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xmlns="" id="{45C99D42-8489-4F94-8688-7548F5C1A21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17983" y="860742"/>
            <a:ext cx="1880968" cy="1915331"/>
          </a:xfrm>
          <a:custGeom>
            <a:avLst/>
            <a:gdLst>
              <a:gd name="connsiteX0" fmla="*/ 3101583 w 5016567"/>
              <a:gd name="connsiteY0" fmla="*/ 0 h 5107548"/>
              <a:gd name="connsiteX1" fmla="*/ 5016567 w 5016567"/>
              <a:gd name="connsiteY1" fmla="*/ 3316848 h 5107548"/>
              <a:gd name="connsiteX2" fmla="*/ 1914983 w 5016567"/>
              <a:gd name="connsiteY2" fmla="*/ 5107548 h 5107548"/>
              <a:gd name="connsiteX3" fmla="*/ 0 w 5016567"/>
              <a:gd name="connsiteY3" fmla="*/ 1790700 h 5107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6567" h="5107548">
                <a:moveTo>
                  <a:pt x="3101583" y="0"/>
                </a:moveTo>
                <a:lnTo>
                  <a:pt x="5016567" y="3316848"/>
                </a:lnTo>
                <a:lnTo>
                  <a:pt x="1914983" y="5107548"/>
                </a:lnTo>
                <a:lnTo>
                  <a:pt x="0" y="17907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5B3737B8-23FE-4442-B8B8-8199DF672FE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-1425346" y="444348"/>
            <a:ext cx="2519347" cy="3021179"/>
          </a:xfrm>
          <a:custGeom>
            <a:avLst/>
            <a:gdLst>
              <a:gd name="connsiteX0" fmla="*/ 3101584 w 6719132"/>
              <a:gd name="connsiteY0" fmla="*/ 0 h 8056477"/>
              <a:gd name="connsiteX1" fmla="*/ 6719132 w 6719132"/>
              <a:gd name="connsiteY1" fmla="*/ 6265778 h 8056477"/>
              <a:gd name="connsiteX2" fmla="*/ 3617549 w 6719132"/>
              <a:gd name="connsiteY2" fmla="*/ 8056477 h 8056477"/>
              <a:gd name="connsiteX3" fmla="*/ 0 w 6719132"/>
              <a:gd name="connsiteY3" fmla="*/ 1790700 h 805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19132" h="8056477">
                <a:moveTo>
                  <a:pt x="3101584" y="0"/>
                </a:moveTo>
                <a:lnTo>
                  <a:pt x="6719132" y="6265778"/>
                </a:lnTo>
                <a:lnTo>
                  <a:pt x="3617549" y="8056477"/>
                </a:lnTo>
                <a:lnTo>
                  <a:pt x="0" y="17907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444594987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xmlns="" id="{F8A26B3C-8E9C-4074-9AEF-6C6C54FC8EC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72000" cy="5143500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8659778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Picture Placeholder 91">
            <a:extLst>
              <a:ext uri="{FF2B5EF4-FFF2-40B4-BE49-F238E27FC236}">
                <a16:creationId xmlns:a16="http://schemas.microsoft.com/office/drawing/2014/main" xmlns="" id="{803ED2A9-A4AC-4ED8-B5EE-E773D7EE38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66698" y="2"/>
            <a:ext cx="3857662" cy="5143501"/>
          </a:xfrm>
          <a:custGeom>
            <a:avLst/>
            <a:gdLst>
              <a:gd name="connsiteX0" fmla="*/ 2115698 w 10288437"/>
              <a:gd name="connsiteY0" fmla="*/ 11091508 h 13716002"/>
              <a:gd name="connsiteX1" fmla="*/ 3333513 w 10288437"/>
              <a:gd name="connsiteY1" fmla="*/ 11791395 h 13716002"/>
              <a:gd name="connsiteX2" fmla="*/ 0 w 10288437"/>
              <a:gd name="connsiteY2" fmla="*/ 13716002 h 13716002"/>
              <a:gd name="connsiteX3" fmla="*/ 2788 w 10288437"/>
              <a:gd name="connsiteY3" fmla="*/ 12311398 h 13716002"/>
              <a:gd name="connsiteX4" fmla="*/ 1301086 w 10288437"/>
              <a:gd name="connsiteY4" fmla="*/ 9106856 h 13716002"/>
              <a:gd name="connsiteX5" fmla="*/ 4634601 w 10288437"/>
              <a:gd name="connsiteY5" fmla="*/ 11031461 h 13716002"/>
              <a:gd name="connsiteX6" fmla="*/ 3416785 w 10288437"/>
              <a:gd name="connsiteY6" fmla="*/ 11731349 h 13716002"/>
              <a:gd name="connsiteX7" fmla="*/ 1303875 w 10288437"/>
              <a:gd name="connsiteY7" fmla="*/ 10511460 h 13716002"/>
              <a:gd name="connsiteX8" fmla="*/ 8788 w 10288437"/>
              <a:gd name="connsiteY8" fmla="*/ 8368331 h 13716002"/>
              <a:gd name="connsiteX9" fmla="*/ 1223815 w 10288437"/>
              <a:gd name="connsiteY9" fmla="*/ 9073047 h 13716002"/>
              <a:gd name="connsiteX10" fmla="*/ 1223816 w 10288437"/>
              <a:gd name="connsiteY10" fmla="*/ 11512826 h 13716002"/>
              <a:gd name="connsiteX11" fmla="*/ 8788 w 10288437"/>
              <a:gd name="connsiteY11" fmla="*/ 12217542 h 13716002"/>
              <a:gd name="connsiteX12" fmla="*/ 7376457 w 10288437"/>
              <a:gd name="connsiteY12" fmla="*/ 8274466 h 13716002"/>
              <a:gd name="connsiteX13" fmla="*/ 8594273 w 10288437"/>
              <a:gd name="connsiteY13" fmla="*/ 8974353 h 13716002"/>
              <a:gd name="connsiteX14" fmla="*/ 5260761 w 10288437"/>
              <a:gd name="connsiteY14" fmla="*/ 10898960 h 13716002"/>
              <a:gd name="connsiteX15" fmla="*/ 5263549 w 10288437"/>
              <a:gd name="connsiteY15" fmla="*/ 9494356 h 13716002"/>
              <a:gd name="connsiteX16" fmla="*/ 10269385 w 10288437"/>
              <a:gd name="connsiteY16" fmla="*/ 8249676 h 13716002"/>
              <a:gd name="connsiteX17" fmla="*/ 10288437 w 10288437"/>
              <a:gd name="connsiteY17" fmla="*/ 13716000 h 13716002"/>
              <a:gd name="connsiteX18" fmla="*/ 333828 w 10288437"/>
              <a:gd name="connsiteY18" fmla="*/ 13716000 h 13716002"/>
              <a:gd name="connsiteX19" fmla="*/ 1610890 w 10288437"/>
              <a:gd name="connsiteY19" fmla="*/ 7535942 h 13716002"/>
              <a:gd name="connsiteX20" fmla="*/ 3723801 w 10288437"/>
              <a:gd name="connsiteY20" fmla="*/ 8755832 h 13716002"/>
              <a:gd name="connsiteX21" fmla="*/ 3726589 w 10288437"/>
              <a:gd name="connsiteY21" fmla="*/ 10160435 h 13716002"/>
              <a:gd name="connsiteX22" fmla="*/ 393074 w 10288437"/>
              <a:gd name="connsiteY22" fmla="*/ 8235830 h 13716002"/>
              <a:gd name="connsiteX23" fmla="*/ 5018889 w 10288437"/>
              <a:gd name="connsiteY23" fmla="*/ 7049748 h 13716002"/>
              <a:gd name="connsiteX24" fmla="*/ 5018889 w 10288437"/>
              <a:gd name="connsiteY24" fmla="*/ 10898960 h 13716002"/>
              <a:gd name="connsiteX25" fmla="*/ 3803861 w 10288437"/>
              <a:gd name="connsiteY25" fmla="*/ 10194244 h 13716002"/>
              <a:gd name="connsiteX26" fmla="*/ 3803861 w 10288437"/>
              <a:gd name="connsiteY26" fmla="*/ 7754465 h 13716002"/>
              <a:gd name="connsiteX27" fmla="*/ 6561845 w 10288437"/>
              <a:gd name="connsiteY27" fmla="*/ 6289813 h 13716002"/>
              <a:gd name="connsiteX28" fmla="*/ 9895361 w 10288437"/>
              <a:gd name="connsiteY28" fmla="*/ 8214419 h 13716002"/>
              <a:gd name="connsiteX29" fmla="*/ 8677545 w 10288437"/>
              <a:gd name="connsiteY29" fmla="*/ 8914307 h 13716002"/>
              <a:gd name="connsiteX30" fmla="*/ 6564633 w 10288437"/>
              <a:gd name="connsiteY30" fmla="*/ 7694417 h 13716002"/>
              <a:gd name="connsiteX31" fmla="*/ 5027677 w 10288437"/>
              <a:gd name="connsiteY31" fmla="*/ 5551290 h 13716002"/>
              <a:gd name="connsiteX32" fmla="*/ 5024889 w 10288437"/>
              <a:gd name="connsiteY32" fmla="*/ 6955893 h 13716002"/>
              <a:gd name="connsiteX33" fmla="*/ 2911977 w 10288437"/>
              <a:gd name="connsiteY33" fmla="*/ 8175783 h 13716002"/>
              <a:gd name="connsiteX34" fmla="*/ 1694160 w 10288437"/>
              <a:gd name="connsiteY34" fmla="*/ 7475896 h 13716002"/>
              <a:gd name="connsiteX35" fmla="*/ 5269549 w 10288437"/>
              <a:gd name="connsiteY35" fmla="*/ 5551288 h 13716002"/>
              <a:gd name="connsiteX36" fmla="*/ 6484577 w 10288437"/>
              <a:gd name="connsiteY36" fmla="*/ 6256005 h 13716002"/>
              <a:gd name="connsiteX37" fmla="*/ 6484577 w 10288437"/>
              <a:gd name="connsiteY37" fmla="*/ 8695784 h 13716002"/>
              <a:gd name="connsiteX38" fmla="*/ 5269549 w 10288437"/>
              <a:gd name="connsiteY38" fmla="*/ 9400500 h 13716002"/>
              <a:gd name="connsiteX39" fmla="*/ 2115698 w 10288437"/>
              <a:gd name="connsiteY39" fmla="*/ 5457426 h 13716002"/>
              <a:gd name="connsiteX40" fmla="*/ 3333513 w 10288437"/>
              <a:gd name="connsiteY40" fmla="*/ 6157312 h 13716002"/>
              <a:gd name="connsiteX41" fmla="*/ 0 w 10288437"/>
              <a:gd name="connsiteY41" fmla="*/ 8081918 h 13716002"/>
              <a:gd name="connsiteX42" fmla="*/ 2788 w 10288437"/>
              <a:gd name="connsiteY42" fmla="*/ 6677314 h 13716002"/>
              <a:gd name="connsiteX43" fmla="*/ 6871649 w 10288437"/>
              <a:gd name="connsiteY43" fmla="*/ 4718900 h 13716002"/>
              <a:gd name="connsiteX44" fmla="*/ 8984561 w 10288437"/>
              <a:gd name="connsiteY44" fmla="*/ 5938788 h 13716002"/>
              <a:gd name="connsiteX45" fmla="*/ 8987349 w 10288437"/>
              <a:gd name="connsiteY45" fmla="*/ 7343392 h 13716002"/>
              <a:gd name="connsiteX46" fmla="*/ 5653833 w 10288437"/>
              <a:gd name="connsiteY46" fmla="*/ 5418787 h 13716002"/>
              <a:gd name="connsiteX47" fmla="*/ 10279645 w 10288437"/>
              <a:gd name="connsiteY47" fmla="*/ 4232707 h 13716002"/>
              <a:gd name="connsiteX48" fmla="*/ 10279645 w 10288437"/>
              <a:gd name="connsiteY48" fmla="*/ 8081917 h 13716002"/>
              <a:gd name="connsiteX49" fmla="*/ 9064617 w 10288437"/>
              <a:gd name="connsiteY49" fmla="*/ 7377201 h 13716002"/>
              <a:gd name="connsiteX50" fmla="*/ 9064617 w 10288437"/>
              <a:gd name="connsiteY50" fmla="*/ 4937424 h 13716002"/>
              <a:gd name="connsiteX51" fmla="*/ 1301086 w 10288437"/>
              <a:gd name="connsiteY51" fmla="*/ 3472774 h 13716002"/>
              <a:gd name="connsiteX52" fmla="*/ 4634601 w 10288437"/>
              <a:gd name="connsiteY52" fmla="*/ 5397381 h 13716002"/>
              <a:gd name="connsiteX53" fmla="*/ 3416785 w 10288437"/>
              <a:gd name="connsiteY53" fmla="*/ 6097266 h 13716002"/>
              <a:gd name="connsiteX54" fmla="*/ 1303875 w 10288437"/>
              <a:gd name="connsiteY54" fmla="*/ 4877377 h 13716002"/>
              <a:gd name="connsiteX55" fmla="*/ 8788 w 10288437"/>
              <a:gd name="connsiteY55" fmla="*/ 2734249 h 13716002"/>
              <a:gd name="connsiteX56" fmla="*/ 1223815 w 10288437"/>
              <a:gd name="connsiteY56" fmla="*/ 3438966 h 13716002"/>
              <a:gd name="connsiteX57" fmla="*/ 1223816 w 10288437"/>
              <a:gd name="connsiteY57" fmla="*/ 5878742 h 13716002"/>
              <a:gd name="connsiteX58" fmla="*/ 8788 w 10288437"/>
              <a:gd name="connsiteY58" fmla="*/ 6583459 h 13716002"/>
              <a:gd name="connsiteX59" fmla="*/ 10288433 w 10288437"/>
              <a:gd name="connsiteY59" fmla="*/ 2734247 h 13716002"/>
              <a:gd name="connsiteX60" fmla="*/ 10285645 w 10288437"/>
              <a:gd name="connsiteY60" fmla="*/ 4138851 h 13716002"/>
              <a:gd name="connsiteX61" fmla="*/ 8172737 w 10288437"/>
              <a:gd name="connsiteY61" fmla="*/ 5358742 h 13716002"/>
              <a:gd name="connsiteX62" fmla="*/ 6954921 w 10288437"/>
              <a:gd name="connsiteY62" fmla="*/ 4658855 h 13716002"/>
              <a:gd name="connsiteX63" fmla="*/ 7376457 w 10288437"/>
              <a:gd name="connsiteY63" fmla="*/ 2640382 h 13716002"/>
              <a:gd name="connsiteX64" fmla="*/ 8594273 w 10288437"/>
              <a:gd name="connsiteY64" fmla="*/ 3340269 h 13716002"/>
              <a:gd name="connsiteX65" fmla="*/ 5260761 w 10288437"/>
              <a:gd name="connsiteY65" fmla="*/ 5264876 h 13716002"/>
              <a:gd name="connsiteX66" fmla="*/ 5263549 w 10288437"/>
              <a:gd name="connsiteY66" fmla="*/ 3860272 h 13716002"/>
              <a:gd name="connsiteX67" fmla="*/ 1610890 w 10288437"/>
              <a:gd name="connsiteY67" fmla="*/ 1901860 h 13716002"/>
              <a:gd name="connsiteX68" fmla="*/ 3723801 w 10288437"/>
              <a:gd name="connsiteY68" fmla="*/ 3121749 h 13716002"/>
              <a:gd name="connsiteX69" fmla="*/ 3726589 w 10288437"/>
              <a:gd name="connsiteY69" fmla="*/ 4526353 h 13716002"/>
              <a:gd name="connsiteX70" fmla="*/ 393074 w 10288437"/>
              <a:gd name="connsiteY70" fmla="*/ 2601747 h 13716002"/>
              <a:gd name="connsiteX71" fmla="*/ 5018889 w 10288437"/>
              <a:gd name="connsiteY71" fmla="*/ 1415666 h 13716002"/>
              <a:gd name="connsiteX72" fmla="*/ 5018889 w 10288437"/>
              <a:gd name="connsiteY72" fmla="*/ 5264878 h 13716002"/>
              <a:gd name="connsiteX73" fmla="*/ 3803861 w 10288437"/>
              <a:gd name="connsiteY73" fmla="*/ 4560161 h 13716002"/>
              <a:gd name="connsiteX74" fmla="*/ 3803861 w 10288437"/>
              <a:gd name="connsiteY74" fmla="*/ 2120383 h 13716002"/>
              <a:gd name="connsiteX75" fmla="*/ 6561845 w 10288437"/>
              <a:gd name="connsiteY75" fmla="*/ 655730 h 13716002"/>
              <a:gd name="connsiteX76" fmla="*/ 9895361 w 10288437"/>
              <a:gd name="connsiteY76" fmla="*/ 2580335 h 13716002"/>
              <a:gd name="connsiteX77" fmla="*/ 8677545 w 10288437"/>
              <a:gd name="connsiteY77" fmla="*/ 3280224 h 13716002"/>
              <a:gd name="connsiteX78" fmla="*/ 6564633 w 10288437"/>
              <a:gd name="connsiteY78" fmla="*/ 2060334 h 13716002"/>
              <a:gd name="connsiteX79" fmla="*/ 9064617 w 10288437"/>
              <a:gd name="connsiteY79" fmla="*/ 0 h 13716002"/>
              <a:gd name="connsiteX80" fmla="*/ 10279645 w 10288437"/>
              <a:gd name="connsiteY80" fmla="*/ 0 h 13716002"/>
              <a:gd name="connsiteX81" fmla="*/ 10279645 w 10288437"/>
              <a:gd name="connsiteY81" fmla="*/ 2447834 h 13716002"/>
              <a:gd name="connsiteX82" fmla="*/ 9064617 w 10288437"/>
              <a:gd name="connsiteY82" fmla="*/ 1743118 h 13716002"/>
              <a:gd name="connsiteX83" fmla="*/ 6026737 w 10288437"/>
              <a:gd name="connsiteY83" fmla="*/ 0 h 13716002"/>
              <a:gd name="connsiteX84" fmla="*/ 8456795 w 10288437"/>
              <a:gd name="connsiteY84" fmla="*/ 0 h 13716002"/>
              <a:gd name="connsiteX85" fmla="*/ 8984561 w 10288437"/>
              <a:gd name="connsiteY85" fmla="*/ 304705 h 13716002"/>
              <a:gd name="connsiteX86" fmla="*/ 8987349 w 10288437"/>
              <a:gd name="connsiteY86" fmla="*/ 1709309 h 13716002"/>
              <a:gd name="connsiteX87" fmla="*/ 5269549 w 10288437"/>
              <a:gd name="connsiteY87" fmla="*/ 0 h 13716002"/>
              <a:gd name="connsiteX88" fmla="*/ 5412299 w 10288437"/>
              <a:gd name="connsiteY88" fmla="*/ 0 h 13716002"/>
              <a:gd name="connsiteX89" fmla="*/ 6484577 w 10288437"/>
              <a:gd name="connsiteY89" fmla="*/ 621921 h 13716002"/>
              <a:gd name="connsiteX90" fmla="*/ 6484577 w 10288437"/>
              <a:gd name="connsiteY90" fmla="*/ 3061700 h 13716002"/>
              <a:gd name="connsiteX91" fmla="*/ 5269549 w 10288437"/>
              <a:gd name="connsiteY91" fmla="*/ 3766417 h 13716002"/>
              <a:gd name="connsiteX92" fmla="*/ 4884275 w 10288437"/>
              <a:gd name="connsiteY92" fmla="*/ 0 h 13716002"/>
              <a:gd name="connsiteX93" fmla="*/ 5027513 w 10288437"/>
              <a:gd name="connsiteY93" fmla="*/ 0 h 13716002"/>
              <a:gd name="connsiteX94" fmla="*/ 5024889 w 10288437"/>
              <a:gd name="connsiteY94" fmla="*/ 1321811 h 13716002"/>
              <a:gd name="connsiteX95" fmla="*/ 2911977 w 10288437"/>
              <a:gd name="connsiteY95" fmla="*/ 2541700 h 13716002"/>
              <a:gd name="connsiteX96" fmla="*/ 1694160 w 10288437"/>
              <a:gd name="connsiteY96" fmla="*/ 1841813 h 13716002"/>
              <a:gd name="connsiteX97" fmla="*/ 2614527 w 10288437"/>
              <a:gd name="connsiteY97" fmla="*/ 0 h 13716002"/>
              <a:gd name="connsiteX98" fmla="*/ 4222733 w 10288437"/>
              <a:gd name="connsiteY98" fmla="*/ 0 h 13716002"/>
              <a:gd name="connsiteX99" fmla="*/ 3416785 w 10288437"/>
              <a:gd name="connsiteY99" fmla="*/ 463184 h 13716002"/>
              <a:gd name="connsiteX100" fmla="*/ 1809719 w 10288437"/>
              <a:gd name="connsiteY100" fmla="*/ 0 h 13716002"/>
              <a:gd name="connsiteX101" fmla="*/ 2423084 w 10288437"/>
              <a:gd name="connsiteY101" fmla="*/ 0 h 13716002"/>
              <a:gd name="connsiteX102" fmla="*/ 3333513 w 10288437"/>
              <a:gd name="connsiteY102" fmla="*/ 523230 h 13716002"/>
              <a:gd name="connsiteX103" fmla="*/ 0 w 10288437"/>
              <a:gd name="connsiteY103" fmla="*/ 2447837 h 13716002"/>
              <a:gd name="connsiteX104" fmla="*/ 2788 w 10288437"/>
              <a:gd name="connsiteY104" fmla="*/ 1043232 h 13716002"/>
              <a:gd name="connsiteX105" fmla="*/ 8788 w 10288437"/>
              <a:gd name="connsiteY105" fmla="*/ 0 h 13716002"/>
              <a:gd name="connsiteX106" fmla="*/ 1223816 w 10288437"/>
              <a:gd name="connsiteY106" fmla="*/ 0 h 13716002"/>
              <a:gd name="connsiteX107" fmla="*/ 1223816 w 10288437"/>
              <a:gd name="connsiteY107" fmla="*/ 244661 h 13716002"/>
              <a:gd name="connsiteX108" fmla="*/ 8788 w 10288437"/>
              <a:gd name="connsiteY108" fmla="*/ 949377 h 13716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10288437" h="13716002">
                <a:moveTo>
                  <a:pt x="2115698" y="11091508"/>
                </a:moveTo>
                <a:lnTo>
                  <a:pt x="3333513" y="11791395"/>
                </a:lnTo>
                <a:lnTo>
                  <a:pt x="0" y="13716002"/>
                </a:lnTo>
                <a:lnTo>
                  <a:pt x="2788" y="12311398"/>
                </a:lnTo>
                <a:close/>
                <a:moveTo>
                  <a:pt x="1301086" y="9106856"/>
                </a:moveTo>
                <a:lnTo>
                  <a:pt x="4634601" y="11031461"/>
                </a:lnTo>
                <a:lnTo>
                  <a:pt x="3416785" y="11731349"/>
                </a:lnTo>
                <a:lnTo>
                  <a:pt x="1303875" y="10511460"/>
                </a:lnTo>
                <a:close/>
                <a:moveTo>
                  <a:pt x="8788" y="8368331"/>
                </a:moveTo>
                <a:lnTo>
                  <a:pt x="1223815" y="9073047"/>
                </a:lnTo>
                <a:lnTo>
                  <a:pt x="1223816" y="11512826"/>
                </a:lnTo>
                <a:lnTo>
                  <a:pt x="8788" y="12217542"/>
                </a:lnTo>
                <a:close/>
                <a:moveTo>
                  <a:pt x="7376457" y="8274466"/>
                </a:moveTo>
                <a:lnTo>
                  <a:pt x="8594273" y="8974353"/>
                </a:lnTo>
                <a:lnTo>
                  <a:pt x="5260761" y="10898960"/>
                </a:lnTo>
                <a:lnTo>
                  <a:pt x="5263549" y="9494356"/>
                </a:lnTo>
                <a:close/>
                <a:moveTo>
                  <a:pt x="10269385" y="8249676"/>
                </a:moveTo>
                <a:lnTo>
                  <a:pt x="10288437" y="13716000"/>
                </a:lnTo>
                <a:lnTo>
                  <a:pt x="333828" y="13716000"/>
                </a:lnTo>
                <a:close/>
                <a:moveTo>
                  <a:pt x="1610890" y="7535942"/>
                </a:moveTo>
                <a:lnTo>
                  <a:pt x="3723801" y="8755832"/>
                </a:lnTo>
                <a:lnTo>
                  <a:pt x="3726589" y="10160435"/>
                </a:lnTo>
                <a:lnTo>
                  <a:pt x="393074" y="8235830"/>
                </a:lnTo>
                <a:close/>
                <a:moveTo>
                  <a:pt x="5018889" y="7049748"/>
                </a:moveTo>
                <a:lnTo>
                  <a:pt x="5018889" y="10898960"/>
                </a:lnTo>
                <a:lnTo>
                  <a:pt x="3803861" y="10194244"/>
                </a:lnTo>
                <a:lnTo>
                  <a:pt x="3803861" y="7754465"/>
                </a:lnTo>
                <a:close/>
                <a:moveTo>
                  <a:pt x="6561845" y="6289813"/>
                </a:moveTo>
                <a:lnTo>
                  <a:pt x="9895361" y="8214419"/>
                </a:lnTo>
                <a:lnTo>
                  <a:pt x="8677545" y="8914307"/>
                </a:lnTo>
                <a:lnTo>
                  <a:pt x="6564633" y="7694417"/>
                </a:lnTo>
                <a:close/>
                <a:moveTo>
                  <a:pt x="5027677" y="5551290"/>
                </a:moveTo>
                <a:lnTo>
                  <a:pt x="5024889" y="6955893"/>
                </a:lnTo>
                <a:lnTo>
                  <a:pt x="2911977" y="8175783"/>
                </a:lnTo>
                <a:lnTo>
                  <a:pt x="1694160" y="7475896"/>
                </a:lnTo>
                <a:close/>
                <a:moveTo>
                  <a:pt x="5269549" y="5551288"/>
                </a:moveTo>
                <a:lnTo>
                  <a:pt x="6484577" y="6256005"/>
                </a:lnTo>
                <a:lnTo>
                  <a:pt x="6484577" y="8695784"/>
                </a:lnTo>
                <a:lnTo>
                  <a:pt x="5269549" y="9400500"/>
                </a:lnTo>
                <a:close/>
                <a:moveTo>
                  <a:pt x="2115698" y="5457426"/>
                </a:moveTo>
                <a:lnTo>
                  <a:pt x="3333513" y="6157312"/>
                </a:lnTo>
                <a:lnTo>
                  <a:pt x="0" y="8081918"/>
                </a:lnTo>
                <a:lnTo>
                  <a:pt x="2788" y="6677314"/>
                </a:lnTo>
                <a:close/>
                <a:moveTo>
                  <a:pt x="6871649" y="4718900"/>
                </a:moveTo>
                <a:lnTo>
                  <a:pt x="8984561" y="5938788"/>
                </a:lnTo>
                <a:lnTo>
                  <a:pt x="8987349" y="7343392"/>
                </a:lnTo>
                <a:lnTo>
                  <a:pt x="5653833" y="5418787"/>
                </a:lnTo>
                <a:close/>
                <a:moveTo>
                  <a:pt x="10279645" y="4232707"/>
                </a:moveTo>
                <a:lnTo>
                  <a:pt x="10279645" y="8081917"/>
                </a:lnTo>
                <a:lnTo>
                  <a:pt x="9064617" y="7377201"/>
                </a:lnTo>
                <a:lnTo>
                  <a:pt x="9064617" y="4937424"/>
                </a:lnTo>
                <a:close/>
                <a:moveTo>
                  <a:pt x="1301086" y="3472774"/>
                </a:moveTo>
                <a:lnTo>
                  <a:pt x="4634601" y="5397381"/>
                </a:lnTo>
                <a:lnTo>
                  <a:pt x="3416785" y="6097266"/>
                </a:lnTo>
                <a:lnTo>
                  <a:pt x="1303875" y="4877377"/>
                </a:lnTo>
                <a:close/>
                <a:moveTo>
                  <a:pt x="8788" y="2734249"/>
                </a:moveTo>
                <a:lnTo>
                  <a:pt x="1223815" y="3438966"/>
                </a:lnTo>
                <a:lnTo>
                  <a:pt x="1223816" y="5878742"/>
                </a:lnTo>
                <a:lnTo>
                  <a:pt x="8788" y="6583459"/>
                </a:lnTo>
                <a:close/>
                <a:moveTo>
                  <a:pt x="10288433" y="2734247"/>
                </a:moveTo>
                <a:lnTo>
                  <a:pt x="10285645" y="4138851"/>
                </a:lnTo>
                <a:lnTo>
                  <a:pt x="8172737" y="5358742"/>
                </a:lnTo>
                <a:lnTo>
                  <a:pt x="6954921" y="4658855"/>
                </a:lnTo>
                <a:close/>
                <a:moveTo>
                  <a:pt x="7376457" y="2640382"/>
                </a:moveTo>
                <a:lnTo>
                  <a:pt x="8594273" y="3340269"/>
                </a:lnTo>
                <a:lnTo>
                  <a:pt x="5260761" y="5264876"/>
                </a:lnTo>
                <a:lnTo>
                  <a:pt x="5263549" y="3860272"/>
                </a:lnTo>
                <a:close/>
                <a:moveTo>
                  <a:pt x="1610890" y="1901860"/>
                </a:moveTo>
                <a:lnTo>
                  <a:pt x="3723801" y="3121749"/>
                </a:lnTo>
                <a:lnTo>
                  <a:pt x="3726589" y="4526353"/>
                </a:lnTo>
                <a:lnTo>
                  <a:pt x="393074" y="2601747"/>
                </a:lnTo>
                <a:close/>
                <a:moveTo>
                  <a:pt x="5018889" y="1415666"/>
                </a:moveTo>
                <a:lnTo>
                  <a:pt x="5018889" y="5264878"/>
                </a:lnTo>
                <a:lnTo>
                  <a:pt x="3803861" y="4560161"/>
                </a:lnTo>
                <a:lnTo>
                  <a:pt x="3803861" y="2120383"/>
                </a:lnTo>
                <a:close/>
                <a:moveTo>
                  <a:pt x="6561845" y="655730"/>
                </a:moveTo>
                <a:lnTo>
                  <a:pt x="9895361" y="2580335"/>
                </a:lnTo>
                <a:lnTo>
                  <a:pt x="8677545" y="3280224"/>
                </a:lnTo>
                <a:lnTo>
                  <a:pt x="6564633" y="2060334"/>
                </a:lnTo>
                <a:close/>
                <a:moveTo>
                  <a:pt x="9064617" y="0"/>
                </a:moveTo>
                <a:lnTo>
                  <a:pt x="10279645" y="0"/>
                </a:lnTo>
                <a:lnTo>
                  <a:pt x="10279645" y="2447834"/>
                </a:lnTo>
                <a:lnTo>
                  <a:pt x="9064617" y="1743118"/>
                </a:lnTo>
                <a:close/>
                <a:moveTo>
                  <a:pt x="6026737" y="0"/>
                </a:moveTo>
                <a:lnTo>
                  <a:pt x="8456795" y="0"/>
                </a:lnTo>
                <a:lnTo>
                  <a:pt x="8984561" y="304705"/>
                </a:lnTo>
                <a:lnTo>
                  <a:pt x="8987349" y="1709309"/>
                </a:lnTo>
                <a:close/>
                <a:moveTo>
                  <a:pt x="5269549" y="0"/>
                </a:moveTo>
                <a:lnTo>
                  <a:pt x="5412299" y="0"/>
                </a:lnTo>
                <a:lnTo>
                  <a:pt x="6484577" y="621921"/>
                </a:lnTo>
                <a:lnTo>
                  <a:pt x="6484577" y="3061700"/>
                </a:lnTo>
                <a:lnTo>
                  <a:pt x="5269549" y="3766417"/>
                </a:lnTo>
                <a:close/>
                <a:moveTo>
                  <a:pt x="4884275" y="0"/>
                </a:moveTo>
                <a:lnTo>
                  <a:pt x="5027513" y="0"/>
                </a:lnTo>
                <a:lnTo>
                  <a:pt x="5024889" y="1321811"/>
                </a:lnTo>
                <a:lnTo>
                  <a:pt x="2911977" y="2541700"/>
                </a:lnTo>
                <a:lnTo>
                  <a:pt x="1694160" y="1841813"/>
                </a:lnTo>
                <a:close/>
                <a:moveTo>
                  <a:pt x="2614527" y="0"/>
                </a:moveTo>
                <a:lnTo>
                  <a:pt x="4222733" y="0"/>
                </a:lnTo>
                <a:lnTo>
                  <a:pt x="3416785" y="463184"/>
                </a:lnTo>
                <a:close/>
                <a:moveTo>
                  <a:pt x="1809719" y="0"/>
                </a:moveTo>
                <a:lnTo>
                  <a:pt x="2423084" y="0"/>
                </a:lnTo>
                <a:lnTo>
                  <a:pt x="3333513" y="523230"/>
                </a:lnTo>
                <a:lnTo>
                  <a:pt x="0" y="2447837"/>
                </a:lnTo>
                <a:lnTo>
                  <a:pt x="2788" y="1043232"/>
                </a:lnTo>
                <a:close/>
                <a:moveTo>
                  <a:pt x="8788" y="0"/>
                </a:moveTo>
                <a:lnTo>
                  <a:pt x="1223816" y="0"/>
                </a:lnTo>
                <a:lnTo>
                  <a:pt x="1223816" y="244661"/>
                </a:lnTo>
                <a:lnTo>
                  <a:pt x="8788" y="9493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4962997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xmlns="" id="{226F2EDC-96AA-4498-98D5-DD4815FBC74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652006" y="649085"/>
            <a:ext cx="1723796" cy="1486224"/>
          </a:xfrm>
          <a:custGeom>
            <a:avLst/>
            <a:gdLst>
              <a:gd name="connsiteX0" fmla="*/ 0 w 4597386"/>
              <a:gd name="connsiteY0" fmla="*/ 0 h 3963264"/>
              <a:gd name="connsiteX1" fmla="*/ 4597386 w 4597386"/>
              <a:gd name="connsiteY1" fmla="*/ 0 h 3963264"/>
              <a:gd name="connsiteX2" fmla="*/ 2298693 w 4597386"/>
              <a:gd name="connsiteY2" fmla="*/ 3963264 h 396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97386" h="3963264">
                <a:moveTo>
                  <a:pt x="0" y="0"/>
                </a:moveTo>
                <a:lnTo>
                  <a:pt x="4597386" y="0"/>
                </a:lnTo>
                <a:lnTo>
                  <a:pt x="2298693" y="396326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xmlns="" id="{B1EE4B1F-B129-4318-85D3-5663B707C36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45800" y="2135311"/>
            <a:ext cx="2736207" cy="2359106"/>
          </a:xfrm>
          <a:custGeom>
            <a:avLst/>
            <a:gdLst>
              <a:gd name="connsiteX0" fmla="*/ 3648751 w 7297502"/>
              <a:gd name="connsiteY0" fmla="*/ 0 h 6290950"/>
              <a:gd name="connsiteX1" fmla="*/ 7297502 w 7297502"/>
              <a:gd name="connsiteY1" fmla="*/ 6290950 h 6290950"/>
              <a:gd name="connsiteX2" fmla="*/ 0 w 7297502"/>
              <a:gd name="connsiteY2" fmla="*/ 6290950 h 6290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97502" h="6290950">
                <a:moveTo>
                  <a:pt x="3648751" y="0"/>
                </a:moveTo>
                <a:lnTo>
                  <a:pt x="7297502" y="6290950"/>
                </a:lnTo>
                <a:lnTo>
                  <a:pt x="0" y="62909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xmlns="" id="{91BD9577-23EB-4C96-9302-13AD8DB9BA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09323" y="494609"/>
            <a:ext cx="2409171" cy="4154284"/>
          </a:xfrm>
          <a:custGeom>
            <a:avLst/>
            <a:gdLst>
              <a:gd name="connsiteX0" fmla="*/ 3212645 w 6425292"/>
              <a:gd name="connsiteY0" fmla="*/ 1210777 h 11078090"/>
              <a:gd name="connsiteX1" fmla="*/ 702251 w 6425292"/>
              <a:gd name="connsiteY1" fmla="*/ 5539046 h 11078090"/>
              <a:gd name="connsiteX2" fmla="*/ 3212645 w 6425292"/>
              <a:gd name="connsiteY2" fmla="*/ 9867313 h 11078090"/>
              <a:gd name="connsiteX3" fmla="*/ 5723041 w 6425292"/>
              <a:gd name="connsiteY3" fmla="*/ 5539046 h 11078090"/>
              <a:gd name="connsiteX4" fmla="*/ 3212645 w 6425292"/>
              <a:gd name="connsiteY4" fmla="*/ 0 h 11078090"/>
              <a:gd name="connsiteX5" fmla="*/ 6425292 w 6425292"/>
              <a:gd name="connsiteY5" fmla="*/ 5539046 h 11078090"/>
              <a:gd name="connsiteX6" fmla="*/ 3212645 w 6425292"/>
              <a:gd name="connsiteY6" fmla="*/ 11078090 h 11078090"/>
              <a:gd name="connsiteX7" fmla="*/ 0 w 6425292"/>
              <a:gd name="connsiteY7" fmla="*/ 5539046 h 1107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25292" h="11078090">
                <a:moveTo>
                  <a:pt x="3212645" y="1210777"/>
                </a:moveTo>
                <a:lnTo>
                  <a:pt x="702251" y="5539046"/>
                </a:lnTo>
                <a:lnTo>
                  <a:pt x="3212645" y="9867313"/>
                </a:lnTo>
                <a:lnTo>
                  <a:pt x="5723041" y="5539046"/>
                </a:lnTo>
                <a:close/>
                <a:moveTo>
                  <a:pt x="3212645" y="0"/>
                </a:moveTo>
                <a:lnTo>
                  <a:pt x="6425292" y="5539046"/>
                </a:lnTo>
                <a:lnTo>
                  <a:pt x="3212645" y="11078090"/>
                </a:lnTo>
                <a:lnTo>
                  <a:pt x="0" y="553904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81035750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8BDCCD89-E613-47BC-956C-18241B9724D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811522" y="197844"/>
            <a:ext cx="2694629" cy="4747817"/>
          </a:xfrm>
          <a:custGeom>
            <a:avLst/>
            <a:gdLst>
              <a:gd name="connsiteX0" fmla="*/ 5407239 w 7186612"/>
              <a:gd name="connsiteY0" fmla="*/ 10413739 h 12660846"/>
              <a:gd name="connsiteX1" fmla="*/ 6718876 w 7186612"/>
              <a:gd name="connsiteY1" fmla="*/ 10413739 h 12660846"/>
              <a:gd name="connsiteX2" fmla="*/ 7186611 w 7186612"/>
              <a:gd name="connsiteY2" fmla="*/ 10881474 h 12660846"/>
              <a:gd name="connsiteX3" fmla="*/ 7186611 w 7186612"/>
              <a:gd name="connsiteY3" fmla="*/ 12193111 h 12660846"/>
              <a:gd name="connsiteX4" fmla="*/ 6718876 w 7186612"/>
              <a:gd name="connsiteY4" fmla="*/ 12660846 h 12660846"/>
              <a:gd name="connsiteX5" fmla="*/ 5407239 w 7186612"/>
              <a:gd name="connsiteY5" fmla="*/ 12660846 h 12660846"/>
              <a:gd name="connsiteX6" fmla="*/ 4939504 w 7186612"/>
              <a:gd name="connsiteY6" fmla="*/ 12193111 h 12660846"/>
              <a:gd name="connsiteX7" fmla="*/ 4939504 w 7186612"/>
              <a:gd name="connsiteY7" fmla="*/ 10881474 h 12660846"/>
              <a:gd name="connsiteX8" fmla="*/ 5407239 w 7186612"/>
              <a:gd name="connsiteY8" fmla="*/ 10413739 h 12660846"/>
              <a:gd name="connsiteX9" fmla="*/ 3605609 w 7186612"/>
              <a:gd name="connsiteY9" fmla="*/ 10407228 h 12660846"/>
              <a:gd name="connsiteX10" fmla="*/ 4475557 w 7186612"/>
              <a:gd name="connsiteY10" fmla="*/ 10407228 h 12660846"/>
              <a:gd name="connsiteX11" fmla="*/ 4785784 w 7186612"/>
              <a:gd name="connsiteY11" fmla="*/ 10717455 h 12660846"/>
              <a:gd name="connsiteX12" fmla="*/ 4785784 w 7186612"/>
              <a:gd name="connsiteY12" fmla="*/ 11587403 h 12660846"/>
              <a:gd name="connsiteX13" fmla="*/ 4475557 w 7186612"/>
              <a:gd name="connsiteY13" fmla="*/ 11897630 h 12660846"/>
              <a:gd name="connsiteX14" fmla="*/ 3605609 w 7186612"/>
              <a:gd name="connsiteY14" fmla="*/ 11897630 h 12660846"/>
              <a:gd name="connsiteX15" fmla="*/ 3295382 w 7186612"/>
              <a:gd name="connsiteY15" fmla="*/ 11587403 h 12660846"/>
              <a:gd name="connsiteX16" fmla="*/ 3295382 w 7186612"/>
              <a:gd name="connsiteY16" fmla="*/ 10717455 h 12660846"/>
              <a:gd name="connsiteX17" fmla="*/ 3605609 w 7186612"/>
              <a:gd name="connsiteY17" fmla="*/ 10407228 h 12660846"/>
              <a:gd name="connsiteX18" fmla="*/ 2349557 w 7186612"/>
              <a:gd name="connsiteY18" fmla="*/ 10407228 h 12660846"/>
              <a:gd name="connsiteX19" fmla="*/ 2933444 w 7186612"/>
              <a:gd name="connsiteY19" fmla="*/ 10407228 h 12660846"/>
              <a:gd name="connsiteX20" fmla="*/ 3141661 w 7186612"/>
              <a:gd name="connsiteY20" fmla="*/ 10615445 h 12660846"/>
              <a:gd name="connsiteX21" fmla="*/ 3141661 w 7186612"/>
              <a:gd name="connsiteY21" fmla="*/ 11199332 h 12660846"/>
              <a:gd name="connsiteX22" fmla="*/ 2933444 w 7186612"/>
              <a:gd name="connsiteY22" fmla="*/ 11407549 h 12660846"/>
              <a:gd name="connsiteX23" fmla="*/ 2349557 w 7186612"/>
              <a:gd name="connsiteY23" fmla="*/ 11407549 h 12660846"/>
              <a:gd name="connsiteX24" fmla="*/ 2141340 w 7186612"/>
              <a:gd name="connsiteY24" fmla="*/ 11199332 h 12660846"/>
              <a:gd name="connsiteX25" fmla="*/ 2141340 w 7186612"/>
              <a:gd name="connsiteY25" fmla="*/ 10615445 h 12660846"/>
              <a:gd name="connsiteX26" fmla="*/ 2349557 w 7186612"/>
              <a:gd name="connsiteY26" fmla="*/ 10407228 h 12660846"/>
              <a:gd name="connsiteX27" fmla="*/ 413723 w 7186612"/>
              <a:gd name="connsiteY27" fmla="*/ 10407228 h 12660846"/>
              <a:gd name="connsiteX28" fmla="*/ 1573896 w 7186612"/>
              <a:gd name="connsiteY28" fmla="*/ 10407228 h 12660846"/>
              <a:gd name="connsiteX29" fmla="*/ 1987619 w 7186612"/>
              <a:gd name="connsiteY29" fmla="*/ 10820951 h 12660846"/>
              <a:gd name="connsiteX30" fmla="*/ 1987619 w 7186612"/>
              <a:gd name="connsiteY30" fmla="*/ 11981124 h 12660846"/>
              <a:gd name="connsiteX31" fmla="*/ 1573896 w 7186612"/>
              <a:gd name="connsiteY31" fmla="*/ 12394847 h 12660846"/>
              <a:gd name="connsiteX32" fmla="*/ 413723 w 7186612"/>
              <a:gd name="connsiteY32" fmla="*/ 12394847 h 12660846"/>
              <a:gd name="connsiteX33" fmla="*/ 0 w 7186612"/>
              <a:gd name="connsiteY33" fmla="*/ 11981124 h 12660846"/>
              <a:gd name="connsiteX34" fmla="*/ 0 w 7186612"/>
              <a:gd name="connsiteY34" fmla="*/ 10820951 h 12660846"/>
              <a:gd name="connsiteX35" fmla="*/ 413723 w 7186612"/>
              <a:gd name="connsiteY35" fmla="*/ 10407228 h 12660846"/>
              <a:gd name="connsiteX36" fmla="*/ 622864 w 7186612"/>
              <a:gd name="connsiteY36" fmla="*/ 3049802 h 12660846"/>
              <a:gd name="connsiteX37" fmla="*/ 6563748 w 7186612"/>
              <a:gd name="connsiteY37" fmla="*/ 3049802 h 12660846"/>
              <a:gd name="connsiteX38" fmla="*/ 7186612 w 7186612"/>
              <a:gd name="connsiteY38" fmla="*/ 3672667 h 12660846"/>
              <a:gd name="connsiteX39" fmla="*/ 7186612 w 7186612"/>
              <a:gd name="connsiteY39" fmla="*/ 9613549 h 12660846"/>
              <a:gd name="connsiteX40" fmla="*/ 6563748 w 7186612"/>
              <a:gd name="connsiteY40" fmla="*/ 10236413 h 12660846"/>
              <a:gd name="connsiteX41" fmla="*/ 622864 w 7186612"/>
              <a:gd name="connsiteY41" fmla="*/ 10236413 h 12660846"/>
              <a:gd name="connsiteX42" fmla="*/ 1 w 7186612"/>
              <a:gd name="connsiteY42" fmla="*/ 9613549 h 12660846"/>
              <a:gd name="connsiteX43" fmla="*/ 1 w 7186612"/>
              <a:gd name="connsiteY43" fmla="*/ 3672667 h 12660846"/>
              <a:gd name="connsiteX44" fmla="*/ 622864 w 7186612"/>
              <a:gd name="connsiteY44" fmla="*/ 3049802 h 12660846"/>
              <a:gd name="connsiteX45" fmla="*/ 4965982 w 7186612"/>
              <a:gd name="connsiteY45" fmla="*/ 1921448 h 12660846"/>
              <a:gd name="connsiteX46" fmla="*/ 5471298 w 7186612"/>
              <a:gd name="connsiteY46" fmla="*/ 1921448 h 12660846"/>
              <a:gd name="connsiteX47" fmla="*/ 5651496 w 7186612"/>
              <a:gd name="connsiteY47" fmla="*/ 2101646 h 12660846"/>
              <a:gd name="connsiteX48" fmla="*/ 5651496 w 7186612"/>
              <a:gd name="connsiteY48" fmla="*/ 2606962 h 12660846"/>
              <a:gd name="connsiteX49" fmla="*/ 5471298 w 7186612"/>
              <a:gd name="connsiteY49" fmla="*/ 2787160 h 12660846"/>
              <a:gd name="connsiteX50" fmla="*/ 4965982 w 7186612"/>
              <a:gd name="connsiteY50" fmla="*/ 2787160 h 12660846"/>
              <a:gd name="connsiteX51" fmla="*/ 4785784 w 7186612"/>
              <a:gd name="connsiteY51" fmla="*/ 2606962 h 12660846"/>
              <a:gd name="connsiteX52" fmla="*/ 4785784 w 7186612"/>
              <a:gd name="connsiteY52" fmla="*/ 2101646 h 12660846"/>
              <a:gd name="connsiteX53" fmla="*/ 4965982 w 7186612"/>
              <a:gd name="connsiteY53" fmla="*/ 1921448 h 12660846"/>
              <a:gd name="connsiteX54" fmla="*/ 6061070 w 7186612"/>
              <a:gd name="connsiteY54" fmla="*/ 1643406 h 12660846"/>
              <a:gd name="connsiteX55" fmla="*/ 6728680 w 7186612"/>
              <a:gd name="connsiteY55" fmla="*/ 1643406 h 12660846"/>
              <a:gd name="connsiteX56" fmla="*/ 6966753 w 7186612"/>
              <a:gd name="connsiteY56" fmla="*/ 1881479 h 12660846"/>
              <a:gd name="connsiteX57" fmla="*/ 6966753 w 7186612"/>
              <a:gd name="connsiteY57" fmla="*/ 2549089 h 12660846"/>
              <a:gd name="connsiteX58" fmla="*/ 6728680 w 7186612"/>
              <a:gd name="connsiteY58" fmla="*/ 2787162 h 12660846"/>
              <a:gd name="connsiteX59" fmla="*/ 6061070 w 7186612"/>
              <a:gd name="connsiteY59" fmla="*/ 2787162 h 12660846"/>
              <a:gd name="connsiteX60" fmla="*/ 5822997 w 7186612"/>
              <a:gd name="connsiteY60" fmla="*/ 2549089 h 12660846"/>
              <a:gd name="connsiteX61" fmla="*/ 5822997 w 7186612"/>
              <a:gd name="connsiteY61" fmla="*/ 1881479 h 12660846"/>
              <a:gd name="connsiteX62" fmla="*/ 6061070 w 7186612"/>
              <a:gd name="connsiteY62" fmla="*/ 1643406 h 12660846"/>
              <a:gd name="connsiteX63" fmla="*/ 3450532 w 7186612"/>
              <a:gd name="connsiteY63" fmla="*/ 1388584 h 12660846"/>
              <a:gd name="connsiteX64" fmla="*/ 4316679 w 7186612"/>
              <a:gd name="connsiteY64" fmla="*/ 1388584 h 12660846"/>
              <a:gd name="connsiteX65" fmla="*/ 4625551 w 7186612"/>
              <a:gd name="connsiteY65" fmla="*/ 1697457 h 12660846"/>
              <a:gd name="connsiteX66" fmla="*/ 4625551 w 7186612"/>
              <a:gd name="connsiteY66" fmla="*/ 2563604 h 12660846"/>
              <a:gd name="connsiteX67" fmla="*/ 4316679 w 7186612"/>
              <a:gd name="connsiteY67" fmla="*/ 2872476 h 12660846"/>
              <a:gd name="connsiteX68" fmla="*/ 3450532 w 7186612"/>
              <a:gd name="connsiteY68" fmla="*/ 2872476 h 12660846"/>
              <a:gd name="connsiteX69" fmla="*/ 3141660 w 7186612"/>
              <a:gd name="connsiteY69" fmla="*/ 2563604 h 12660846"/>
              <a:gd name="connsiteX70" fmla="*/ 3141660 w 7186612"/>
              <a:gd name="connsiteY70" fmla="*/ 1697457 h 12660846"/>
              <a:gd name="connsiteX71" fmla="*/ 3450532 w 7186612"/>
              <a:gd name="connsiteY71" fmla="*/ 1388584 h 12660846"/>
              <a:gd name="connsiteX72" fmla="*/ 3321857 w 7186612"/>
              <a:gd name="connsiteY72" fmla="*/ 345546 h 12660846"/>
              <a:gd name="connsiteX73" fmla="*/ 3827173 w 7186612"/>
              <a:gd name="connsiteY73" fmla="*/ 345546 h 12660846"/>
              <a:gd name="connsiteX74" fmla="*/ 4007371 w 7186612"/>
              <a:gd name="connsiteY74" fmla="*/ 525744 h 12660846"/>
              <a:gd name="connsiteX75" fmla="*/ 4007371 w 7186612"/>
              <a:gd name="connsiteY75" fmla="*/ 1031060 h 12660846"/>
              <a:gd name="connsiteX76" fmla="*/ 3827173 w 7186612"/>
              <a:gd name="connsiteY76" fmla="*/ 1211258 h 12660846"/>
              <a:gd name="connsiteX77" fmla="*/ 3321857 w 7186612"/>
              <a:gd name="connsiteY77" fmla="*/ 1211258 h 12660846"/>
              <a:gd name="connsiteX78" fmla="*/ 3141659 w 7186612"/>
              <a:gd name="connsiteY78" fmla="*/ 1031060 h 12660846"/>
              <a:gd name="connsiteX79" fmla="*/ 3141659 w 7186612"/>
              <a:gd name="connsiteY79" fmla="*/ 525744 h 12660846"/>
              <a:gd name="connsiteX80" fmla="*/ 3321857 w 7186612"/>
              <a:gd name="connsiteY80" fmla="*/ 345546 h 12660846"/>
              <a:gd name="connsiteX81" fmla="*/ 597907 w 7186612"/>
              <a:gd name="connsiteY81" fmla="*/ 0 h 12660846"/>
              <a:gd name="connsiteX82" fmla="*/ 2274571 w 7186612"/>
              <a:gd name="connsiteY82" fmla="*/ 0 h 12660846"/>
              <a:gd name="connsiteX83" fmla="*/ 2872477 w 7186612"/>
              <a:gd name="connsiteY83" fmla="*/ 597905 h 12660846"/>
              <a:gd name="connsiteX84" fmla="*/ 2872477 w 7186612"/>
              <a:gd name="connsiteY84" fmla="*/ 2274571 h 12660846"/>
              <a:gd name="connsiteX85" fmla="*/ 2274571 w 7186612"/>
              <a:gd name="connsiteY85" fmla="*/ 2872476 h 12660846"/>
              <a:gd name="connsiteX86" fmla="*/ 597907 w 7186612"/>
              <a:gd name="connsiteY86" fmla="*/ 2872476 h 12660846"/>
              <a:gd name="connsiteX87" fmla="*/ 1 w 7186612"/>
              <a:gd name="connsiteY87" fmla="*/ 2274571 h 12660846"/>
              <a:gd name="connsiteX88" fmla="*/ 1 w 7186612"/>
              <a:gd name="connsiteY88" fmla="*/ 597905 h 12660846"/>
              <a:gd name="connsiteX89" fmla="*/ 597907 w 7186612"/>
              <a:gd name="connsiteY89" fmla="*/ 0 h 12660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7186612" h="12660846">
                <a:moveTo>
                  <a:pt x="5407239" y="10413739"/>
                </a:moveTo>
                <a:lnTo>
                  <a:pt x="6718876" y="10413739"/>
                </a:lnTo>
                <a:cubicBezTo>
                  <a:pt x="6977199" y="10413739"/>
                  <a:pt x="7186611" y="10623151"/>
                  <a:pt x="7186611" y="10881474"/>
                </a:cubicBezTo>
                <a:lnTo>
                  <a:pt x="7186611" y="12193111"/>
                </a:lnTo>
                <a:cubicBezTo>
                  <a:pt x="7186611" y="12451434"/>
                  <a:pt x="6977199" y="12660846"/>
                  <a:pt x="6718876" y="12660846"/>
                </a:cubicBezTo>
                <a:lnTo>
                  <a:pt x="5407239" y="12660846"/>
                </a:lnTo>
                <a:cubicBezTo>
                  <a:pt x="5148916" y="12660846"/>
                  <a:pt x="4939504" y="12451434"/>
                  <a:pt x="4939504" y="12193111"/>
                </a:cubicBezTo>
                <a:lnTo>
                  <a:pt x="4939504" y="10881474"/>
                </a:lnTo>
                <a:cubicBezTo>
                  <a:pt x="4939504" y="10623151"/>
                  <a:pt x="5148916" y="10413739"/>
                  <a:pt x="5407239" y="10413739"/>
                </a:cubicBezTo>
                <a:close/>
                <a:moveTo>
                  <a:pt x="3605609" y="10407228"/>
                </a:moveTo>
                <a:lnTo>
                  <a:pt x="4475557" y="10407228"/>
                </a:lnTo>
                <a:cubicBezTo>
                  <a:pt x="4646891" y="10407228"/>
                  <a:pt x="4785784" y="10546121"/>
                  <a:pt x="4785784" y="10717455"/>
                </a:cubicBezTo>
                <a:lnTo>
                  <a:pt x="4785784" y="11587403"/>
                </a:lnTo>
                <a:cubicBezTo>
                  <a:pt x="4785784" y="11758737"/>
                  <a:pt x="4646891" y="11897630"/>
                  <a:pt x="4475557" y="11897630"/>
                </a:cubicBezTo>
                <a:lnTo>
                  <a:pt x="3605609" y="11897630"/>
                </a:lnTo>
                <a:cubicBezTo>
                  <a:pt x="3434275" y="11897630"/>
                  <a:pt x="3295382" y="11758737"/>
                  <a:pt x="3295382" y="11587403"/>
                </a:cubicBezTo>
                <a:lnTo>
                  <a:pt x="3295382" y="10717455"/>
                </a:lnTo>
                <a:cubicBezTo>
                  <a:pt x="3295382" y="10546121"/>
                  <a:pt x="3434275" y="10407228"/>
                  <a:pt x="3605609" y="10407228"/>
                </a:cubicBezTo>
                <a:close/>
                <a:moveTo>
                  <a:pt x="2349557" y="10407228"/>
                </a:moveTo>
                <a:lnTo>
                  <a:pt x="2933444" y="10407228"/>
                </a:lnTo>
                <a:cubicBezTo>
                  <a:pt x="3048439" y="10407228"/>
                  <a:pt x="3141661" y="10500450"/>
                  <a:pt x="3141661" y="10615445"/>
                </a:cubicBezTo>
                <a:lnTo>
                  <a:pt x="3141661" y="11199332"/>
                </a:lnTo>
                <a:cubicBezTo>
                  <a:pt x="3141661" y="11314327"/>
                  <a:pt x="3048439" y="11407549"/>
                  <a:pt x="2933444" y="11407549"/>
                </a:cubicBezTo>
                <a:lnTo>
                  <a:pt x="2349557" y="11407549"/>
                </a:lnTo>
                <a:cubicBezTo>
                  <a:pt x="2234562" y="11407549"/>
                  <a:pt x="2141340" y="11314327"/>
                  <a:pt x="2141340" y="11199332"/>
                </a:cubicBezTo>
                <a:lnTo>
                  <a:pt x="2141340" y="10615445"/>
                </a:lnTo>
                <a:cubicBezTo>
                  <a:pt x="2141340" y="10500450"/>
                  <a:pt x="2234562" y="10407228"/>
                  <a:pt x="2349557" y="10407228"/>
                </a:cubicBezTo>
                <a:close/>
                <a:moveTo>
                  <a:pt x="413723" y="10407228"/>
                </a:moveTo>
                <a:lnTo>
                  <a:pt x="1573896" y="10407228"/>
                </a:lnTo>
                <a:cubicBezTo>
                  <a:pt x="1802389" y="10407228"/>
                  <a:pt x="1987619" y="10592458"/>
                  <a:pt x="1987619" y="10820951"/>
                </a:cubicBezTo>
                <a:lnTo>
                  <a:pt x="1987619" y="11981124"/>
                </a:lnTo>
                <a:cubicBezTo>
                  <a:pt x="1987619" y="12209617"/>
                  <a:pt x="1802389" y="12394847"/>
                  <a:pt x="1573896" y="12394847"/>
                </a:cubicBezTo>
                <a:lnTo>
                  <a:pt x="413723" y="12394847"/>
                </a:lnTo>
                <a:cubicBezTo>
                  <a:pt x="185230" y="12394847"/>
                  <a:pt x="0" y="12209617"/>
                  <a:pt x="0" y="11981124"/>
                </a:cubicBezTo>
                <a:lnTo>
                  <a:pt x="0" y="10820951"/>
                </a:lnTo>
                <a:cubicBezTo>
                  <a:pt x="0" y="10592458"/>
                  <a:pt x="185230" y="10407228"/>
                  <a:pt x="413723" y="10407228"/>
                </a:cubicBezTo>
                <a:close/>
                <a:moveTo>
                  <a:pt x="622864" y="3049802"/>
                </a:moveTo>
                <a:lnTo>
                  <a:pt x="6563748" y="3049802"/>
                </a:lnTo>
                <a:cubicBezTo>
                  <a:pt x="6907746" y="3049802"/>
                  <a:pt x="7186612" y="3328669"/>
                  <a:pt x="7186612" y="3672667"/>
                </a:cubicBezTo>
                <a:lnTo>
                  <a:pt x="7186612" y="9613549"/>
                </a:lnTo>
                <a:cubicBezTo>
                  <a:pt x="7186612" y="9957547"/>
                  <a:pt x="6907746" y="10236413"/>
                  <a:pt x="6563748" y="10236413"/>
                </a:cubicBezTo>
                <a:lnTo>
                  <a:pt x="622864" y="10236413"/>
                </a:lnTo>
                <a:cubicBezTo>
                  <a:pt x="278867" y="10236413"/>
                  <a:pt x="1" y="9957547"/>
                  <a:pt x="1" y="9613549"/>
                </a:cubicBezTo>
                <a:lnTo>
                  <a:pt x="1" y="3672667"/>
                </a:lnTo>
                <a:cubicBezTo>
                  <a:pt x="1" y="3328669"/>
                  <a:pt x="278867" y="3049802"/>
                  <a:pt x="622864" y="3049802"/>
                </a:cubicBezTo>
                <a:close/>
                <a:moveTo>
                  <a:pt x="4965982" y="1921448"/>
                </a:moveTo>
                <a:lnTo>
                  <a:pt x="5471298" y="1921448"/>
                </a:lnTo>
                <a:cubicBezTo>
                  <a:pt x="5570819" y="1921448"/>
                  <a:pt x="5651496" y="2002125"/>
                  <a:pt x="5651496" y="2101646"/>
                </a:cubicBezTo>
                <a:lnTo>
                  <a:pt x="5651496" y="2606962"/>
                </a:lnTo>
                <a:cubicBezTo>
                  <a:pt x="5651496" y="2706483"/>
                  <a:pt x="5570819" y="2787160"/>
                  <a:pt x="5471298" y="2787160"/>
                </a:cubicBezTo>
                <a:lnTo>
                  <a:pt x="4965982" y="2787160"/>
                </a:lnTo>
                <a:cubicBezTo>
                  <a:pt x="4866461" y="2787160"/>
                  <a:pt x="4785784" y="2706483"/>
                  <a:pt x="4785784" y="2606962"/>
                </a:cubicBezTo>
                <a:lnTo>
                  <a:pt x="4785784" y="2101646"/>
                </a:lnTo>
                <a:cubicBezTo>
                  <a:pt x="4785784" y="2002125"/>
                  <a:pt x="4866461" y="1921448"/>
                  <a:pt x="4965982" y="1921448"/>
                </a:cubicBezTo>
                <a:close/>
                <a:moveTo>
                  <a:pt x="6061070" y="1643406"/>
                </a:moveTo>
                <a:lnTo>
                  <a:pt x="6728680" y="1643406"/>
                </a:lnTo>
                <a:cubicBezTo>
                  <a:pt x="6860164" y="1643406"/>
                  <a:pt x="6966753" y="1749995"/>
                  <a:pt x="6966753" y="1881479"/>
                </a:cubicBezTo>
                <a:lnTo>
                  <a:pt x="6966753" y="2549089"/>
                </a:lnTo>
                <a:cubicBezTo>
                  <a:pt x="6966753" y="2680573"/>
                  <a:pt x="6860164" y="2787162"/>
                  <a:pt x="6728680" y="2787162"/>
                </a:cubicBezTo>
                <a:lnTo>
                  <a:pt x="6061070" y="2787162"/>
                </a:lnTo>
                <a:cubicBezTo>
                  <a:pt x="5929586" y="2787162"/>
                  <a:pt x="5822997" y="2680573"/>
                  <a:pt x="5822997" y="2549089"/>
                </a:cubicBezTo>
                <a:lnTo>
                  <a:pt x="5822997" y="1881479"/>
                </a:lnTo>
                <a:cubicBezTo>
                  <a:pt x="5822997" y="1749995"/>
                  <a:pt x="5929586" y="1643406"/>
                  <a:pt x="6061070" y="1643406"/>
                </a:cubicBezTo>
                <a:close/>
                <a:moveTo>
                  <a:pt x="3450532" y="1388584"/>
                </a:moveTo>
                <a:lnTo>
                  <a:pt x="4316679" y="1388584"/>
                </a:lnTo>
                <a:cubicBezTo>
                  <a:pt x="4487264" y="1388584"/>
                  <a:pt x="4625551" y="1526871"/>
                  <a:pt x="4625551" y="1697457"/>
                </a:cubicBezTo>
                <a:lnTo>
                  <a:pt x="4625551" y="2563604"/>
                </a:lnTo>
                <a:cubicBezTo>
                  <a:pt x="4625551" y="2734189"/>
                  <a:pt x="4487264" y="2872476"/>
                  <a:pt x="4316679" y="2872476"/>
                </a:cubicBezTo>
                <a:lnTo>
                  <a:pt x="3450532" y="2872476"/>
                </a:lnTo>
                <a:cubicBezTo>
                  <a:pt x="3279947" y="2872476"/>
                  <a:pt x="3141660" y="2734189"/>
                  <a:pt x="3141660" y="2563604"/>
                </a:cubicBezTo>
                <a:lnTo>
                  <a:pt x="3141660" y="1697457"/>
                </a:lnTo>
                <a:cubicBezTo>
                  <a:pt x="3141660" y="1526871"/>
                  <a:pt x="3279947" y="1388584"/>
                  <a:pt x="3450532" y="1388584"/>
                </a:cubicBezTo>
                <a:close/>
                <a:moveTo>
                  <a:pt x="3321857" y="345546"/>
                </a:moveTo>
                <a:lnTo>
                  <a:pt x="3827173" y="345546"/>
                </a:lnTo>
                <a:cubicBezTo>
                  <a:pt x="3926694" y="345546"/>
                  <a:pt x="4007371" y="426223"/>
                  <a:pt x="4007371" y="525744"/>
                </a:cubicBezTo>
                <a:lnTo>
                  <a:pt x="4007371" y="1031060"/>
                </a:lnTo>
                <a:cubicBezTo>
                  <a:pt x="4007371" y="1130581"/>
                  <a:pt x="3926694" y="1211258"/>
                  <a:pt x="3827173" y="1211258"/>
                </a:cubicBezTo>
                <a:lnTo>
                  <a:pt x="3321857" y="1211258"/>
                </a:lnTo>
                <a:cubicBezTo>
                  <a:pt x="3222336" y="1211258"/>
                  <a:pt x="3141659" y="1130581"/>
                  <a:pt x="3141659" y="1031060"/>
                </a:cubicBezTo>
                <a:lnTo>
                  <a:pt x="3141659" y="525744"/>
                </a:lnTo>
                <a:cubicBezTo>
                  <a:pt x="3141659" y="426223"/>
                  <a:pt x="3222336" y="345546"/>
                  <a:pt x="3321857" y="345546"/>
                </a:cubicBezTo>
                <a:close/>
                <a:moveTo>
                  <a:pt x="597907" y="0"/>
                </a:moveTo>
                <a:lnTo>
                  <a:pt x="2274571" y="0"/>
                </a:lnTo>
                <a:cubicBezTo>
                  <a:pt x="2604785" y="0"/>
                  <a:pt x="2872477" y="267691"/>
                  <a:pt x="2872477" y="597905"/>
                </a:cubicBezTo>
                <a:lnTo>
                  <a:pt x="2872477" y="2274571"/>
                </a:lnTo>
                <a:cubicBezTo>
                  <a:pt x="2872477" y="2604785"/>
                  <a:pt x="2604785" y="2872477"/>
                  <a:pt x="2274571" y="2872476"/>
                </a:cubicBezTo>
                <a:lnTo>
                  <a:pt x="597907" y="2872476"/>
                </a:lnTo>
                <a:cubicBezTo>
                  <a:pt x="267693" y="2872476"/>
                  <a:pt x="1" y="2604784"/>
                  <a:pt x="1" y="2274571"/>
                </a:cubicBezTo>
                <a:lnTo>
                  <a:pt x="1" y="597905"/>
                </a:lnTo>
                <a:cubicBezTo>
                  <a:pt x="1" y="267691"/>
                  <a:pt x="267693" y="0"/>
                  <a:pt x="59790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54921836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276D696F-3BBA-42F7-8D7C-AD9813FA219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3951" y="348191"/>
            <a:ext cx="5359410" cy="4451221"/>
          </a:xfrm>
          <a:custGeom>
            <a:avLst/>
            <a:gdLst>
              <a:gd name="connsiteX0" fmla="*/ 4005480 w 14293620"/>
              <a:gd name="connsiteY0" fmla="*/ 4932228 h 11869922"/>
              <a:gd name="connsiteX1" fmla="*/ 7992619 w 14293620"/>
              <a:gd name="connsiteY1" fmla="*/ 11869922 h 11869922"/>
              <a:gd name="connsiteX2" fmla="*/ 0 w 14293620"/>
              <a:gd name="connsiteY2" fmla="*/ 11869922 h 11869922"/>
              <a:gd name="connsiteX3" fmla="*/ 7416955 w 14293620"/>
              <a:gd name="connsiteY3" fmla="*/ 0 h 11869922"/>
              <a:gd name="connsiteX4" fmla="*/ 14293620 w 14293620"/>
              <a:gd name="connsiteY4" fmla="*/ 11856319 h 11869922"/>
              <a:gd name="connsiteX5" fmla="*/ 8296917 w 14293620"/>
              <a:gd name="connsiteY5" fmla="*/ 11856319 h 11869922"/>
              <a:gd name="connsiteX6" fmla="*/ 4427483 w 14293620"/>
              <a:gd name="connsiteY6" fmla="*/ 5154264 h 11869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3620" h="11869922">
                <a:moveTo>
                  <a:pt x="4005480" y="4932228"/>
                </a:moveTo>
                <a:lnTo>
                  <a:pt x="7992619" y="11869922"/>
                </a:lnTo>
                <a:lnTo>
                  <a:pt x="0" y="11869922"/>
                </a:lnTo>
                <a:close/>
                <a:moveTo>
                  <a:pt x="7416955" y="0"/>
                </a:moveTo>
                <a:lnTo>
                  <a:pt x="14293620" y="11856319"/>
                </a:lnTo>
                <a:lnTo>
                  <a:pt x="8296917" y="11856319"/>
                </a:lnTo>
                <a:lnTo>
                  <a:pt x="4427483" y="515426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157779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="" xmlns:a16="http://schemas.microsoft.com/office/drawing/2014/main" id="{EB8B3F1C-2387-45A3-AD52-C150031D8CD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343150" y="619129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4" name="Picture Placeholder 10">
            <a:extLst>
              <a:ext uri="{FF2B5EF4-FFF2-40B4-BE49-F238E27FC236}">
                <a16:creationId xmlns="" xmlns:a16="http://schemas.microsoft.com/office/drawing/2014/main" id="{0F23F0A4-5F65-40DB-9ADA-C64789E332A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81463" y="619129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5" name="Picture Placeholder 12">
            <a:extLst>
              <a:ext uri="{FF2B5EF4-FFF2-40B4-BE49-F238E27FC236}">
                <a16:creationId xmlns="" xmlns:a16="http://schemas.microsoft.com/office/drawing/2014/main" id="{4BF39B6A-B8D6-420E-AABE-A6813A81373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04850" y="619129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0770182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xmlns="" id="{A9233FC6-18C0-4BA8-B790-FB02DE7D9FD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715921" y="1498424"/>
            <a:ext cx="3108370" cy="3108775"/>
          </a:xfrm>
          <a:custGeom>
            <a:avLst/>
            <a:gdLst>
              <a:gd name="connsiteX0" fmla="*/ 1 w 8931819"/>
              <a:gd name="connsiteY0" fmla="*/ 0 h 8931819"/>
              <a:gd name="connsiteX1" fmla="*/ 2597 w 8931819"/>
              <a:gd name="connsiteY1" fmla="*/ 0 h 8931819"/>
              <a:gd name="connsiteX2" fmla="*/ 1308882 w 8931819"/>
              <a:gd name="connsiteY2" fmla="*/ 1306285 h 8931819"/>
              <a:gd name="connsiteX3" fmla="*/ 1306285 w 8931819"/>
              <a:gd name="connsiteY3" fmla="*/ 1306284 h 8931819"/>
              <a:gd name="connsiteX4" fmla="*/ 1306285 w 8931819"/>
              <a:gd name="connsiteY4" fmla="*/ 7625534 h 8931819"/>
              <a:gd name="connsiteX5" fmla="*/ 7625533 w 8931819"/>
              <a:gd name="connsiteY5" fmla="*/ 7625534 h 8931819"/>
              <a:gd name="connsiteX6" fmla="*/ 7625533 w 8931819"/>
              <a:gd name="connsiteY6" fmla="*/ 7622937 h 8931819"/>
              <a:gd name="connsiteX7" fmla="*/ 8931819 w 8931819"/>
              <a:gd name="connsiteY7" fmla="*/ 8929224 h 8931819"/>
              <a:gd name="connsiteX8" fmla="*/ 8931819 w 8931819"/>
              <a:gd name="connsiteY8" fmla="*/ 8931819 h 8931819"/>
              <a:gd name="connsiteX9" fmla="*/ 0 w 8931819"/>
              <a:gd name="connsiteY9" fmla="*/ 8931819 h 8931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31819" h="8931819">
                <a:moveTo>
                  <a:pt x="1" y="0"/>
                </a:moveTo>
                <a:lnTo>
                  <a:pt x="2597" y="0"/>
                </a:lnTo>
                <a:lnTo>
                  <a:pt x="1308882" y="1306285"/>
                </a:lnTo>
                <a:lnTo>
                  <a:pt x="1306285" y="1306284"/>
                </a:lnTo>
                <a:lnTo>
                  <a:pt x="1306285" y="7625534"/>
                </a:lnTo>
                <a:lnTo>
                  <a:pt x="7625533" y="7625534"/>
                </a:lnTo>
                <a:lnTo>
                  <a:pt x="7625533" y="7622937"/>
                </a:lnTo>
                <a:lnTo>
                  <a:pt x="8931819" y="8929224"/>
                </a:lnTo>
                <a:lnTo>
                  <a:pt x="8931819" y="8931819"/>
                </a:lnTo>
                <a:lnTo>
                  <a:pt x="0" y="89318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xmlns="" id="{15302A6E-E02C-458C-A9AD-87C6A85133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716893" y="1498421"/>
            <a:ext cx="3107466" cy="3107871"/>
          </a:xfrm>
          <a:custGeom>
            <a:avLst/>
            <a:gdLst>
              <a:gd name="connsiteX0" fmla="*/ 0 w 8929221"/>
              <a:gd name="connsiteY0" fmla="*/ 0 h 8929223"/>
              <a:gd name="connsiteX1" fmla="*/ 8929221 w 8929221"/>
              <a:gd name="connsiteY1" fmla="*/ 0 h 8929223"/>
              <a:gd name="connsiteX2" fmla="*/ 8929221 w 8929221"/>
              <a:gd name="connsiteY2" fmla="*/ 8929223 h 8929223"/>
              <a:gd name="connsiteX3" fmla="*/ 7622935 w 8929221"/>
              <a:gd name="connsiteY3" fmla="*/ 7622937 h 8929223"/>
              <a:gd name="connsiteX4" fmla="*/ 7622935 w 8929221"/>
              <a:gd name="connsiteY4" fmla="*/ 1306284 h 8929223"/>
              <a:gd name="connsiteX5" fmla="*/ 1306284 w 8929221"/>
              <a:gd name="connsiteY5" fmla="*/ 1306284 h 892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29221" h="8929223">
                <a:moveTo>
                  <a:pt x="0" y="0"/>
                </a:moveTo>
                <a:lnTo>
                  <a:pt x="8929221" y="0"/>
                </a:lnTo>
                <a:lnTo>
                  <a:pt x="8929221" y="8929223"/>
                </a:lnTo>
                <a:lnTo>
                  <a:pt x="7622935" y="7622937"/>
                </a:lnTo>
                <a:lnTo>
                  <a:pt x="7622935" y="1306284"/>
                </a:lnTo>
                <a:lnTo>
                  <a:pt x="1306284" y="13062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5C5B0FDA-0521-4BBC-8598-9BFB5F516F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952665" y="528515"/>
            <a:ext cx="3108370" cy="3108775"/>
          </a:xfrm>
          <a:custGeom>
            <a:avLst/>
            <a:gdLst>
              <a:gd name="connsiteX0" fmla="*/ 1306284 w 8931819"/>
              <a:gd name="connsiteY0" fmla="*/ 1306284 h 8931819"/>
              <a:gd name="connsiteX1" fmla="*/ 1306284 w 8931819"/>
              <a:gd name="connsiteY1" fmla="*/ 7625534 h 8931819"/>
              <a:gd name="connsiteX2" fmla="*/ 7625534 w 8931819"/>
              <a:gd name="connsiteY2" fmla="*/ 7625534 h 8931819"/>
              <a:gd name="connsiteX3" fmla="*/ 7625534 w 8931819"/>
              <a:gd name="connsiteY3" fmla="*/ 1306284 h 8931819"/>
              <a:gd name="connsiteX4" fmla="*/ 0 w 8931819"/>
              <a:gd name="connsiteY4" fmla="*/ 0 h 8931819"/>
              <a:gd name="connsiteX5" fmla="*/ 8931819 w 8931819"/>
              <a:gd name="connsiteY5" fmla="*/ 0 h 8931819"/>
              <a:gd name="connsiteX6" fmla="*/ 8931819 w 8931819"/>
              <a:gd name="connsiteY6" fmla="*/ 8931819 h 8931819"/>
              <a:gd name="connsiteX7" fmla="*/ 0 w 8931819"/>
              <a:gd name="connsiteY7" fmla="*/ 8931819 h 8931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31819" h="8931819">
                <a:moveTo>
                  <a:pt x="1306284" y="1306284"/>
                </a:moveTo>
                <a:lnTo>
                  <a:pt x="1306284" y="7625534"/>
                </a:lnTo>
                <a:lnTo>
                  <a:pt x="7625534" y="7625534"/>
                </a:lnTo>
                <a:lnTo>
                  <a:pt x="7625534" y="1306284"/>
                </a:lnTo>
                <a:close/>
                <a:moveTo>
                  <a:pt x="0" y="0"/>
                </a:moveTo>
                <a:lnTo>
                  <a:pt x="8931819" y="0"/>
                </a:lnTo>
                <a:lnTo>
                  <a:pt x="8931819" y="8931819"/>
                </a:lnTo>
                <a:lnTo>
                  <a:pt x="0" y="89318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75026097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766F2F9D-3B2A-463A-B7F7-5618E9ACB09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72000" cy="5143500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xmlns="" id="{566B4D5E-DB9D-4E29-AC92-9FD407A23B7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 rot="10800000">
            <a:off x="610416" y="375747"/>
            <a:ext cx="3351173" cy="4392011"/>
          </a:xfrm>
          <a:custGeom>
            <a:avLst/>
            <a:gdLst>
              <a:gd name="connsiteX0" fmla="*/ 4447507 w 8937626"/>
              <a:gd name="connsiteY0" fmla="*/ 6622502 h 11712027"/>
              <a:gd name="connsiteX1" fmla="*/ 4274989 w 8937626"/>
              <a:gd name="connsiteY1" fmla="*/ 6795019 h 11712027"/>
              <a:gd name="connsiteX2" fmla="*/ 4447506 w 8937626"/>
              <a:gd name="connsiteY2" fmla="*/ 6967536 h 11712027"/>
              <a:gd name="connsiteX3" fmla="*/ 4468814 w 8937626"/>
              <a:gd name="connsiteY3" fmla="*/ 6946228 h 11712027"/>
              <a:gd name="connsiteX4" fmla="*/ 4490122 w 8937626"/>
              <a:gd name="connsiteY4" fmla="*/ 6967537 h 11712027"/>
              <a:gd name="connsiteX5" fmla="*/ 4662639 w 8937626"/>
              <a:gd name="connsiteY5" fmla="*/ 6795019 h 11712027"/>
              <a:gd name="connsiteX6" fmla="*/ 4490122 w 8937626"/>
              <a:gd name="connsiteY6" fmla="*/ 6622502 h 11712027"/>
              <a:gd name="connsiteX7" fmla="*/ 4468814 w 8937626"/>
              <a:gd name="connsiteY7" fmla="*/ 6643809 h 11712027"/>
              <a:gd name="connsiteX8" fmla="*/ 4959624 w 8937626"/>
              <a:gd name="connsiteY8" fmla="*/ 6152999 h 11712027"/>
              <a:gd name="connsiteX9" fmla="*/ 4787108 w 8937626"/>
              <a:gd name="connsiteY9" fmla="*/ 6325516 h 11712027"/>
              <a:gd name="connsiteX10" fmla="*/ 4959626 w 8937626"/>
              <a:gd name="connsiteY10" fmla="*/ 6498033 h 11712027"/>
              <a:gd name="connsiteX11" fmla="*/ 5132141 w 8937626"/>
              <a:gd name="connsiteY11" fmla="*/ 6325516 h 11712027"/>
              <a:gd name="connsiteX12" fmla="*/ 3978004 w 8937626"/>
              <a:gd name="connsiteY12" fmla="*/ 6152998 h 11712027"/>
              <a:gd name="connsiteX13" fmla="*/ 3805487 w 8937626"/>
              <a:gd name="connsiteY13" fmla="*/ 6325516 h 11712027"/>
              <a:gd name="connsiteX14" fmla="*/ 3978003 w 8937626"/>
              <a:gd name="connsiteY14" fmla="*/ 6498033 h 11712027"/>
              <a:gd name="connsiteX15" fmla="*/ 4150521 w 8937626"/>
              <a:gd name="connsiteY15" fmla="*/ 6325516 h 11712027"/>
              <a:gd name="connsiteX16" fmla="*/ 5429127 w 8937626"/>
              <a:gd name="connsiteY16" fmla="*/ 5683497 h 11712027"/>
              <a:gd name="connsiteX17" fmla="*/ 5256610 w 8937626"/>
              <a:gd name="connsiteY17" fmla="*/ 5856014 h 11712027"/>
              <a:gd name="connsiteX18" fmla="*/ 5429128 w 8937626"/>
              <a:gd name="connsiteY18" fmla="*/ 6028531 h 11712027"/>
              <a:gd name="connsiteX19" fmla="*/ 5601645 w 8937626"/>
              <a:gd name="connsiteY19" fmla="*/ 5856014 h 11712027"/>
              <a:gd name="connsiteX20" fmla="*/ 4490120 w 8937626"/>
              <a:gd name="connsiteY20" fmla="*/ 5683496 h 11712027"/>
              <a:gd name="connsiteX21" fmla="*/ 4468814 w 8937626"/>
              <a:gd name="connsiteY21" fmla="*/ 5704804 h 11712027"/>
              <a:gd name="connsiteX22" fmla="*/ 4447506 w 8937626"/>
              <a:gd name="connsiteY22" fmla="*/ 5683496 h 11712027"/>
              <a:gd name="connsiteX23" fmla="*/ 4274989 w 8937626"/>
              <a:gd name="connsiteY23" fmla="*/ 5856013 h 11712027"/>
              <a:gd name="connsiteX24" fmla="*/ 4447507 w 8937626"/>
              <a:gd name="connsiteY24" fmla="*/ 6028529 h 11712027"/>
              <a:gd name="connsiteX25" fmla="*/ 4468814 w 8937626"/>
              <a:gd name="connsiteY25" fmla="*/ 6007222 h 11712027"/>
              <a:gd name="connsiteX26" fmla="*/ 4490122 w 8937626"/>
              <a:gd name="connsiteY26" fmla="*/ 6028529 h 11712027"/>
              <a:gd name="connsiteX27" fmla="*/ 4662639 w 8937626"/>
              <a:gd name="connsiteY27" fmla="*/ 5856014 h 11712027"/>
              <a:gd name="connsiteX28" fmla="*/ 3508500 w 8937626"/>
              <a:gd name="connsiteY28" fmla="*/ 5683496 h 11712027"/>
              <a:gd name="connsiteX29" fmla="*/ 3335982 w 8937626"/>
              <a:gd name="connsiteY29" fmla="*/ 5856013 h 11712027"/>
              <a:gd name="connsiteX30" fmla="*/ 3508500 w 8937626"/>
              <a:gd name="connsiteY30" fmla="*/ 6028529 h 11712027"/>
              <a:gd name="connsiteX31" fmla="*/ 3681019 w 8937626"/>
              <a:gd name="connsiteY31" fmla="*/ 5856013 h 11712027"/>
              <a:gd name="connsiteX32" fmla="*/ 4959623 w 8937626"/>
              <a:gd name="connsiteY32" fmla="*/ 5213994 h 11712027"/>
              <a:gd name="connsiteX33" fmla="*/ 4787106 w 8937626"/>
              <a:gd name="connsiteY33" fmla="*/ 5386511 h 11712027"/>
              <a:gd name="connsiteX34" fmla="*/ 4959623 w 8937626"/>
              <a:gd name="connsiteY34" fmla="*/ 5559027 h 11712027"/>
              <a:gd name="connsiteX35" fmla="*/ 5132141 w 8937626"/>
              <a:gd name="connsiteY35" fmla="*/ 5386511 h 11712027"/>
              <a:gd name="connsiteX36" fmla="*/ 3978003 w 8937626"/>
              <a:gd name="connsiteY36" fmla="*/ 5213992 h 11712027"/>
              <a:gd name="connsiteX37" fmla="*/ 3805487 w 8937626"/>
              <a:gd name="connsiteY37" fmla="*/ 5386509 h 11712027"/>
              <a:gd name="connsiteX38" fmla="*/ 3978003 w 8937626"/>
              <a:gd name="connsiteY38" fmla="*/ 5559027 h 11712027"/>
              <a:gd name="connsiteX39" fmla="*/ 4150520 w 8937626"/>
              <a:gd name="connsiteY39" fmla="*/ 5386510 h 11712027"/>
              <a:gd name="connsiteX40" fmla="*/ 4490119 w 8937626"/>
              <a:gd name="connsiteY40" fmla="*/ 4744490 h 11712027"/>
              <a:gd name="connsiteX41" fmla="*/ 4468812 w 8937626"/>
              <a:gd name="connsiteY41" fmla="*/ 4765797 h 11712027"/>
              <a:gd name="connsiteX42" fmla="*/ 4447506 w 8937626"/>
              <a:gd name="connsiteY42" fmla="*/ 4744490 h 11712027"/>
              <a:gd name="connsiteX43" fmla="*/ 4274989 w 8937626"/>
              <a:gd name="connsiteY43" fmla="*/ 4917007 h 11712027"/>
              <a:gd name="connsiteX44" fmla="*/ 4447506 w 8937626"/>
              <a:gd name="connsiteY44" fmla="*/ 5089525 h 11712027"/>
              <a:gd name="connsiteX45" fmla="*/ 4468813 w 8937626"/>
              <a:gd name="connsiteY45" fmla="*/ 5068217 h 11712027"/>
              <a:gd name="connsiteX46" fmla="*/ 4490121 w 8937626"/>
              <a:gd name="connsiteY46" fmla="*/ 5089525 h 11712027"/>
              <a:gd name="connsiteX47" fmla="*/ 4662638 w 8937626"/>
              <a:gd name="connsiteY47" fmla="*/ 4917008 h 11712027"/>
              <a:gd name="connsiteX48" fmla="*/ 296987 w 8937626"/>
              <a:gd name="connsiteY48" fmla="*/ 0 h 11712027"/>
              <a:gd name="connsiteX49" fmla="*/ 4447505 w 8937626"/>
              <a:gd name="connsiteY49" fmla="*/ 4150518 h 11712027"/>
              <a:gd name="connsiteX50" fmla="*/ 4468812 w 8937626"/>
              <a:gd name="connsiteY50" fmla="*/ 4129211 h 11712027"/>
              <a:gd name="connsiteX51" fmla="*/ 4490119 w 8937626"/>
              <a:gd name="connsiteY51" fmla="*/ 4150518 h 11712027"/>
              <a:gd name="connsiteX52" fmla="*/ 8640638 w 8937626"/>
              <a:gd name="connsiteY52" fmla="*/ 0 h 11712027"/>
              <a:gd name="connsiteX53" fmla="*/ 8937624 w 8937626"/>
              <a:gd name="connsiteY53" fmla="*/ 296986 h 11712027"/>
              <a:gd name="connsiteX54" fmla="*/ 4787106 w 8937626"/>
              <a:gd name="connsiteY54" fmla="*/ 4447505 h 11712027"/>
              <a:gd name="connsiteX55" fmla="*/ 4959623 w 8937626"/>
              <a:gd name="connsiteY55" fmla="*/ 4620023 h 11712027"/>
              <a:gd name="connsiteX56" fmla="*/ 8640638 w 8937626"/>
              <a:gd name="connsiteY56" fmla="*/ 939005 h 11712027"/>
              <a:gd name="connsiteX57" fmla="*/ 8937626 w 8937626"/>
              <a:gd name="connsiteY57" fmla="*/ 1235992 h 11712027"/>
              <a:gd name="connsiteX58" fmla="*/ 5256608 w 8937626"/>
              <a:gd name="connsiteY58" fmla="*/ 4917008 h 11712027"/>
              <a:gd name="connsiteX59" fmla="*/ 5429126 w 8937626"/>
              <a:gd name="connsiteY59" fmla="*/ 5089525 h 11712027"/>
              <a:gd name="connsiteX60" fmla="*/ 8640640 w 8937626"/>
              <a:gd name="connsiteY60" fmla="*/ 1878011 h 11712027"/>
              <a:gd name="connsiteX61" fmla="*/ 8937626 w 8937626"/>
              <a:gd name="connsiteY61" fmla="*/ 2174998 h 11712027"/>
              <a:gd name="connsiteX62" fmla="*/ 5726112 w 8937626"/>
              <a:gd name="connsiteY62" fmla="*/ 5386511 h 11712027"/>
              <a:gd name="connsiteX63" fmla="*/ 5898630 w 8937626"/>
              <a:gd name="connsiteY63" fmla="*/ 5559029 h 11712027"/>
              <a:gd name="connsiteX64" fmla="*/ 8640640 w 8937626"/>
              <a:gd name="connsiteY64" fmla="*/ 2817018 h 11712027"/>
              <a:gd name="connsiteX65" fmla="*/ 8937626 w 8937626"/>
              <a:gd name="connsiteY65" fmla="*/ 3114004 h 11712027"/>
              <a:gd name="connsiteX66" fmla="*/ 6195616 w 8937626"/>
              <a:gd name="connsiteY66" fmla="*/ 5856014 h 11712027"/>
              <a:gd name="connsiteX67" fmla="*/ 8937624 w 8937626"/>
              <a:gd name="connsiteY67" fmla="*/ 8598021 h 11712027"/>
              <a:gd name="connsiteX68" fmla="*/ 8640636 w 8937626"/>
              <a:gd name="connsiteY68" fmla="*/ 8895008 h 11712027"/>
              <a:gd name="connsiteX69" fmla="*/ 5898630 w 8937626"/>
              <a:gd name="connsiteY69" fmla="*/ 6153001 h 11712027"/>
              <a:gd name="connsiteX70" fmla="*/ 5726113 w 8937626"/>
              <a:gd name="connsiteY70" fmla="*/ 6325517 h 11712027"/>
              <a:gd name="connsiteX71" fmla="*/ 8937626 w 8937626"/>
              <a:gd name="connsiteY71" fmla="*/ 9537027 h 11712027"/>
              <a:gd name="connsiteX72" fmla="*/ 8640638 w 8937626"/>
              <a:gd name="connsiteY72" fmla="*/ 9834014 h 11712027"/>
              <a:gd name="connsiteX73" fmla="*/ 5429128 w 8937626"/>
              <a:gd name="connsiteY73" fmla="*/ 6622503 h 11712027"/>
              <a:gd name="connsiteX74" fmla="*/ 5256610 w 8937626"/>
              <a:gd name="connsiteY74" fmla="*/ 6795019 h 11712027"/>
              <a:gd name="connsiteX75" fmla="*/ 8937626 w 8937626"/>
              <a:gd name="connsiteY75" fmla="*/ 10476034 h 11712027"/>
              <a:gd name="connsiteX76" fmla="*/ 8640640 w 8937626"/>
              <a:gd name="connsiteY76" fmla="*/ 10773020 h 11712027"/>
              <a:gd name="connsiteX77" fmla="*/ 4959625 w 8937626"/>
              <a:gd name="connsiteY77" fmla="*/ 7092005 h 11712027"/>
              <a:gd name="connsiteX78" fmla="*/ 4787107 w 8937626"/>
              <a:gd name="connsiteY78" fmla="*/ 7264523 h 11712027"/>
              <a:gd name="connsiteX79" fmla="*/ 8937626 w 8937626"/>
              <a:gd name="connsiteY79" fmla="*/ 11415041 h 11712027"/>
              <a:gd name="connsiteX80" fmla="*/ 8640638 w 8937626"/>
              <a:gd name="connsiteY80" fmla="*/ 11712027 h 11712027"/>
              <a:gd name="connsiteX81" fmla="*/ 4490121 w 8937626"/>
              <a:gd name="connsiteY81" fmla="*/ 7561509 h 11712027"/>
              <a:gd name="connsiteX82" fmla="*/ 4468814 w 8937626"/>
              <a:gd name="connsiteY82" fmla="*/ 7582815 h 11712027"/>
              <a:gd name="connsiteX83" fmla="*/ 4447506 w 8937626"/>
              <a:gd name="connsiteY83" fmla="*/ 7561508 h 11712027"/>
              <a:gd name="connsiteX84" fmla="*/ 296988 w 8937626"/>
              <a:gd name="connsiteY84" fmla="*/ 11712027 h 11712027"/>
              <a:gd name="connsiteX85" fmla="*/ 2 w 8937626"/>
              <a:gd name="connsiteY85" fmla="*/ 11415041 h 11712027"/>
              <a:gd name="connsiteX86" fmla="*/ 4150521 w 8937626"/>
              <a:gd name="connsiteY86" fmla="*/ 7264523 h 11712027"/>
              <a:gd name="connsiteX87" fmla="*/ 3978004 w 8937626"/>
              <a:gd name="connsiteY87" fmla="*/ 7092005 h 11712027"/>
              <a:gd name="connsiteX88" fmla="*/ 296988 w 8937626"/>
              <a:gd name="connsiteY88" fmla="*/ 10773020 h 11712027"/>
              <a:gd name="connsiteX89" fmla="*/ 2 w 8937626"/>
              <a:gd name="connsiteY89" fmla="*/ 10476034 h 11712027"/>
              <a:gd name="connsiteX90" fmla="*/ 3681017 w 8937626"/>
              <a:gd name="connsiteY90" fmla="*/ 6795019 h 11712027"/>
              <a:gd name="connsiteX91" fmla="*/ 3508500 w 8937626"/>
              <a:gd name="connsiteY91" fmla="*/ 6622502 h 11712027"/>
              <a:gd name="connsiteX92" fmla="*/ 296987 w 8937626"/>
              <a:gd name="connsiteY92" fmla="*/ 9834014 h 11712027"/>
              <a:gd name="connsiteX93" fmla="*/ 1 w 8937626"/>
              <a:gd name="connsiteY93" fmla="*/ 9537028 h 11712027"/>
              <a:gd name="connsiteX94" fmla="*/ 3211514 w 8937626"/>
              <a:gd name="connsiteY94" fmla="*/ 6325516 h 11712027"/>
              <a:gd name="connsiteX95" fmla="*/ 3038996 w 8937626"/>
              <a:gd name="connsiteY95" fmla="*/ 6152998 h 11712027"/>
              <a:gd name="connsiteX96" fmla="*/ 296986 w 8937626"/>
              <a:gd name="connsiteY96" fmla="*/ 8895008 h 11712027"/>
              <a:gd name="connsiteX97" fmla="*/ 1 w 8937626"/>
              <a:gd name="connsiteY97" fmla="*/ 8598022 h 11712027"/>
              <a:gd name="connsiteX98" fmla="*/ 2742011 w 8937626"/>
              <a:gd name="connsiteY98" fmla="*/ 5856013 h 11712027"/>
              <a:gd name="connsiteX99" fmla="*/ 3 w 8937626"/>
              <a:gd name="connsiteY99" fmla="*/ 3114004 h 11712027"/>
              <a:gd name="connsiteX100" fmla="*/ 296988 w 8937626"/>
              <a:gd name="connsiteY100" fmla="*/ 2817019 h 11712027"/>
              <a:gd name="connsiteX101" fmla="*/ 3038996 w 8937626"/>
              <a:gd name="connsiteY101" fmla="*/ 5559027 h 11712027"/>
              <a:gd name="connsiteX102" fmla="*/ 3211514 w 8937626"/>
              <a:gd name="connsiteY102" fmla="*/ 5386509 h 11712027"/>
              <a:gd name="connsiteX103" fmla="*/ 3 w 8937626"/>
              <a:gd name="connsiteY103" fmla="*/ 2174998 h 11712027"/>
              <a:gd name="connsiteX104" fmla="*/ 296988 w 8937626"/>
              <a:gd name="connsiteY104" fmla="*/ 1878012 h 11712027"/>
              <a:gd name="connsiteX105" fmla="*/ 3508500 w 8937626"/>
              <a:gd name="connsiteY105" fmla="*/ 5089523 h 11712027"/>
              <a:gd name="connsiteX106" fmla="*/ 3681017 w 8937626"/>
              <a:gd name="connsiteY106" fmla="*/ 4917007 h 11712027"/>
              <a:gd name="connsiteX107" fmla="*/ 1 w 8937626"/>
              <a:gd name="connsiteY107" fmla="*/ 1235992 h 11712027"/>
              <a:gd name="connsiteX108" fmla="*/ 296987 w 8937626"/>
              <a:gd name="connsiteY108" fmla="*/ 939005 h 11712027"/>
              <a:gd name="connsiteX109" fmla="*/ 3978002 w 8937626"/>
              <a:gd name="connsiteY109" fmla="*/ 4620021 h 11712027"/>
              <a:gd name="connsiteX110" fmla="*/ 4150519 w 8937626"/>
              <a:gd name="connsiteY110" fmla="*/ 4447504 h 11712027"/>
              <a:gd name="connsiteX111" fmla="*/ 0 w 8937626"/>
              <a:gd name="connsiteY111" fmla="*/ 296986 h 1171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937626" h="11712027">
                <a:moveTo>
                  <a:pt x="4447507" y="6622502"/>
                </a:moveTo>
                <a:lnTo>
                  <a:pt x="4274989" y="6795019"/>
                </a:lnTo>
                <a:lnTo>
                  <a:pt x="4447506" y="6967536"/>
                </a:lnTo>
                <a:lnTo>
                  <a:pt x="4468814" y="6946228"/>
                </a:lnTo>
                <a:lnTo>
                  <a:pt x="4490122" y="6967537"/>
                </a:lnTo>
                <a:lnTo>
                  <a:pt x="4662639" y="6795019"/>
                </a:lnTo>
                <a:lnTo>
                  <a:pt x="4490122" y="6622502"/>
                </a:lnTo>
                <a:lnTo>
                  <a:pt x="4468814" y="6643809"/>
                </a:lnTo>
                <a:close/>
                <a:moveTo>
                  <a:pt x="4959624" y="6152999"/>
                </a:moveTo>
                <a:lnTo>
                  <a:pt x="4787108" y="6325516"/>
                </a:lnTo>
                <a:lnTo>
                  <a:pt x="4959626" y="6498033"/>
                </a:lnTo>
                <a:lnTo>
                  <a:pt x="5132141" y="6325516"/>
                </a:lnTo>
                <a:close/>
                <a:moveTo>
                  <a:pt x="3978004" y="6152998"/>
                </a:moveTo>
                <a:lnTo>
                  <a:pt x="3805487" y="6325516"/>
                </a:lnTo>
                <a:lnTo>
                  <a:pt x="3978003" y="6498033"/>
                </a:lnTo>
                <a:lnTo>
                  <a:pt x="4150521" y="6325516"/>
                </a:lnTo>
                <a:close/>
                <a:moveTo>
                  <a:pt x="5429127" y="5683497"/>
                </a:moveTo>
                <a:lnTo>
                  <a:pt x="5256610" y="5856014"/>
                </a:lnTo>
                <a:lnTo>
                  <a:pt x="5429128" y="6028531"/>
                </a:lnTo>
                <a:lnTo>
                  <a:pt x="5601645" y="5856014"/>
                </a:lnTo>
                <a:close/>
                <a:moveTo>
                  <a:pt x="4490120" y="5683496"/>
                </a:moveTo>
                <a:lnTo>
                  <a:pt x="4468814" y="5704804"/>
                </a:lnTo>
                <a:lnTo>
                  <a:pt x="4447506" y="5683496"/>
                </a:lnTo>
                <a:lnTo>
                  <a:pt x="4274989" y="5856013"/>
                </a:lnTo>
                <a:lnTo>
                  <a:pt x="4447507" y="6028529"/>
                </a:lnTo>
                <a:lnTo>
                  <a:pt x="4468814" y="6007222"/>
                </a:lnTo>
                <a:lnTo>
                  <a:pt x="4490122" y="6028529"/>
                </a:lnTo>
                <a:lnTo>
                  <a:pt x="4662639" y="5856014"/>
                </a:lnTo>
                <a:close/>
                <a:moveTo>
                  <a:pt x="3508500" y="5683496"/>
                </a:moveTo>
                <a:lnTo>
                  <a:pt x="3335982" y="5856013"/>
                </a:lnTo>
                <a:lnTo>
                  <a:pt x="3508500" y="6028529"/>
                </a:lnTo>
                <a:lnTo>
                  <a:pt x="3681019" y="5856013"/>
                </a:lnTo>
                <a:close/>
                <a:moveTo>
                  <a:pt x="4959623" y="5213994"/>
                </a:moveTo>
                <a:lnTo>
                  <a:pt x="4787106" y="5386511"/>
                </a:lnTo>
                <a:lnTo>
                  <a:pt x="4959623" y="5559027"/>
                </a:lnTo>
                <a:lnTo>
                  <a:pt x="5132141" y="5386511"/>
                </a:lnTo>
                <a:close/>
                <a:moveTo>
                  <a:pt x="3978003" y="5213992"/>
                </a:moveTo>
                <a:lnTo>
                  <a:pt x="3805487" y="5386509"/>
                </a:lnTo>
                <a:lnTo>
                  <a:pt x="3978003" y="5559027"/>
                </a:lnTo>
                <a:lnTo>
                  <a:pt x="4150520" y="5386510"/>
                </a:lnTo>
                <a:close/>
                <a:moveTo>
                  <a:pt x="4490119" y="4744490"/>
                </a:moveTo>
                <a:lnTo>
                  <a:pt x="4468812" y="4765797"/>
                </a:lnTo>
                <a:lnTo>
                  <a:pt x="4447506" y="4744490"/>
                </a:lnTo>
                <a:lnTo>
                  <a:pt x="4274989" y="4917007"/>
                </a:lnTo>
                <a:lnTo>
                  <a:pt x="4447506" y="5089525"/>
                </a:lnTo>
                <a:lnTo>
                  <a:pt x="4468813" y="5068217"/>
                </a:lnTo>
                <a:lnTo>
                  <a:pt x="4490121" y="5089525"/>
                </a:lnTo>
                <a:lnTo>
                  <a:pt x="4662638" y="4917008"/>
                </a:lnTo>
                <a:close/>
                <a:moveTo>
                  <a:pt x="296987" y="0"/>
                </a:moveTo>
                <a:lnTo>
                  <a:pt x="4447505" y="4150518"/>
                </a:lnTo>
                <a:lnTo>
                  <a:pt x="4468812" y="4129211"/>
                </a:lnTo>
                <a:lnTo>
                  <a:pt x="4490119" y="4150518"/>
                </a:lnTo>
                <a:lnTo>
                  <a:pt x="8640638" y="0"/>
                </a:lnTo>
                <a:lnTo>
                  <a:pt x="8937624" y="296986"/>
                </a:lnTo>
                <a:lnTo>
                  <a:pt x="4787106" y="4447505"/>
                </a:lnTo>
                <a:lnTo>
                  <a:pt x="4959623" y="4620023"/>
                </a:lnTo>
                <a:lnTo>
                  <a:pt x="8640638" y="939005"/>
                </a:lnTo>
                <a:lnTo>
                  <a:pt x="8937626" y="1235992"/>
                </a:lnTo>
                <a:lnTo>
                  <a:pt x="5256608" y="4917008"/>
                </a:lnTo>
                <a:lnTo>
                  <a:pt x="5429126" y="5089525"/>
                </a:lnTo>
                <a:lnTo>
                  <a:pt x="8640640" y="1878011"/>
                </a:lnTo>
                <a:lnTo>
                  <a:pt x="8937626" y="2174998"/>
                </a:lnTo>
                <a:lnTo>
                  <a:pt x="5726112" y="5386511"/>
                </a:lnTo>
                <a:lnTo>
                  <a:pt x="5898630" y="5559029"/>
                </a:lnTo>
                <a:lnTo>
                  <a:pt x="8640640" y="2817018"/>
                </a:lnTo>
                <a:lnTo>
                  <a:pt x="8937626" y="3114004"/>
                </a:lnTo>
                <a:lnTo>
                  <a:pt x="6195616" y="5856014"/>
                </a:lnTo>
                <a:lnTo>
                  <a:pt x="8937624" y="8598021"/>
                </a:lnTo>
                <a:lnTo>
                  <a:pt x="8640636" y="8895008"/>
                </a:lnTo>
                <a:lnTo>
                  <a:pt x="5898630" y="6153001"/>
                </a:lnTo>
                <a:lnTo>
                  <a:pt x="5726113" y="6325517"/>
                </a:lnTo>
                <a:lnTo>
                  <a:pt x="8937626" y="9537027"/>
                </a:lnTo>
                <a:lnTo>
                  <a:pt x="8640638" y="9834014"/>
                </a:lnTo>
                <a:lnTo>
                  <a:pt x="5429128" y="6622503"/>
                </a:lnTo>
                <a:lnTo>
                  <a:pt x="5256610" y="6795019"/>
                </a:lnTo>
                <a:lnTo>
                  <a:pt x="8937626" y="10476034"/>
                </a:lnTo>
                <a:lnTo>
                  <a:pt x="8640640" y="10773020"/>
                </a:lnTo>
                <a:lnTo>
                  <a:pt x="4959625" y="7092005"/>
                </a:lnTo>
                <a:lnTo>
                  <a:pt x="4787107" y="7264523"/>
                </a:lnTo>
                <a:lnTo>
                  <a:pt x="8937626" y="11415041"/>
                </a:lnTo>
                <a:lnTo>
                  <a:pt x="8640638" y="11712027"/>
                </a:lnTo>
                <a:lnTo>
                  <a:pt x="4490121" y="7561509"/>
                </a:lnTo>
                <a:lnTo>
                  <a:pt x="4468814" y="7582815"/>
                </a:lnTo>
                <a:lnTo>
                  <a:pt x="4447506" y="7561508"/>
                </a:lnTo>
                <a:lnTo>
                  <a:pt x="296988" y="11712027"/>
                </a:lnTo>
                <a:lnTo>
                  <a:pt x="2" y="11415041"/>
                </a:lnTo>
                <a:lnTo>
                  <a:pt x="4150521" y="7264523"/>
                </a:lnTo>
                <a:lnTo>
                  <a:pt x="3978004" y="7092005"/>
                </a:lnTo>
                <a:lnTo>
                  <a:pt x="296988" y="10773020"/>
                </a:lnTo>
                <a:lnTo>
                  <a:pt x="2" y="10476034"/>
                </a:lnTo>
                <a:lnTo>
                  <a:pt x="3681017" y="6795019"/>
                </a:lnTo>
                <a:lnTo>
                  <a:pt x="3508500" y="6622502"/>
                </a:lnTo>
                <a:lnTo>
                  <a:pt x="296987" y="9834014"/>
                </a:lnTo>
                <a:lnTo>
                  <a:pt x="1" y="9537028"/>
                </a:lnTo>
                <a:lnTo>
                  <a:pt x="3211514" y="6325516"/>
                </a:lnTo>
                <a:lnTo>
                  <a:pt x="3038996" y="6152998"/>
                </a:lnTo>
                <a:lnTo>
                  <a:pt x="296986" y="8895008"/>
                </a:lnTo>
                <a:lnTo>
                  <a:pt x="1" y="8598022"/>
                </a:lnTo>
                <a:lnTo>
                  <a:pt x="2742011" y="5856013"/>
                </a:lnTo>
                <a:lnTo>
                  <a:pt x="3" y="3114004"/>
                </a:lnTo>
                <a:lnTo>
                  <a:pt x="296988" y="2817019"/>
                </a:lnTo>
                <a:lnTo>
                  <a:pt x="3038996" y="5559027"/>
                </a:lnTo>
                <a:lnTo>
                  <a:pt x="3211514" y="5386509"/>
                </a:lnTo>
                <a:lnTo>
                  <a:pt x="3" y="2174998"/>
                </a:lnTo>
                <a:lnTo>
                  <a:pt x="296988" y="1878012"/>
                </a:lnTo>
                <a:lnTo>
                  <a:pt x="3508500" y="5089523"/>
                </a:lnTo>
                <a:lnTo>
                  <a:pt x="3681017" y="4917007"/>
                </a:lnTo>
                <a:lnTo>
                  <a:pt x="1" y="1235992"/>
                </a:lnTo>
                <a:lnTo>
                  <a:pt x="296987" y="939005"/>
                </a:lnTo>
                <a:lnTo>
                  <a:pt x="3978002" y="4620021"/>
                </a:lnTo>
                <a:lnTo>
                  <a:pt x="4150519" y="4447504"/>
                </a:lnTo>
                <a:lnTo>
                  <a:pt x="0" y="29698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79307820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xmlns="" id="{5DE595E7-4B14-4CCD-8574-4A3C341B47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572000" y="0"/>
            <a:ext cx="4572000" cy="5143500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9E18653B-E468-462A-895E-F2D30F621C9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89043" y="1415846"/>
            <a:ext cx="2937939" cy="2533036"/>
          </a:xfrm>
          <a:custGeom>
            <a:avLst/>
            <a:gdLst>
              <a:gd name="connsiteX0" fmla="*/ 3917762 w 7835524"/>
              <a:gd name="connsiteY0" fmla="*/ 0 h 6754762"/>
              <a:gd name="connsiteX1" fmla="*/ 7835524 w 7835524"/>
              <a:gd name="connsiteY1" fmla="*/ 6754762 h 6754762"/>
              <a:gd name="connsiteX2" fmla="*/ 0 w 7835524"/>
              <a:gd name="connsiteY2" fmla="*/ 6754762 h 6754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835524" h="6754762">
                <a:moveTo>
                  <a:pt x="3917762" y="0"/>
                </a:moveTo>
                <a:lnTo>
                  <a:pt x="7835524" y="6754762"/>
                </a:lnTo>
                <a:lnTo>
                  <a:pt x="0" y="67547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80834996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xmlns="" id="{C3BC10D2-E8C2-4516-B53E-30792045EBF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6992" y="3207"/>
            <a:ext cx="3283443" cy="5137091"/>
          </a:xfrm>
          <a:custGeom>
            <a:avLst/>
            <a:gdLst>
              <a:gd name="connsiteX0" fmla="*/ 8756987 w 8756988"/>
              <a:gd name="connsiteY0" fmla="*/ 0 h 13698907"/>
              <a:gd name="connsiteX1" fmla="*/ 8733857 w 8756988"/>
              <a:gd name="connsiteY1" fmla="*/ 4500483 h 13698907"/>
              <a:gd name="connsiteX2" fmla="*/ 6409822 w 8756988"/>
              <a:gd name="connsiteY2" fmla="*/ 5316628 h 13698907"/>
              <a:gd name="connsiteX3" fmla="*/ 8733858 w 8756988"/>
              <a:gd name="connsiteY3" fmla="*/ 6132775 h 13698907"/>
              <a:gd name="connsiteX4" fmla="*/ 8733892 w 8756988"/>
              <a:gd name="connsiteY4" fmla="*/ 6139411 h 13698907"/>
              <a:gd name="connsiteX5" fmla="*/ 8756987 w 8756988"/>
              <a:gd name="connsiteY5" fmla="*/ 6131301 h 13698907"/>
              <a:gd name="connsiteX6" fmla="*/ 8745419 w 8756988"/>
              <a:gd name="connsiteY6" fmla="*/ 8382177 h 13698907"/>
              <a:gd name="connsiteX7" fmla="*/ 8756988 w 8756988"/>
              <a:gd name="connsiteY7" fmla="*/ 10633257 h 13698907"/>
              <a:gd name="connsiteX8" fmla="*/ 8733891 w 8756988"/>
              <a:gd name="connsiteY8" fmla="*/ 10625146 h 13698907"/>
              <a:gd name="connsiteX9" fmla="*/ 8733857 w 8756988"/>
              <a:gd name="connsiteY9" fmla="*/ 10631783 h 13698907"/>
              <a:gd name="connsiteX10" fmla="*/ 0 w 8756988"/>
              <a:gd name="connsiteY10" fmla="*/ 13698907 h 13698907"/>
              <a:gd name="connsiteX11" fmla="*/ 23130 w 8756988"/>
              <a:gd name="connsiteY11" fmla="*/ 9198424 h 13698907"/>
              <a:gd name="connsiteX12" fmla="*/ 2347164 w 8756988"/>
              <a:gd name="connsiteY12" fmla="*/ 8382278 h 13698907"/>
              <a:gd name="connsiteX13" fmla="*/ 23131 w 8756988"/>
              <a:gd name="connsiteY13" fmla="*/ 7566133 h 13698907"/>
              <a:gd name="connsiteX14" fmla="*/ 23097 w 8756988"/>
              <a:gd name="connsiteY14" fmla="*/ 7559495 h 13698907"/>
              <a:gd name="connsiteX15" fmla="*/ 0 w 8756988"/>
              <a:gd name="connsiteY15" fmla="*/ 7567606 h 13698907"/>
              <a:gd name="connsiteX16" fmla="*/ 11569 w 8756988"/>
              <a:gd name="connsiteY16" fmla="*/ 5316546 h 13698907"/>
              <a:gd name="connsiteX17" fmla="*/ 0 w 8756988"/>
              <a:gd name="connsiteY17" fmla="*/ 3065651 h 13698907"/>
              <a:gd name="connsiteX18" fmla="*/ 23096 w 8756988"/>
              <a:gd name="connsiteY18" fmla="*/ 3073761 h 13698907"/>
              <a:gd name="connsiteX19" fmla="*/ 23130 w 8756988"/>
              <a:gd name="connsiteY19" fmla="*/ 3067124 h 13698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756988" h="13698907">
                <a:moveTo>
                  <a:pt x="8756987" y="0"/>
                </a:moveTo>
                <a:lnTo>
                  <a:pt x="8733857" y="4500483"/>
                </a:lnTo>
                <a:lnTo>
                  <a:pt x="6409822" y="5316628"/>
                </a:lnTo>
                <a:lnTo>
                  <a:pt x="8733858" y="6132775"/>
                </a:lnTo>
                <a:lnTo>
                  <a:pt x="8733892" y="6139411"/>
                </a:lnTo>
                <a:lnTo>
                  <a:pt x="8756987" y="6131301"/>
                </a:lnTo>
                <a:lnTo>
                  <a:pt x="8745419" y="8382177"/>
                </a:lnTo>
                <a:lnTo>
                  <a:pt x="8756988" y="10633257"/>
                </a:lnTo>
                <a:lnTo>
                  <a:pt x="8733891" y="10625146"/>
                </a:lnTo>
                <a:lnTo>
                  <a:pt x="8733857" y="10631783"/>
                </a:lnTo>
                <a:lnTo>
                  <a:pt x="0" y="13698907"/>
                </a:lnTo>
                <a:lnTo>
                  <a:pt x="23130" y="9198424"/>
                </a:lnTo>
                <a:lnTo>
                  <a:pt x="2347164" y="8382278"/>
                </a:lnTo>
                <a:lnTo>
                  <a:pt x="23131" y="7566133"/>
                </a:lnTo>
                <a:lnTo>
                  <a:pt x="23097" y="7559495"/>
                </a:lnTo>
                <a:lnTo>
                  <a:pt x="0" y="7567606"/>
                </a:lnTo>
                <a:lnTo>
                  <a:pt x="11569" y="5316546"/>
                </a:lnTo>
                <a:lnTo>
                  <a:pt x="0" y="3065651"/>
                </a:lnTo>
                <a:lnTo>
                  <a:pt x="23096" y="3073761"/>
                </a:lnTo>
                <a:lnTo>
                  <a:pt x="23130" y="30671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483328414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483CA210-6D0C-4C55-8024-04786A4917A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89230" y="553916"/>
            <a:ext cx="4035143" cy="4035669"/>
          </a:xfrm>
          <a:custGeom>
            <a:avLst/>
            <a:gdLst>
              <a:gd name="connsiteX0" fmla="*/ 359701 w 10761784"/>
              <a:gd name="connsiteY0" fmla="*/ 7315199 h 10761784"/>
              <a:gd name="connsiteX1" fmla="*/ 10402084 w 10761784"/>
              <a:gd name="connsiteY1" fmla="*/ 7315199 h 10761784"/>
              <a:gd name="connsiteX2" fmla="*/ 10338927 w 10761784"/>
              <a:gd name="connsiteY2" fmla="*/ 7475378 h 10761784"/>
              <a:gd name="connsiteX3" fmla="*/ 5380893 w 10761784"/>
              <a:gd name="connsiteY3" fmla="*/ 10761784 h 10761784"/>
              <a:gd name="connsiteX4" fmla="*/ 422857 w 10761784"/>
              <a:gd name="connsiteY4" fmla="*/ 7475378 h 10761784"/>
              <a:gd name="connsiteX5" fmla="*/ 3913920 w 10761784"/>
              <a:gd name="connsiteY5" fmla="*/ 3763107 h 10761784"/>
              <a:gd name="connsiteX6" fmla="*/ 10513890 w 10761784"/>
              <a:gd name="connsiteY6" fmla="*/ 3763107 h 10761784"/>
              <a:gd name="connsiteX7" fmla="*/ 10519870 w 10761784"/>
              <a:gd name="connsiteY7" fmla="*/ 3780780 h 10761784"/>
              <a:gd name="connsiteX8" fmla="*/ 10761784 w 10761784"/>
              <a:gd name="connsiteY8" fmla="*/ 5380893 h 10761784"/>
              <a:gd name="connsiteX9" fmla="*/ 10519870 w 10761784"/>
              <a:gd name="connsiteY9" fmla="*/ 6981005 h 10761784"/>
              <a:gd name="connsiteX10" fmla="*/ 10501990 w 10761784"/>
              <a:gd name="connsiteY10" fmla="*/ 7033846 h 10761784"/>
              <a:gd name="connsiteX11" fmla="*/ 3913920 w 10761784"/>
              <a:gd name="connsiteY11" fmla="*/ 7033846 h 10761784"/>
              <a:gd name="connsiteX12" fmla="*/ 3597397 w 10761784"/>
              <a:gd name="connsiteY12" fmla="*/ 303964 h 10761784"/>
              <a:gd name="connsiteX13" fmla="*/ 3597397 w 10761784"/>
              <a:gd name="connsiteY13" fmla="*/ 7033846 h 10761784"/>
              <a:gd name="connsiteX14" fmla="*/ 259794 w 10761784"/>
              <a:gd name="connsiteY14" fmla="*/ 7033846 h 10761784"/>
              <a:gd name="connsiteX15" fmla="*/ 241914 w 10761784"/>
              <a:gd name="connsiteY15" fmla="*/ 6981005 h 10761784"/>
              <a:gd name="connsiteX16" fmla="*/ 0 w 10761784"/>
              <a:gd name="connsiteY16" fmla="*/ 5380893 h 10761784"/>
              <a:gd name="connsiteX17" fmla="*/ 3530762 w 10761784"/>
              <a:gd name="connsiteY17" fmla="*/ 326511 h 10761784"/>
              <a:gd name="connsiteX18" fmla="*/ 5380893 w 10761784"/>
              <a:gd name="connsiteY18" fmla="*/ 0 h 10761784"/>
              <a:gd name="connsiteX19" fmla="*/ 10338927 w 10761784"/>
              <a:gd name="connsiteY19" fmla="*/ 3286407 h 10761784"/>
              <a:gd name="connsiteX20" fmla="*/ 10402083 w 10761784"/>
              <a:gd name="connsiteY20" fmla="*/ 3446584 h 10761784"/>
              <a:gd name="connsiteX21" fmla="*/ 3913920 w 10761784"/>
              <a:gd name="connsiteY21" fmla="*/ 3446584 h 10761784"/>
              <a:gd name="connsiteX22" fmla="*/ 3913920 w 10761784"/>
              <a:gd name="connsiteY22" fmla="*/ 204107 h 10761784"/>
              <a:gd name="connsiteX23" fmla="*/ 4036124 w 10761784"/>
              <a:gd name="connsiteY23" fmla="*/ 169405 h 10761784"/>
              <a:gd name="connsiteX24" fmla="*/ 5380893 w 10761784"/>
              <a:gd name="connsiteY24" fmla="*/ 0 h 1076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761784" h="10761784">
                <a:moveTo>
                  <a:pt x="359701" y="7315199"/>
                </a:moveTo>
                <a:lnTo>
                  <a:pt x="10402084" y="7315199"/>
                </a:lnTo>
                <a:lnTo>
                  <a:pt x="10338927" y="7475378"/>
                </a:lnTo>
                <a:cubicBezTo>
                  <a:pt x="9522063" y="9406661"/>
                  <a:pt x="7609731" y="10761784"/>
                  <a:pt x="5380893" y="10761784"/>
                </a:cubicBezTo>
                <a:cubicBezTo>
                  <a:pt x="3152054" y="10761784"/>
                  <a:pt x="1239721" y="9406661"/>
                  <a:pt x="422857" y="7475378"/>
                </a:cubicBezTo>
                <a:close/>
                <a:moveTo>
                  <a:pt x="3913920" y="3763107"/>
                </a:moveTo>
                <a:lnTo>
                  <a:pt x="10513890" y="3763107"/>
                </a:lnTo>
                <a:lnTo>
                  <a:pt x="10519870" y="3780780"/>
                </a:lnTo>
                <a:cubicBezTo>
                  <a:pt x="10677089" y="4286256"/>
                  <a:pt x="10761784" y="4823684"/>
                  <a:pt x="10761784" y="5380893"/>
                </a:cubicBezTo>
                <a:cubicBezTo>
                  <a:pt x="10761784" y="5938103"/>
                  <a:pt x="10677089" y="6475530"/>
                  <a:pt x="10519870" y="6981005"/>
                </a:cubicBezTo>
                <a:lnTo>
                  <a:pt x="10501990" y="7033846"/>
                </a:lnTo>
                <a:lnTo>
                  <a:pt x="3913920" y="7033846"/>
                </a:lnTo>
                <a:close/>
                <a:moveTo>
                  <a:pt x="3597397" y="303964"/>
                </a:moveTo>
                <a:lnTo>
                  <a:pt x="3597397" y="7033846"/>
                </a:lnTo>
                <a:lnTo>
                  <a:pt x="259794" y="7033846"/>
                </a:lnTo>
                <a:lnTo>
                  <a:pt x="241914" y="6981005"/>
                </a:lnTo>
                <a:cubicBezTo>
                  <a:pt x="84695" y="6475530"/>
                  <a:pt x="0" y="5938103"/>
                  <a:pt x="0" y="5380893"/>
                </a:cubicBezTo>
                <a:cubicBezTo>
                  <a:pt x="0" y="3059186"/>
                  <a:pt x="1470403" y="1080910"/>
                  <a:pt x="3530762" y="326511"/>
                </a:cubicBezTo>
                <a:close/>
                <a:moveTo>
                  <a:pt x="5380893" y="0"/>
                </a:moveTo>
                <a:cubicBezTo>
                  <a:pt x="7609731" y="0"/>
                  <a:pt x="9522063" y="1355124"/>
                  <a:pt x="10338927" y="3286407"/>
                </a:cubicBezTo>
                <a:lnTo>
                  <a:pt x="10402083" y="3446584"/>
                </a:lnTo>
                <a:lnTo>
                  <a:pt x="3913920" y="3446584"/>
                </a:lnTo>
                <a:lnTo>
                  <a:pt x="3913920" y="204107"/>
                </a:lnTo>
                <a:lnTo>
                  <a:pt x="4036124" y="169405"/>
                </a:lnTo>
                <a:cubicBezTo>
                  <a:pt x="4465948" y="58816"/>
                  <a:pt x="4916552" y="0"/>
                  <a:pt x="538089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3394688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768EE649-24E7-42BF-B53A-64126589B4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19645" y="344093"/>
            <a:ext cx="4454739" cy="4455319"/>
          </a:xfrm>
          <a:custGeom>
            <a:avLst/>
            <a:gdLst>
              <a:gd name="connsiteX0" fmla="*/ 5940425 w 11880850"/>
              <a:gd name="connsiteY0" fmla="*/ 0 h 11880850"/>
              <a:gd name="connsiteX1" fmla="*/ 11880850 w 11880850"/>
              <a:gd name="connsiteY1" fmla="*/ 5940426 h 11880850"/>
              <a:gd name="connsiteX2" fmla="*/ 5940425 w 11880850"/>
              <a:gd name="connsiteY2" fmla="*/ 11880850 h 11880850"/>
              <a:gd name="connsiteX3" fmla="*/ 0 w 11880850"/>
              <a:gd name="connsiteY3" fmla="*/ 5940426 h 11880850"/>
              <a:gd name="connsiteX4" fmla="*/ 5940425 w 11880850"/>
              <a:gd name="connsiteY4" fmla="*/ 0 h 1188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80850" h="11880850">
                <a:moveTo>
                  <a:pt x="5940425" y="0"/>
                </a:moveTo>
                <a:cubicBezTo>
                  <a:pt x="9221231" y="0"/>
                  <a:pt x="11880850" y="2659619"/>
                  <a:pt x="11880850" y="5940426"/>
                </a:cubicBezTo>
                <a:cubicBezTo>
                  <a:pt x="11880850" y="9221231"/>
                  <a:pt x="9221231" y="11880850"/>
                  <a:pt x="5940425" y="11880850"/>
                </a:cubicBezTo>
                <a:cubicBezTo>
                  <a:pt x="2659619" y="11880850"/>
                  <a:pt x="0" y="9221231"/>
                  <a:pt x="0" y="5940426"/>
                </a:cubicBezTo>
                <a:cubicBezTo>
                  <a:pt x="0" y="2659619"/>
                  <a:pt x="2659619" y="0"/>
                  <a:pt x="5940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66382487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551A1ED0-AE5C-4E5D-B232-D02996FBAD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98841" y="807477"/>
            <a:ext cx="3528092" cy="3528551"/>
          </a:xfrm>
          <a:custGeom>
            <a:avLst/>
            <a:gdLst>
              <a:gd name="connsiteX0" fmla="*/ 5940425 w 11880850"/>
              <a:gd name="connsiteY0" fmla="*/ 0 h 11880850"/>
              <a:gd name="connsiteX1" fmla="*/ 11880850 w 11880850"/>
              <a:gd name="connsiteY1" fmla="*/ 5940426 h 11880850"/>
              <a:gd name="connsiteX2" fmla="*/ 5940425 w 11880850"/>
              <a:gd name="connsiteY2" fmla="*/ 11880850 h 11880850"/>
              <a:gd name="connsiteX3" fmla="*/ 0 w 11880850"/>
              <a:gd name="connsiteY3" fmla="*/ 5940426 h 11880850"/>
              <a:gd name="connsiteX4" fmla="*/ 5940425 w 11880850"/>
              <a:gd name="connsiteY4" fmla="*/ 0 h 1188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80850" h="11880850">
                <a:moveTo>
                  <a:pt x="5940425" y="0"/>
                </a:moveTo>
                <a:cubicBezTo>
                  <a:pt x="9221231" y="0"/>
                  <a:pt x="11880850" y="2659619"/>
                  <a:pt x="11880850" y="5940426"/>
                </a:cubicBezTo>
                <a:cubicBezTo>
                  <a:pt x="11880850" y="9221231"/>
                  <a:pt x="9221231" y="11880850"/>
                  <a:pt x="5940425" y="11880850"/>
                </a:cubicBezTo>
                <a:cubicBezTo>
                  <a:pt x="2659619" y="11880850"/>
                  <a:pt x="0" y="9221231"/>
                  <a:pt x="0" y="5940426"/>
                </a:cubicBezTo>
                <a:cubicBezTo>
                  <a:pt x="0" y="2659619"/>
                  <a:pt x="2659619" y="0"/>
                  <a:pt x="5940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16850777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xmlns="" id="{75FF21CE-B33E-47AB-82A7-D67ED17D5EA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" y="0"/>
            <a:ext cx="4971403" cy="5143500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xmlns="" id="{C6AEB574-34BC-470D-8E90-49374F7078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19641" y="542925"/>
            <a:ext cx="4319855" cy="4057650"/>
          </a:xfrm>
          <a:custGeom>
            <a:avLst/>
            <a:gdLst>
              <a:gd name="connsiteX0" fmla="*/ 4313919 w 11521112"/>
              <a:gd name="connsiteY0" fmla="*/ 3374346 h 10820400"/>
              <a:gd name="connsiteX1" fmla="*/ 5129573 w 11521112"/>
              <a:gd name="connsiteY1" fmla="*/ 4787103 h 10820400"/>
              <a:gd name="connsiteX2" fmla="*/ 2480183 w 11521112"/>
              <a:gd name="connsiteY2" fmla="*/ 9397089 h 10820400"/>
              <a:gd name="connsiteX3" fmla="*/ 7797243 w 11521112"/>
              <a:gd name="connsiteY3" fmla="*/ 9407643 h 10820400"/>
              <a:gd name="connsiteX4" fmla="*/ 8612899 w 11521112"/>
              <a:gd name="connsiteY4" fmla="*/ 10820400 h 10820400"/>
              <a:gd name="connsiteX5" fmla="*/ 44397 w 11521112"/>
              <a:gd name="connsiteY5" fmla="*/ 10803391 h 10820400"/>
              <a:gd name="connsiteX6" fmla="*/ 7251590 w 11521112"/>
              <a:gd name="connsiteY6" fmla="*/ 1678280 h 10820400"/>
              <a:gd name="connsiteX7" fmla="*/ 11521112 w 11521112"/>
              <a:gd name="connsiteY7" fmla="*/ 9107325 h 10820400"/>
              <a:gd name="connsiteX8" fmla="*/ 2952610 w 11521112"/>
              <a:gd name="connsiteY8" fmla="*/ 9124334 h 10820400"/>
              <a:gd name="connsiteX9" fmla="*/ 3768265 w 11521112"/>
              <a:gd name="connsiteY9" fmla="*/ 7711578 h 10820400"/>
              <a:gd name="connsiteX10" fmla="*/ 9085326 w 11521112"/>
              <a:gd name="connsiteY10" fmla="*/ 7701024 h 10820400"/>
              <a:gd name="connsiteX11" fmla="*/ 6435936 w 11521112"/>
              <a:gd name="connsiteY11" fmla="*/ 3091037 h 10820400"/>
              <a:gd name="connsiteX12" fmla="*/ 4298981 w 11521112"/>
              <a:gd name="connsiteY12" fmla="*/ 0 h 10820400"/>
              <a:gd name="connsiteX13" fmla="*/ 8597962 w 11521112"/>
              <a:gd name="connsiteY13" fmla="*/ 7412036 h 10820400"/>
              <a:gd name="connsiteX14" fmla="*/ 6966652 w 11521112"/>
              <a:gd name="connsiteY14" fmla="*/ 7412036 h 10820400"/>
              <a:gd name="connsiteX15" fmla="*/ 4298981 w 11521112"/>
              <a:gd name="connsiteY15" fmla="*/ 2812602 h 10820400"/>
              <a:gd name="connsiteX16" fmla="*/ 1631311 w 11521112"/>
              <a:gd name="connsiteY16" fmla="*/ 7412036 h 10820400"/>
              <a:gd name="connsiteX17" fmla="*/ 0 w 11521112"/>
              <a:gd name="connsiteY17" fmla="*/ 7412035 h 1082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521112" h="10820400">
                <a:moveTo>
                  <a:pt x="4313919" y="3374346"/>
                </a:moveTo>
                <a:lnTo>
                  <a:pt x="5129573" y="4787103"/>
                </a:lnTo>
                <a:lnTo>
                  <a:pt x="2480183" y="9397089"/>
                </a:lnTo>
                <a:lnTo>
                  <a:pt x="7797243" y="9407643"/>
                </a:lnTo>
                <a:lnTo>
                  <a:pt x="8612899" y="10820400"/>
                </a:lnTo>
                <a:lnTo>
                  <a:pt x="44397" y="10803391"/>
                </a:lnTo>
                <a:close/>
                <a:moveTo>
                  <a:pt x="7251590" y="1678280"/>
                </a:moveTo>
                <a:lnTo>
                  <a:pt x="11521112" y="9107325"/>
                </a:lnTo>
                <a:lnTo>
                  <a:pt x="2952610" y="9124334"/>
                </a:lnTo>
                <a:lnTo>
                  <a:pt x="3768265" y="7711578"/>
                </a:lnTo>
                <a:lnTo>
                  <a:pt x="9085326" y="7701024"/>
                </a:lnTo>
                <a:lnTo>
                  <a:pt x="6435936" y="3091037"/>
                </a:lnTo>
                <a:close/>
                <a:moveTo>
                  <a:pt x="4298981" y="0"/>
                </a:moveTo>
                <a:lnTo>
                  <a:pt x="8597962" y="7412036"/>
                </a:lnTo>
                <a:lnTo>
                  <a:pt x="6966652" y="7412036"/>
                </a:lnTo>
                <a:lnTo>
                  <a:pt x="4298981" y="2812602"/>
                </a:lnTo>
                <a:lnTo>
                  <a:pt x="1631311" y="7412036"/>
                </a:lnTo>
                <a:lnTo>
                  <a:pt x="0" y="74120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00653708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xmlns="" id="{682003B0-5979-44AE-8B65-393B0FAA571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178320" y="1"/>
            <a:ext cx="5965683" cy="5143500"/>
          </a:xfrm>
          <a:custGeom>
            <a:avLst/>
            <a:gdLst>
              <a:gd name="connsiteX0" fmla="*/ 7955281 w 15910560"/>
              <a:gd name="connsiteY0" fmla="*/ 1976629 h 13716000"/>
              <a:gd name="connsiteX1" fmla="*/ 1623059 w 15910560"/>
              <a:gd name="connsiteY1" fmla="*/ 12894251 h 13716000"/>
              <a:gd name="connsiteX2" fmla="*/ 2482960 w 15910560"/>
              <a:gd name="connsiteY2" fmla="*/ 12894251 h 13716000"/>
              <a:gd name="connsiteX3" fmla="*/ 6357812 w 15910560"/>
              <a:gd name="connsiteY3" fmla="*/ 6213474 h 13716000"/>
              <a:gd name="connsiteX4" fmla="*/ 10232662 w 15910560"/>
              <a:gd name="connsiteY4" fmla="*/ 12894251 h 13716000"/>
              <a:gd name="connsiteX5" fmla="*/ 14287501 w 15910560"/>
              <a:gd name="connsiteY5" fmla="*/ 12894251 h 13716000"/>
              <a:gd name="connsiteX6" fmla="*/ 7955281 w 15910560"/>
              <a:gd name="connsiteY6" fmla="*/ 0 h 13716000"/>
              <a:gd name="connsiteX7" fmla="*/ 15910560 w 15910560"/>
              <a:gd name="connsiteY7" fmla="*/ 13716000 h 13716000"/>
              <a:gd name="connsiteX8" fmla="*/ 0 w 15910560"/>
              <a:gd name="connsiteY8" fmla="*/ 1371600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10560" h="13716000">
                <a:moveTo>
                  <a:pt x="7955281" y="1976629"/>
                </a:moveTo>
                <a:lnTo>
                  <a:pt x="1623059" y="12894251"/>
                </a:lnTo>
                <a:lnTo>
                  <a:pt x="2482960" y="12894251"/>
                </a:lnTo>
                <a:lnTo>
                  <a:pt x="6357812" y="6213474"/>
                </a:lnTo>
                <a:lnTo>
                  <a:pt x="10232662" y="12894251"/>
                </a:lnTo>
                <a:lnTo>
                  <a:pt x="14287501" y="12894251"/>
                </a:lnTo>
                <a:close/>
                <a:moveTo>
                  <a:pt x="7955281" y="0"/>
                </a:moveTo>
                <a:lnTo>
                  <a:pt x="15910560" y="13716000"/>
                </a:lnTo>
                <a:lnTo>
                  <a:pt x="0" y="13716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07991914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xmlns="" id="{DC243F37-9B35-40BD-9577-D964A5BE0FA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1818" y="157871"/>
            <a:ext cx="4084988" cy="4867251"/>
          </a:xfrm>
          <a:custGeom>
            <a:avLst/>
            <a:gdLst>
              <a:gd name="connsiteX0" fmla="*/ 6607576 w 10894718"/>
              <a:gd name="connsiteY0" fmla="*/ 8810103 h 12979335"/>
              <a:gd name="connsiteX1" fmla="*/ 8692194 w 10894718"/>
              <a:gd name="connsiteY1" fmla="*/ 10894720 h 12979335"/>
              <a:gd name="connsiteX2" fmla="*/ 6607576 w 10894718"/>
              <a:gd name="connsiteY2" fmla="*/ 12979335 h 12979335"/>
              <a:gd name="connsiteX3" fmla="*/ 4522960 w 10894718"/>
              <a:gd name="connsiteY3" fmla="*/ 10894718 h 12979335"/>
              <a:gd name="connsiteX4" fmla="*/ 2202524 w 10894718"/>
              <a:gd name="connsiteY4" fmla="*/ 8810103 h 12979335"/>
              <a:gd name="connsiteX5" fmla="*/ 4287141 w 10894718"/>
              <a:gd name="connsiteY5" fmla="*/ 10894720 h 12979335"/>
              <a:gd name="connsiteX6" fmla="*/ 2202525 w 10894718"/>
              <a:gd name="connsiteY6" fmla="*/ 12979335 h 12979335"/>
              <a:gd name="connsiteX7" fmla="*/ 117908 w 10894718"/>
              <a:gd name="connsiteY7" fmla="*/ 10894718 h 12979335"/>
              <a:gd name="connsiteX8" fmla="*/ 8810101 w 10894718"/>
              <a:gd name="connsiteY8" fmla="*/ 2202526 h 12979335"/>
              <a:gd name="connsiteX9" fmla="*/ 10894718 w 10894718"/>
              <a:gd name="connsiteY9" fmla="*/ 4287143 h 12979335"/>
              <a:gd name="connsiteX10" fmla="*/ 8810101 w 10894718"/>
              <a:gd name="connsiteY10" fmla="*/ 6371758 h 12979335"/>
              <a:gd name="connsiteX11" fmla="*/ 6725484 w 10894718"/>
              <a:gd name="connsiteY11" fmla="*/ 4287142 h 12979335"/>
              <a:gd name="connsiteX12" fmla="*/ 4405050 w 10894718"/>
              <a:gd name="connsiteY12" fmla="*/ 2084616 h 12979335"/>
              <a:gd name="connsiteX13" fmla="*/ 8810101 w 10894718"/>
              <a:gd name="connsiteY13" fmla="*/ 6489666 h 12979335"/>
              <a:gd name="connsiteX14" fmla="*/ 4405050 w 10894718"/>
              <a:gd name="connsiteY14" fmla="*/ 10894717 h 12979335"/>
              <a:gd name="connsiteX15" fmla="*/ 0 w 10894718"/>
              <a:gd name="connsiteY15" fmla="*/ 6489666 h 12979335"/>
              <a:gd name="connsiteX16" fmla="*/ 6607576 w 10894718"/>
              <a:gd name="connsiteY16" fmla="*/ 0 h 12979335"/>
              <a:gd name="connsiteX17" fmla="*/ 8692194 w 10894718"/>
              <a:gd name="connsiteY17" fmla="*/ 2084617 h 12979335"/>
              <a:gd name="connsiteX18" fmla="*/ 6607576 w 10894718"/>
              <a:gd name="connsiteY18" fmla="*/ 4169233 h 12979335"/>
              <a:gd name="connsiteX19" fmla="*/ 4522960 w 10894718"/>
              <a:gd name="connsiteY19" fmla="*/ 2084616 h 12979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894718" h="12979335">
                <a:moveTo>
                  <a:pt x="6607576" y="8810103"/>
                </a:moveTo>
                <a:lnTo>
                  <a:pt x="8692194" y="10894720"/>
                </a:lnTo>
                <a:lnTo>
                  <a:pt x="6607576" y="12979335"/>
                </a:lnTo>
                <a:lnTo>
                  <a:pt x="4522960" y="10894718"/>
                </a:lnTo>
                <a:close/>
                <a:moveTo>
                  <a:pt x="2202524" y="8810103"/>
                </a:moveTo>
                <a:lnTo>
                  <a:pt x="4287141" y="10894720"/>
                </a:lnTo>
                <a:lnTo>
                  <a:pt x="2202525" y="12979335"/>
                </a:lnTo>
                <a:lnTo>
                  <a:pt x="117908" y="10894718"/>
                </a:lnTo>
                <a:close/>
                <a:moveTo>
                  <a:pt x="8810101" y="2202526"/>
                </a:moveTo>
                <a:lnTo>
                  <a:pt x="10894718" y="4287143"/>
                </a:lnTo>
                <a:lnTo>
                  <a:pt x="8810101" y="6371758"/>
                </a:lnTo>
                <a:lnTo>
                  <a:pt x="6725484" y="4287142"/>
                </a:lnTo>
                <a:close/>
                <a:moveTo>
                  <a:pt x="4405050" y="2084616"/>
                </a:moveTo>
                <a:lnTo>
                  <a:pt x="8810101" y="6489666"/>
                </a:lnTo>
                <a:lnTo>
                  <a:pt x="4405050" y="10894717"/>
                </a:lnTo>
                <a:lnTo>
                  <a:pt x="0" y="6489666"/>
                </a:lnTo>
                <a:close/>
                <a:moveTo>
                  <a:pt x="6607576" y="0"/>
                </a:moveTo>
                <a:lnTo>
                  <a:pt x="8692194" y="2084617"/>
                </a:lnTo>
                <a:lnTo>
                  <a:pt x="6607576" y="4169233"/>
                </a:lnTo>
                <a:lnTo>
                  <a:pt x="4522960" y="208461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890744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0704BEA8-4216-4291-B7A8-07A3B1974C9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 lIns="68315" tIns="34201" rIns="68315" bIns="34201" anchor="ctr"/>
          <a:lstStyle/>
          <a:p>
            <a:endParaRPr lang="en-US"/>
          </a:p>
        </p:txBody>
      </p:sp>
      <p:sp>
        <p:nvSpPr>
          <p:cNvPr id="7" name="Slide Number Placeholder 21">
            <a:extLst>
              <a:ext uri="{FF2B5EF4-FFF2-40B4-BE49-F238E27FC236}">
                <a16:creationId xmlns="" xmlns:a16="http://schemas.microsoft.com/office/drawing/2014/main" id="{97032698-4027-4948-8F5C-E2709437E3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3" y="296496"/>
            <a:ext cx="281636" cy="273844"/>
          </a:xfrm>
          <a:prstGeom prst="rect">
            <a:avLst/>
          </a:prstGeom>
        </p:spPr>
        <p:txBody>
          <a:bodyPr vert="horz" lIns="68315" tIns="34201" rIns="68315" bIns="34201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3043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3043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8874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171120C9-89DE-4EBC-AEB3-7E7D68F9CCE4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86" y="355917"/>
            <a:ext cx="2764105" cy="2215834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A8946DD2-C70E-4671-9494-B4B8A0CBF7C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76" y="355917"/>
            <a:ext cx="2764105" cy="2215834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65A87CC6-2E54-4A42-86E9-71CF80D9042F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96" y="355917"/>
            <a:ext cx="2764105" cy="2215834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022A53E6-BCFE-445F-82B0-CCD1B94CA7BE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65" y="2571750"/>
            <a:ext cx="5525592" cy="2215834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75B71AB0-A885-4266-B1B3-036D748B47A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5952796" y="2571750"/>
            <a:ext cx="2764105" cy="2215834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5091294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50420160-7D47-4912-B1D4-465FD7BCF5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52959" y="371480"/>
            <a:ext cx="4971403" cy="4427935"/>
          </a:xfrm>
          <a:custGeom>
            <a:avLst/>
            <a:gdLst>
              <a:gd name="connsiteX0" fmla="*/ 9105900 w 13258801"/>
              <a:gd name="connsiteY0" fmla="*/ 6092825 h 11807825"/>
              <a:gd name="connsiteX1" fmla="*/ 12420600 w 13258801"/>
              <a:gd name="connsiteY1" fmla="*/ 11807825 h 11807825"/>
              <a:gd name="connsiteX2" fmla="*/ 5791200 w 13258801"/>
              <a:gd name="connsiteY2" fmla="*/ 11807825 h 11807825"/>
              <a:gd name="connsiteX3" fmla="*/ 3314700 w 13258801"/>
              <a:gd name="connsiteY3" fmla="*/ 4606924 h 11807825"/>
              <a:gd name="connsiteX4" fmla="*/ 6629400 w 13258801"/>
              <a:gd name="connsiteY4" fmla="*/ 10321924 h 11807825"/>
              <a:gd name="connsiteX5" fmla="*/ 0 w 13258801"/>
              <a:gd name="connsiteY5" fmla="*/ 10321924 h 11807825"/>
              <a:gd name="connsiteX6" fmla="*/ 6629401 w 13258801"/>
              <a:gd name="connsiteY6" fmla="*/ 1485899 h 11807825"/>
              <a:gd name="connsiteX7" fmla="*/ 13258801 w 13258801"/>
              <a:gd name="connsiteY7" fmla="*/ 1485899 h 11807825"/>
              <a:gd name="connsiteX8" fmla="*/ 9944101 w 13258801"/>
              <a:gd name="connsiteY8" fmla="*/ 7200899 h 11807825"/>
              <a:gd name="connsiteX9" fmla="*/ 838201 w 13258801"/>
              <a:gd name="connsiteY9" fmla="*/ 0 h 11807825"/>
              <a:gd name="connsiteX10" fmla="*/ 7467601 w 13258801"/>
              <a:gd name="connsiteY10" fmla="*/ 0 h 11807825"/>
              <a:gd name="connsiteX11" fmla="*/ 4152901 w 13258801"/>
              <a:gd name="connsiteY11" fmla="*/ 5714999 h 1180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258801" h="11807825">
                <a:moveTo>
                  <a:pt x="9105900" y="6092825"/>
                </a:moveTo>
                <a:lnTo>
                  <a:pt x="12420600" y="11807825"/>
                </a:lnTo>
                <a:lnTo>
                  <a:pt x="5791200" y="11807825"/>
                </a:lnTo>
                <a:close/>
                <a:moveTo>
                  <a:pt x="3314700" y="4606924"/>
                </a:moveTo>
                <a:lnTo>
                  <a:pt x="6629400" y="10321924"/>
                </a:lnTo>
                <a:lnTo>
                  <a:pt x="0" y="10321924"/>
                </a:lnTo>
                <a:close/>
                <a:moveTo>
                  <a:pt x="6629401" y="1485899"/>
                </a:moveTo>
                <a:lnTo>
                  <a:pt x="13258801" y="1485899"/>
                </a:lnTo>
                <a:lnTo>
                  <a:pt x="9944101" y="7200899"/>
                </a:lnTo>
                <a:close/>
                <a:moveTo>
                  <a:pt x="838201" y="0"/>
                </a:moveTo>
                <a:lnTo>
                  <a:pt x="7467601" y="0"/>
                </a:lnTo>
                <a:lnTo>
                  <a:pt x="4152901" y="5714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53257636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A921F61F-5848-445B-B2AA-7E579B884A8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87611" y="1140919"/>
            <a:ext cx="3570936" cy="3136890"/>
          </a:xfrm>
          <a:custGeom>
            <a:avLst/>
            <a:gdLst>
              <a:gd name="connsiteX0" fmla="*/ 4560844 w 9523735"/>
              <a:gd name="connsiteY0" fmla="*/ 1620 h 8365040"/>
              <a:gd name="connsiteX1" fmla="*/ 6120773 w 9523735"/>
              <a:gd name="connsiteY1" fmla="*/ 77009 h 8365040"/>
              <a:gd name="connsiteX2" fmla="*/ 9189979 w 9523735"/>
              <a:gd name="connsiteY2" fmla="*/ 559843 h 8365040"/>
              <a:gd name="connsiteX3" fmla="*/ 9496467 w 9523735"/>
              <a:gd name="connsiteY3" fmla="*/ 636733 h 8365040"/>
              <a:gd name="connsiteX4" fmla="*/ 9509579 w 9523735"/>
              <a:gd name="connsiteY4" fmla="*/ 919233 h 8365040"/>
              <a:gd name="connsiteX5" fmla="*/ 8490124 w 9523735"/>
              <a:gd name="connsiteY5" fmla="*/ 8306430 h 8365040"/>
              <a:gd name="connsiteX6" fmla="*/ 8483505 w 9523735"/>
              <a:gd name="connsiteY6" fmla="*/ 8326338 h 8365040"/>
              <a:gd name="connsiteX7" fmla="*/ 8407555 w 9523735"/>
              <a:gd name="connsiteY7" fmla="*/ 8301430 h 8365040"/>
              <a:gd name="connsiteX8" fmla="*/ 5474011 w 9523735"/>
              <a:gd name="connsiteY8" fmla="*/ 7732420 h 8365040"/>
              <a:gd name="connsiteX9" fmla="*/ 96605 w 9523735"/>
              <a:gd name="connsiteY9" fmla="*/ 8332559 h 8365040"/>
              <a:gd name="connsiteX10" fmla="*/ 0 w 9523735"/>
              <a:gd name="connsiteY10" fmla="*/ 8365040 h 8365040"/>
              <a:gd name="connsiteX11" fmla="*/ 92879 w 9523735"/>
              <a:gd name="connsiteY11" fmla="*/ 8199153 h 8365040"/>
              <a:gd name="connsiteX12" fmla="*/ 1710081 w 9523735"/>
              <a:gd name="connsiteY12" fmla="*/ 1200466 h 8365040"/>
              <a:gd name="connsiteX13" fmla="*/ 1677498 w 9523735"/>
              <a:gd name="connsiteY13" fmla="*/ 626367 h 8365040"/>
              <a:gd name="connsiteX14" fmla="*/ 1632356 w 9523735"/>
              <a:gd name="connsiteY14" fmla="*/ 167096 h 8365040"/>
              <a:gd name="connsiteX15" fmla="*/ 2247190 w 9523735"/>
              <a:gd name="connsiteY15" fmla="*/ 97425 h 8365040"/>
              <a:gd name="connsiteX16" fmla="*/ 4560844 w 9523735"/>
              <a:gd name="connsiteY16" fmla="*/ 1620 h 836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23735" h="8365040">
                <a:moveTo>
                  <a:pt x="4560844" y="1620"/>
                </a:moveTo>
                <a:cubicBezTo>
                  <a:pt x="5078913" y="7960"/>
                  <a:pt x="5599171" y="32943"/>
                  <a:pt x="6120773" y="77009"/>
                </a:cubicBezTo>
                <a:cubicBezTo>
                  <a:pt x="7163978" y="165142"/>
                  <a:pt x="8189076" y="327630"/>
                  <a:pt x="9189979" y="559843"/>
                </a:cubicBezTo>
                <a:lnTo>
                  <a:pt x="9496467" y="636733"/>
                </a:lnTo>
                <a:lnTo>
                  <a:pt x="9509579" y="919233"/>
                </a:lnTo>
                <a:cubicBezTo>
                  <a:pt x="9601816" y="3477312"/>
                  <a:pt x="9241198" y="5969506"/>
                  <a:pt x="8490124" y="8306430"/>
                </a:cubicBezTo>
                <a:lnTo>
                  <a:pt x="8483505" y="8326338"/>
                </a:lnTo>
                <a:lnTo>
                  <a:pt x="8407555" y="8301430"/>
                </a:lnTo>
                <a:cubicBezTo>
                  <a:pt x="7464790" y="8010648"/>
                  <a:pt x="6482530" y="7817623"/>
                  <a:pt x="5474011" y="7732420"/>
                </a:cubicBezTo>
                <a:cubicBezTo>
                  <a:pt x="3625060" y="7576214"/>
                  <a:pt x="1802314" y="7792080"/>
                  <a:pt x="96605" y="8332559"/>
                </a:cubicBezTo>
                <a:lnTo>
                  <a:pt x="0" y="8365040"/>
                </a:lnTo>
                <a:lnTo>
                  <a:pt x="92879" y="8199153"/>
                </a:lnTo>
                <a:cubicBezTo>
                  <a:pt x="1213599" y="6100906"/>
                  <a:pt x="1800203" y="3699914"/>
                  <a:pt x="1710081" y="1200466"/>
                </a:cubicBezTo>
                <a:cubicBezTo>
                  <a:pt x="1703148" y="1008201"/>
                  <a:pt x="1692263" y="816805"/>
                  <a:pt x="1677498" y="626367"/>
                </a:cubicBezTo>
                <a:lnTo>
                  <a:pt x="1632356" y="167096"/>
                </a:lnTo>
                <a:lnTo>
                  <a:pt x="2247190" y="97425"/>
                </a:lnTo>
                <a:cubicBezTo>
                  <a:pt x="3011572" y="24542"/>
                  <a:pt x="3783744" y="-7892"/>
                  <a:pt x="4560844" y="162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49791079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458FF5EC-7902-4D70-84B3-0CC199C8F1E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572000" y="1"/>
            <a:ext cx="4572000" cy="5143500"/>
          </a:xfrm>
          <a:custGeom>
            <a:avLst/>
            <a:gdLst>
              <a:gd name="connsiteX0" fmla="*/ 6401592 w 12193588"/>
              <a:gd name="connsiteY0" fmla="*/ 12950824 h 13715999"/>
              <a:gd name="connsiteX1" fmla="*/ 12193588 w 12193588"/>
              <a:gd name="connsiteY1" fmla="*/ 12950824 h 13715999"/>
              <a:gd name="connsiteX2" fmla="*/ 12193588 w 12193588"/>
              <a:gd name="connsiteY2" fmla="*/ 13715999 h 13715999"/>
              <a:gd name="connsiteX3" fmla="*/ 6401592 w 12193588"/>
              <a:gd name="connsiteY3" fmla="*/ 13715999 h 13715999"/>
              <a:gd name="connsiteX4" fmla="*/ 6096792 w 12193588"/>
              <a:gd name="connsiteY4" fmla="*/ 9912348 h 13715999"/>
              <a:gd name="connsiteX5" fmla="*/ 6096792 w 12193588"/>
              <a:gd name="connsiteY5" fmla="*/ 13715999 h 13715999"/>
              <a:gd name="connsiteX6" fmla="*/ 0 w 12193588"/>
              <a:gd name="connsiteY6" fmla="*/ 13715999 h 13715999"/>
              <a:gd name="connsiteX7" fmla="*/ 0 w 12193588"/>
              <a:gd name="connsiteY7" fmla="*/ 9912349 h 13715999"/>
              <a:gd name="connsiteX8" fmla="*/ 0 w 12193588"/>
              <a:gd name="connsiteY8" fmla="*/ 0 h 13715999"/>
              <a:gd name="connsiteX9" fmla="*/ 1903412 w 12193588"/>
              <a:gd name="connsiteY9" fmla="*/ 0 h 13715999"/>
              <a:gd name="connsiteX10" fmla="*/ 1903412 w 12193588"/>
              <a:gd name="connsiteY10" fmla="*/ 6537324 h 13715999"/>
              <a:gd name="connsiteX11" fmla="*/ 1903412 w 12193588"/>
              <a:gd name="connsiteY11" fmla="*/ 6858000 h 13715999"/>
              <a:gd name="connsiteX12" fmla="*/ 2208212 w 12193588"/>
              <a:gd name="connsiteY12" fmla="*/ 6858000 h 13715999"/>
              <a:gd name="connsiteX13" fmla="*/ 12193586 w 12193588"/>
              <a:gd name="connsiteY13" fmla="*/ 6858000 h 13715999"/>
              <a:gd name="connsiteX14" fmla="*/ 12193586 w 12193588"/>
              <a:gd name="connsiteY14" fmla="*/ 6537324 h 13715999"/>
              <a:gd name="connsiteX15" fmla="*/ 2208212 w 12193588"/>
              <a:gd name="connsiteY15" fmla="*/ 6537324 h 13715999"/>
              <a:gd name="connsiteX16" fmla="*/ 2208212 w 12193588"/>
              <a:gd name="connsiteY16" fmla="*/ 0 h 13715999"/>
              <a:gd name="connsiteX17" fmla="*/ 12193588 w 12193588"/>
              <a:gd name="connsiteY17" fmla="*/ 0 h 13715999"/>
              <a:gd name="connsiteX18" fmla="*/ 12193588 w 12193588"/>
              <a:gd name="connsiteY18" fmla="*/ 12646024 h 13715999"/>
              <a:gd name="connsiteX19" fmla="*/ 6401592 w 12193588"/>
              <a:gd name="connsiteY19" fmla="*/ 12646024 h 13715999"/>
              <a:gd name="connsiteX20" fmla="*/ 6401592 w 12193588"/>
              <a:gd name="connsiteY20" fmla="*/ 9912348 h 13715999"/>
              <a:gd name="connsiteX21" fmla="*/ 6401594 w 12193588"/>
              <a:gd name="connsiteY21" fmla="*/ 9912348 h 13715999"/>
              <a:gd name="connsiteX22" fmla="*/ 6401594 w 12193588"/>
              <a:gd name="connsiteY22" fmla="*/ 9607548 h 13715999"/>
              <a:gd name="connsiteX23" fmla="*/ 0 w 12193588"/>
              <a:gd name="connsiteY23" fmla="*/ 9607549 h 13715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193588" h="13715999">
                <a:moveTo>
                  <a:pt x="6401592" y="12950824"/>
                </a:moveTo>
                <a:lnTo>
                  <a:pt x="12193588" y="12950824"/>
                </a:lnTo>
                <a:lnTo>
                  <a:pt x="12193588" y="13715999"/>
                </a:lnTo>
                <a:lnTo>
                  <a:pt x="6401592" y="13715999"/>
                </a:lnTo>
                <a:close/>
                <a:moveTo>
                  <a:pt x="6096792" y="9912348"/>
                </a:moveTo>
                <a:lnTo>
                  <a:pt x="6096792" y="13715999"/>
                </a:lnTo>
                <a:lnTo>
                  <a:pt x="0" y="13715999"/>
                </a:lnTo>
                <a:lnTo>
                  <a:pt x="0" y="9912349"/>
                </a:lnTo>
                <a:close/>
                <a:moveTo>
                  <a:pt x="0" y="0"/>
                </a:moveTo>
                <a:lnTo>
                  <a:pt x="1903412" y="0"/>
                </a:lnTo>
                <a:lnTo>
                  <a:pt x="1903412" y="6537324"/>
                </a:lnTo>
                <a:lnTo>
                  <a:pt x="1903412" y="6858000"/>
                </a:lnTo>
                <a:lnTo>
                  <a:pt x="2208212" y="6858000"/>
                </a:lnTo>
                <a:lnTo>
                  <a:pt x="12193586" y="6858000"/>
                </a:lnTo>
                <a:lnTo>
                  <a:pt x="12193586" y="6537324"/>
                </a:lnTo>
                <a:lnTo>
                  <a:pt x="2208212" y="6537324"/>
                </a:lnTo>
                <a:lnTo>
                  <a:pt x="2208212" y="0"/>
                </a:lnTo>
                <a:lnTo>
                  <a:pt x="12193588" y="0"/>
                </a:lnTo>
                <a:lnTo>
                  <a:pt x="12193588" y="12646024"/>
                </a:lnTo>
                <a:lnTo>
                  <a:pt x="6401592" y="12646024"/>
                </a:lnTo>
                <a:lnTo>
                  <a:pt x="6401592" y="9912348"/>
                </a:lnTo>
                <a:lnTo>
                  <a:pt x="6401594" y="9912348"/>
                </a:lnTo>
                <a:lnTo>
                  <a:pt x="6401594" y="9607548"/>
                </a:lnTo>
                <a:lnTo>
                  <a:pt x="0" y="96075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09127996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37280" y="4824455"/>
            <a:ext cx="1947572" cy="207168"/>
          </a:xfrm>
          <a:prstGeom prst="rect">
            <a:avLst/>
          </a:prstGeom>
        </p:spPr>
        <p:txBody>
          <a:bodyPr lIns="68493" tIns="34289" rIns="68493" bIns="34289"/>
          <a:lstStyle/>
          <a:p>
            <a:pPr defTabSz="684814"/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628650" y="273908"/>
            <a:ext cx="7886700" cy="447737"/>
          </a:xfrm>
          <a:prstGeom prst="rect">
            <a:avLst/>
          </a:prstGeom>
        </p:spPr>
        <p:txBody>
          <a:bodyPr vert="horz" lIns="68493" tIns="34289" rIns="68493" bIns="3428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2" name="Slide Number Placeholder 21">
            <a:extLst>
              <a:ext uri="{FF2B5EF4-FFF2-40B4-BE49-F238E27FC236}">
                <a16:creationId xmlns="" xmlns:a16="http://schemas.microsoft.com/office/drawing/2014/main" id="{36838F4C-DE0D-46AA-88D7-D9CA5E0E7D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2" y="296496"/>
            <a:ext cx="281636" cy="273844"/>
          </a:xfrm>
          <a:prstGeom prst="rect">
            <a:avLst/>
          </a:prstGeom>
        </p:spPr>
        <p:txBody>
          <a:bodyPr vert="horz" lIns="68493" tIns="34289" rIns="68493" bIns="34289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4814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4814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05876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0704BEA8-4216-4291-B7A8-07A3B1974C9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 lIns="68493" tIns="34289" rIns="68493" bIns="34289" anchor="ctr"/>
          <a:lstStyle/>
          <a:p>
            <a:endParaRPr lang="en-US"/>
          </a:p>
        </p:txBody>
      </p:sp>
      <p:sp>
        <p:nvSpPr>
          <p:cNvPr id="7" name="Slide Number Placeholder 21">
            <a:extLst>
              <a:ext uri="{FF2B5EF4-FFF2-40B4-BE49-F238E27FC236}">
                <a16:creationId xmlns="" xmlns:a16="http://schemas.microsoft.com/office/drawing/2014/main" id="{97032698-4027-4948-8F5C-E2709437E3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2" y="296496"/>
            <a:ext cx="281636" cy="273844"/>
          </a:xfrm>
          <a:prstGeom prst="rect">
            <a:avLst/>
          </a:prstGeom>
        </p:spPr>
        <p:txBody>
          <a:bodyPr vert="horz" lIns="68493" tIns="34289" rIns="68493" bIns="34289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4814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4814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2356846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847851"/>
            <a:ext cx="9144000" cy="2447925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5182278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77174DDF-AC6A-4246-9039-098644DE7DB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3864428" cy="5143500"/>
          </a:xfrm>
          <a:custGeom>
            <a:avLst/>
            <a:gdLst>
              <a:gd name="connsiteX0" fmla="*/ 0 w 5152571"/>
              <a:gd name="connsiteY0" fmla="*/ 0 h 6858000"/>
              <a:gd name="connsiteX1" fmla="*/ 5152571 w 5152571"/>
              <a:gd name="connsiteY1" fmla="*/ 0 h 6858000"/>
              <a:gd name="connsiteX2" fmla="*/ 5152571 w 5152571"/>
              <a:gd name="connsiteY2" fmla="*/ 6858000 h 6858000"/>
              <a:gd name="connsiteX3" fmla="*/ 0 w 515257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2571" h="6858000">
                <a:moveTo>
                  <a:pt x="0" y="0"/>
                </a:moveTo>
                <a:lnTo>
                  <a:pt x="5152571" y="0"/>
                </a:lnTo>
                <a:lnTo>
                  <a:pt x="5152571" y="6858000"/>
                </a:lnTo>
                <a:lnTo>
                  <a:pt x="0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86162119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B72513B0-B62A-4BEA-AB10-08A5FC5C4C8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92015" y="1661533"/>
            <a:ext cx="1359974" cy="1359972"/>
          </a:xfrm>
          <a:custGeom>
            <a:avLst/>
            <a:gdLst>
              <a:gd name="connsiteX0" fmla="*/ 906649 w 1813298"/>
              <a:gd name="connsiteY0" fmla="*/ 0 h 1813296"/>
              <a:gd name="connsiteX1" fmla="*/ 1813298 w 1813298"/>
              <a:gd name="connsiteY1" fmla="*/ 906648 h 1813296"/>
              <a:gd name="connsiteX2" fmla="*/ 906649 w 1813298"/>
              <a:gd name="connsiteY2" fmla="*/ 1813296 h 1813296"/>
              <a:gd name="connsiteX3" fmla="*/ 0 w 1813298"/>
              <a:gd name="connsiteY3" fmla="*/ 906648 h 1813296"/>
              <a:gd name="connsiteX4" fmla="*/ 906649 w 1813298"/>
              <a:gd name="connsiteY4" fmla="*/ 0 h 181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298" h="1813296">
                <a:moveTo>
                  <a:pt x="906649" y="0"/>
                </a:moveTo>
                <a:cubicBezTo>
                  <a:pt x="1407377" y="0"/>
                  <a:pt x="1813298" y="405920"/>
                  <a:pt x="1813298" y="906648"/>
                </a:cubicBezTo>
                <a:cubicBezTo>
                  <a:pt x="1813298" y="1407376"/>
                  <a:pt x="1407377" y="1813296"/>
                  <a:pt x="906649" y="1813296"/>
                </a:cubicBezTo>
                <a:cubicBezTo>
                  <a:pt x="405921" y="1813296"/>
                  <a:pt x="0" y="1407376"/>
                  <a:pt x="0" y="906648"/>
                </a:cubicBezTo>
                <a:cubicBezTo>
                  <a:pt x="0" y="405920"/>
                  <a:pt x="405921" y="0"/>
                  <a:pt x="906649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99096866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>
            <a:extLst>
              <a:ext uri="{FF2B5EF4-FFF2-40B4-BE49-F238E27FC236}">
                <a16:creationId xmlns="" xmlns:a16="http://schemas.microsoft.com/office/drawing/2014/main" id="{A111FE8B-480C-42B5-929D-D9CBFBE5636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5007699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2AD5B477-E25D-460E-9D48-70245BBAA5B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0523" y="1955766"/>
            <a:ext cx="4011491" cy="2639729"/>
          </a:xfrm>
          <a:custGeom>
            <a:avLst/>
            <a:gdLst>
              <a:gd name="connsiteX0" fmla="*/ 0 w 5348655"/>
              <a:gd name="connsiteY0" fmla="*/ 0 h 3519638"/>
              <a:gd name="connsiteX1" fmla="*/ 5348655 w 5348655"/>
              <a:gd name="connsiteY1" fmla="*/ 0 h 3519638"/>
              <a:gd name="connsiteX2" fmla="*/ 5348655 w 5348655"/>
              <a:gd name="connsiteY2" fmla="*/ 3519638 h 3519638"/>
              <a:gd name="connsiteX3" fmla="*/ 0 w 5348655"/>
              <a:gd name="connsiteY3" fmla="*/ 3519638 h 351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8655" h="3519638">
                <a:moveTo>
                  <a:pt x="0" y="0"/>
                </a:moveTo>
                <a:lnTo>
                  <a:pt x="5348655" y="0"/>
                </a:lnTo>
                <a:lnTo>
                  <a:pt x="5348655" y="3519638"/>
                </a:lnTo>
                <a:lnTo>
                  <a:pt x="0" y="3519638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386405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="" xmlns:a16="http://schemas.microsoft.com/office/drawing/2014/main" id="{1C370845-4D7B-4186-B279-E3728DB4203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3353" y="1471402"/>
            <a:ext cx="2200706" cy="2200704"/>
          </a:xfrm>
          <a:prstGeom prst="ellipse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="" xmlns:a16="http://schemas.microsoft.com/office/drawing/2014/main" id="{9A6EDC51-D23F-42EA-9FC3-6603A7C4739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471668" y="1471402"/>
            <a:ext cx="2200706" cy="2200704"/>
          </a:xfrm>
          <a:prstGeom prst="ellipse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3">
            <a:extLst>
              <a:ext uri="{FF2B5EF4-FFF2-40B4-BE49-F238E27FC236}">
                <a16:creationId xmlns="" xmlns:a16="http://schemas.microsoft.com/office/drawing/2014/main" id="{CF97E43C-D008-4AC5-BC8D-913D50049E4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39948" y="1471402"/>
            <a:ext cx="2200706" cy="2200704"/>
          </a:xfrm>
          <a:prstGeom prst="ellipse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4252501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A8A832A3-528E-476A-B952-3434EBFFACA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07524" y="0"/>
            <a:ext cx="6136481" cy="5143500"/>
          </a:xfrm>
          <a:custGeom>
            <a:avLst/>
            <a:gdLst>
              <a:gd name="connsiteX0" fmla="*/ 0 w 8181975"/>
              <a:gd name="connsiteY0" fmla="*/ 0 h 6858000"/>
              <a:gd name="connsiteX1" fmla="*/ 6084887 w 8181975"/>
              <a:gd name="connsiteY1" fmla="*/ 0 h 6858000"/>
              <a:gd name="connsiteX2" fmla="*/ 8181975 w 8181975"/>
              <a:gd name="connsiteY2" fmla="*/ 4824413 h 6858000"/>
              <a:gd name="connsiteX3" fmla="*/ 8181975 w 8181975"/>
              <a:gd name="connsiteY3" fmla="*/ 6858000 h 6858000"/>
              <a:gd name="connsiteX4" fmla="*/ 2981325 w 8181975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81975" h="6858000">
                <a:moveTo>
                  <a:pt x="0" y="0"/>
                </a:moveTo>
                <a:lnTo>
                  <a:pt x="6084887" y="0"/>
                </a:lnTo>
                <a:lnTo>
                  <a:pt x="8181975" y="4824413"/>
                </a:lnTo>
                <a:lnTo>
                  <a:pt x="8181975" y="6858000"/>
                </a:lnTo>
                <a:lnTo>
                  <a:pt x="2981325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456479688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918F8E4F-470B-42F6-8B2D-A84B3F2596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16975" y="1"/>
            <a:ext cx="4526929" cy="5149298"/>
          </a:xfrm>
          <a:custGeom>
            <a:avLst/>
            <a:gdLst>
              <a:gd name="connsiteX0" fmla="*/ 1743662 w 6035905"/>
              <a:gd name="connsiteY0" fmla="*/ 6312275 h 6865731"/>
              <a:gd name="connsiteX1" fmla="*/ 1967585 w 6035905"/>
              <a:gd name="connsiteY1" fmla="*/ 6365255 h 6865731"/>
              <a:gd name="connsiteX2" fmla="*/ 2155380 w 6035905"/>
              <a:gd name="connsiteY2" fmla="*/ 6865731 h 6865731"/>
              <a:gd name="connsiteX3" fmla="*/ 1237274 w 6035905"/>
              <a:gd name="connsiteY3" fmla="*/ 6865731 h 6865731"/>
              <a:gd name="connsiteX4" fmla="*/ 1425068 w 6035905"/>
              <a:gd name="connsiteY4" fmla="*/ 6509837 h 6865731"/>
              <a:gd name="connsiteX5" fmla="*/ 1743662 w 6035905"/>
              <a:gd name="connsiteY5" fmla="*/ 6312275 h 6865731"/>
              <a:gd name="connsiteX6" fmla="*/ 5028098 w 6035905"/>
              <a:gd name="connsiteY6" fmla="*/ 5922112 h 6865731"/>
              <a:gd name="connsiteX7" fmla="*/ 5252487 w 6035905"/>
              <a:gd name="connsiteY7" fmla="*/ 5975143 h 6865731"/>
              <a:gd name="connsiteX8" fmla="*/ 5409308 w 6035905"/>
              <a:gd name="connsiteY8" fmla="*/ 6565158 h 6865731"/>
              <a:gd name="connsiteX9" fmla="*/ 5242032 w 6035905"/>
              <a:gd name="connsiteY9" fmla="*/ 6865731 h 6865731"/>
              <a:gd name="connsiteX10" fmla="*/ 4311561 w 6035905"/>
              <a:gd name="connsiteY10" fmla="*/ 6865731 h 6865731"/>
              <a:gd name="connsiteX11" fmla="*/ 4708841 w 6035905"/>
              <a:gd name="connsiteY11" fmla="*/ 6119863 h 6865731"/>
              <a:gd name="connsiteX12" fmla="*/ 5028098 w 6035905"/>
              <a:gd name="connsiteY12" fmla="*/ 5922112 h 6865731"/>
              <a:gd name="connsiteX13" fmla="*/ 1727004 w 6035905"/>
              <a:gd name="connsiteY13" fmla="*/ 4477573 h 6865731"/>
              <a:gd name="connsiteX14" fmla="*/ 1893927 w 6035905"/>
              <a:gd name="connsiteY14" fmla="*/ 4530174 h 6865731"/>
              <a:gd name="connsiteX15" fmla="*/ 2040023 w 6035905"/>
              <a:gd name="connsiteY15" fmla="*/ 5119624 h 6865731"/>
              <a:gd name="connsiteX16" fmla="*/ 1100835 w 6035905"/>
              <a:gd name="connsiteY16" fmla="*/ 6865731 h 6865731"/>
              <a:gd name="connsiteX17" fmla="*/ 172083 w 6035905"/>
              <a:gd name="connsiteY17" fmla="*/ 6865731 h 6865731"/>
              <a:gd name="connsiteX18" fmla="*/ 1351285 w 6035905"/>
              <a:gd name="connsiteY18" fmla="*/ 4685878 h 6865731"/>
              <a:gd name="connsiteX19" fmla="*/ 1669953 w 6035905"/>
              <a:gd name="connsiteY19" fmla="*/ 4477781 h 6865731"/>
              <a:gd name="connsiteX20" fmla="*/ 1727004 w 6035905"/>
              <a:gd name="connsiteY20" fmla="*/ 4477573 h 6865731"/>
              <a:gd name="connsiteX21" fmla="*/ 6035901 w 6035905"/>
              <a:gd name="connsiteY21" fmla="*/ 3680707 h 6865731"/>
              <a:gd name="connsiteX22" fmla="*/ 6035901 w 6035905"/>
              <a:gd name="connsiteY22" fmla="*/ 5406644 h 6865731"/>
              <a:gd name="connsiteX23" fmla="*/ 5816686 w 6035905"/>
              <a:gd name="connsiteY23" fmla="*/ 5807506 h 6865731"/>
              <a:gd name="connsiteX24" fmla="*/ 5273867 w 6035905"/>
              <a:gd name="connsiteY24" fmla="*/ 5963397 h 6865731"/>
              <a:gd name="connsiteX25" fmla="*/ 5127724 w 6035905"/>
              <a:gd name="connsiteY25" fmla="*/ 5373238 h 6865731"/>
              <a:gd name="connsiteX26" fmla="*/ 6035901 w 6035905"/>
              <a:gd name="connsiteY26" fmla="*/ 3680707 h 6865731"/>
              <a:gd name="connsiteX27" fmla="*/ 4636516 w 6035905"/>
              <a:gd name="connsiteY27" fmla="*/ 2892909 h 6865731"/>
              <a:gd name="connsiteX28" fmla="*/ 4836200 w 6035905"/>
              <a:gd name="connsiteY28" fmla="*/ 2958846 h 6865731"/>
              <a:gd name="connsiteX29" fmla="*/ 4992958 w 6035905"/>
              <a:gd name="connsiteY29" fmla="*/ 3582166 h 6865731"/>
              <a:gd name="connsiteX30" fmla="*/ 3216362 w 6035905"/>
              <a:gd name="connsiteY30" fmla="*/ 6865731 h 6865731"/>
              <a:gd name="connsiteX31" fmla="*/ 2244459 w 6035905"/>
              <a:gd name="connsiteY31" fmla="*/ 6865731 h 6865731"/>
              <a:gd name="connsiteX32" fmla="*/ 4324122 w 6035905"/>
              <a:gd name="connsiteY32" fmla="*/ 3025630 h 6865731"/>
              <a:gd name="connsiteX33" fmla="*/ 4636516 w 6035905"/>
              <a:gd name="connsiteY33" fmla="*/ 2892909 h 6865731"/>
              <a:gd name="connsiteX34" fmla="*/ 6035902 w 6035905"/>
              <a:gd name="connsiteY34" fmla="*/ 1792895 h 6865731"/>
              <a:gd name="connsiteX35" fmla="*/ 6035902 w 6035905"/>
              <a:gd name="connsiteY35" fmla="*/ 3517083 h 6865731"/>
              <a:gd name="connsiteX36" fmla="*/ 4646585 w 6035905"/>
              <a:gd name="connsiteY36" fmla="*/ 6097805 h 6865731"/>
              <a:gd name="connsiteX37" fmla="*/ 4103393 w 6035905"/>
              <a:gd name="connsiteY37" fmla="*/ 6253538 h 6865731"/>
              <a:gd name="connsiteX38" fmla="*/ 3946703 w 6035905"/>
              <a:gd name="connsiteY38" fmla="*/ 5663977 h 6865731"/>
              <a:gd name="connsiteX39" fmla="*/ 6035902 w 6035905"/>
              <a:gd name="connsiteY39" fmla="*/ 1792895 h 6865731"/>
              <a:gd name="connsiteX40" fmla="*/ 2426598 w 6035905"/>
              <a:gd name="connsiteY40" fmla="*/ 1106704 h 6865731"/>
              <a:gd name="connsiteX41" fmla="*/ 2611328 w 6035905"/>
              <a:gd name="connsiteY41" fmla="*/ 1165449 h 6865731"/>
              <a:gd name="connsiteX42" fmla="*/ 2757287 w 6035905"/>
              <a:gd name="connsiteY42" fmla="*/ 1744721 h 6865731"/>
              <a:gd name="connsiteX43" fmla="*/ 880666 w 6035905"/>
              <a:gd name="connsiteY43" fmla="*/ 5264911 h 6865731"/>
              <a:gd name="connsiteX44" fmla="*/ 401086 w 6035905"/>
              <a:gd name="connsiteY44" fmla="*/ 5320611 h 6865731"/>
              <a:gd name="connsiteX45" fmla="*/ 255126 w 6035905"/>
              <a:gd name="connsiteY45" fmla="*/ 4730199 h 6865731"/>
              <a:gd name="connsiteX46" fmla="*/ 2131747 w 6035905"/>
              <a:gd name="connsiteY46" fmla="*/ 1221148 h 6865731"/>
              <a:gd name="connsiteX47" fmla="*/ 2426598 w 6035905"/>
              <a:gd name="connsiteY47" fmla="*/ 1106704 h 6865731"/>
              <a:gd name="connsiteX48" fmla="*/ 4475683 w 6035905"/>
              <a:gd name="connsiteY48" fmla="*/ 1105703 h 6865731"/>
              <a:gd name="connsiteX49" fmla="*/ 4699485 w 6035905"/>
              <a:gd name="connsiteY49" fmla="*/ 1166568 h 6865731"/>
              <a:gd name="connsiteX50" fmla="*/ 4855895 w 6035905"/>
              <a:gd name="connsiteY50" fmla="*/ 1745514 h 6865731"/>
              <a:gd name="connsiteX51" fmla="*/ 2530592 w 6035905"/>
              <a:gd name="connsiteY51" fmla="*/ 6076478 h 6865731"/>
              <a:gd name="connsiteX52" fmla="*/ 1988368 w 6035905"/>
              <a:gd name="connsiteY52" fmla="*/ 6221215 h 6865731"/>
              <a:gd name="connsiteX53" fmla="*/ 1842385 w 6035905"/>
              <a:gd name="connsiteY53" fmla="*/ 5642268 h 6865731"/>
              <a:gd name="connsiteX54" fmla="*/ 4157261 w 6035905"/>
              <a:gd name="connsiteY54" fmla="*/ 1311304 h 6865731"/>
              <a:gd name="connsiteX55" fmla="*/ 4475683 w 6035905"/>
              <a:gd name="connsiteY55" fmla="*/ 1105703 h 6865731"/>
              <a:gd name="connsiteX56" fmla="*/ 3926718 w 6035905"/>
              <a:gd name="connsiteY56" fmla="*/ 257293 h 6865731"/>
              <a:gd name="connsiteX57" fmla="*/ 4114197 w 6035905"/>
              <a:gd name="connsiteY57" fmla="*/ 310498 h 6865731"/>
              <a:gd name="connsiteX58" fmla="*/ 4260157 w 6035905"/>
              <a:gd name="connsiteY58" fmla="*/ 900274 h 6865731"/>
              <a:gd name="connsiteX59" fmla="*/ 2373109 w 6035905"/>
              <a:gd name="connsiteY59" fmla="*/ 4405546 h 6865731"/>
              <a:gd name="connsiteX60" fmla="*/ 1903954 w 6035905"/>
              <a:gd name="connsiteY60" fmla="*/ 4472313 h 6865731"/>
              <a:gd name="connsiteX61" fmla="*/ 1747569 w 6035905"/>
              <a:gd name="connsiteY61" fmla="*/ 3882537 h 6865731"/>
              <a:gd name="connsiteX62" fmla="*/ 3634616 w 6035905"/>
              <a:gd name="connsiteY62" fmla="*/ 377265 h 6865731"/>
              <a:gd name="connsiteX63" fmla="*/ 3926718 w 6035905"/>
              <a:gd name="connsiteY63" fmla="*/ 257293 h 6865731"/>
              <a:gd name="connsiteX64" fmla="*/ 5942011 w 6035905"/>
              <a:gd name="connsiteY64" fmla="*/ 1 h 6865731"/>
              <a:gd name="connsiteX65" fmla="*/ 6035905 w 6035905"/>
              <a:gd name="connsiteY65" fmla="*/ 1 h 6865731"/>
              <a:gd name="connsiteX66" fmla="*/ 6035905 w 6035905"/>
              <a:gd name="connsiteY66" fmla="*/ 1536266 h 6865731"/>
              <a:gd name="connsiteX67" fmla="*/ 5389081 w 6035905"/>
              <a:gd name="connsiteY67" fmla="*/ 2738559 h 6865731"/>
              <a:gd name="connsiteX68" fmla="*/ 4846584 w 6035905"/>
              <a:gd name="connsiteY68" fmla="*/ 2894413 h 6865731"/>
              <a:gd name="connsiteX69" fmla="*/ 4700527 w 6035905"/>
              <a:gd name="connsiteY69" fmla="*/ 2304399 h 6865731"/>
              <a:gd name="connsiteX70" fmla="*/ 5942011 w 6035905"/>
              <a:gd name="connsiteY70" fmla="*/ 1 h 6865731"/>
              <a:gd name="connsiteX71" fmla="*/ 2789661 w 6035905"/>
              <a:gd name="connsiteY71" fmla="*/ 1 h 6865731"/>
              <a:gd name="connsiteX72" fmla="*/ 3720961 w 6035905"/>
              <a:gd name="connsiteY72" fmla="*/ 1 h 6865731"/>
              <a:gd name="connsiteX73" fmla="*/ 3197759 w 6035905"/>
              <a:gd name="connsiteY73" fmla="*/ 977367 h 6865731"/>
              <a:gd name="connsiteX74" fmla="*/ 2643164 w 6035905"/>
              <a:gd name="connsiteY74" fmla="*/ 1132857 h 6865731"/>
              <a:gd name="connsiteX75" fmla="*/ 2496668 w 6035905"/>
              <a:gd name="connsiteY75" fmla="*/ 544216 h 6865731"/>
              <a:gd name="connsiteX76" fmla="*/ 2789661 w 6035905"/>
              <a:gd name="connsiteY76" fmla="*/ 1 h 6865731"/>
              <a:gd name="connsiteX77" fmla="*/ 1736674 w 6035905"/>
              <a:gd name="connsiteY77" fmla="*/ 1 h 6865731"/>
              <a:gd name="connsiteX78" fmla="*/ 2666317 w 6035905"/>
              <a:gd name="connsiteY78" fmla="*/ 1 h 6865731"/>
              <a:gd name="connsiteX79" fmla="*/ 754804 w 6035905"/>
              <a:gd name="connsiteY79" fmla="*/ 3560722 h 6865731"/>
              <a:gd name="connsiteX80" fmla="*/ 201196 w 6035905"/>
              <a:gd name="connsiteY80" fmla="*/ 3716503 h 6865731"/>
              <a:gd name="connsiteX81" fmla="*/ 54960 w 6035905"/>
              <a:gd name="connsiteY81" fmla="*/ 3126759 h 6865731"/>
              <a:gd name="connsiteX82" fmla="*/ 1736674 w 6035905"/>
              <a:gd name="connsiteY82" fmla="*/ 1 h 6865731"/>
              <a:gd name="connsiteX83" fmla="*/ 4876566 w 6035905"/>
              <a:gd name="connsiteY83" fmla="*/ 0 h 6865731"/>
              <a:gd name="connsiteX84" fmla="*/ 5846069 w 6035905"/>
              <a:gd name="connsiteY84" fmla="*/ 0 h 6865731"/>
              <a:gd name="connsiteX85" fmla="*/ 5272707 w 6035905"/>
              <a:gd name="connsiteY85" fmla="*/ 1056562 h 6865731"/>
              <a:gd name="connsiteX86" fmla="*/ 4761894 w 6035905"/>
              <a:gd name="connsiteY86" fmla="*/ 1123292 h 6865731"/>
              <a:gd name="connsiteX87" fmla="*/ 4605522 w 6035905"/>
              <a:gd name="connsiteY87" fmla="*/ 489355 h 6865731"/>
              <a:gd name="connsiteX88" fmla="*/ 4876566 w 6035905"/>
              <a:gd name="connsiteY88" fmla="*/ 0 h 686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6035905" h="6865731">
                <a:moveTo>
                  <a:pt x="1743662" y="6312275"/>
                </a:moveTo>
                <a:cubicBezTo>
                  <a:pt x="1819403" y="6306866"/>
                  <a:pt x="1897162" y="6323549"/>
                  <a:pt x="1967585" y="6365255"/>
                </a:cubicBezTo>
                <a:cubicBezTo>
                  <a:pt x="2144947" y="6465350"/>
                  <a:pt x="2207545" y="6676662"/>
                  <a:pt x="2155380" y="6865731"/>
                </a:cubicBezTo>
                <a:cubicBezTo>
                  <a:pt x="2155380" y="6865731"/>
                  <a:pt x="2155380" y="6865731"/>
                  <a:pt x="1237274" y="6865731"/>
                </a:cubicBezTo>
                <a:cubicBezTo>
                  <a:pt x="1237274" y="6865731"/>
                  <a:pt x="1237274" y="6865731"/>
                  <a:pt x="1425068" y="6509837"/>
                </a:cubicBezTo>
                <a:cubicBezTo>
                  <a:pt x="1496795" y="6391669"/>
                  <a:pt x="1617426" y="6321290"/>
                  <a:pt x="1743662" y="6312275"/>
                </a:cubicBezTo>
                <a:close/>
                <a:moveTo>
                  <a:pt x="5028098" y="5922112"/>
                </a:moveTo>
                <a:cubicBezTo>
                  <a:pt x="5103997" y="5916698"/>
                  <a:pt x="5181918" y="5933396"/>
                  <a:pt x="5252487" y="5975143"/>
                </a:cubicBezTo>
                <a:cubicBezTo>
                  <a:pt x="5451127" y="6097599"/>
                  <a:pt x="5513855" y="6353643"/>
                  <a:pt x="5409308" y="6565158"/>
                </a:cubicBezTo>
                <a:cubicBezTo>
                  <a:pt x="5409308" y="6565158"/>
                  <a:pt x="5409308" y="6565158"/>
                  <a:pt x="5242032" y="6865731"/>
                </a:cubicBezTo>
                <a:cubicBezTo>
                  <a:pt x="5242032" y="6865731"/>
                  <a:pt x="5242032" y="6865731"/>
                  <a:pt x="4311561" y="6865731"/>
                </a:cubicBezTo>
                <a:cubicBezTo>
                  <a:pt x="4311561" y="6865731"/>
                  <a:pt x="4311561" y="6865731"/>
                  <a:pt x="4708841" y="6119863"/>
                </a:cubicBezTo>
                <a:cubicBezTo>
                  <a:pt x="4780717" y="6001582"/>
                  <a:pt x="4901600" y="5931135"/>
                  <a:pt x="5028098" y="5922112"/>
                </a:cubicBezTo>
                <a:close/>
                <a:moveTo>
                  <a:pt x="1727004" y="4477573"/>
                </a:moveTo>
                <a:cubicBezTo>
                  <a:pt x="1784142" y="4481691"/>
                  <a:pt x="1841098" y="4498894"/>
                  <a:pt x="1893927" y="4530174"/>
                </a:cubicBezTo>
                <a:cubicBezTo>
                  <a:pt x="2092200" y="4652513"/>
                  <a:pt x="2154813" y="4908312"/>
                  <a:pt x="2040023" y="5119624"/>
                </a:cubicBezTo>
                <a:cubicBezTo>
                  <a:pt x="2040023" y="5119624"/>
                  <a:pt x="2040023" y="5119624"/>
                  <a:pt x="1100835" y="6865731"/>
                </a:cubicBezTo>
                <a:cubicBezTo>
                  <a:pt x="1100835" y="6865731"/>
                  <a:pt x="1100835" y="6865731"/>
                  <a:pt x="172083" y="6865731"/>
                </a:cubicBezTo>
                <a:cubicBezTo>
                  <a:pt x="172083" y="6865731"/>
                  <a:pt x="172083" y="6865731"/>
                  <a:pt x="1351285" y="4685878"/>
                </a:cubicBezTo>
                <a:cubicBezTo>
                  <a:pt x="1423029" y="4560759"/>
                  <a:pt x="1543688" y="4487773"/>
                  <a:pt x="1669953" y="4477781"/>
                </a:cubicBezTo>
                <a:cubicBezTo>
                  <a:pt x="1688893" y="4476282"/>
                  <a:pt x="1707959" y="4476200"/>
                  <a:pt x="1727004" y="4477573"/>
                </a:cubicBezTo>
                <a:close/>
                <a:moveTo>
                  <a:pt x="6035901" y="3680707"/>
                </a:moveTo>
                <a:cubicBezTo>
                  <a:pt x="6035901" y="3680707"/>
                  <a:pt x="6035901" y="3680707"/>
                  <a:pt x="6035901" y="5406644"/>
                </a:cubicBezTo>
                <a:cubicBezTo>
                  <a:pt x="6035901" y="5406644"/>
                  <a:pt x="6035901" y="5406644"/>
                  <a:pt x="5816686" y="5807506"/>
                </a:cubicBezTo>
                <a:cubicBezTo>
                  <a:pt x="5712298" y="6007938"/>
                  <a:pt x="5461766" y="6074748"/>
                  <a:pt x="5273867" y="5963397"/>
                </a:cubicBezTo>
                <a:cubicBezTo>
                  <a:pt x="5085969" y="5840912"/>
                  <a:pt x="5012897" y="5584805"/>
                  <a:pt x="5127724" y="5373238"/>
                </a:cubicBezTo>
                <a:cubicBezTo>
                  <a:pt x="5127724" y="5373238"/>
                  <a:pt x="5127724" y="5373238"/>
                  <a:pt x="6035901" y="3680707"/>
                </a:cubicBezTo>
                <a:close/>
                <a:moveTo>
                  <a:pt x="4636516" y="2892909"/>
                </a:moveTo>
                <a:cubicBezTo>
                  <a:pt x="4704915" y="2895713"/>
                  <a:pt x="4773497" y="2917105"/>
                  <a:pt x="4836200" y="2958846"/>
                </a:cubicBezTo>
                <a:cubicBezTo>
                  <a:pt x="5045211" y="3081284"/>
                  <a:pt x="5118365" y="3359552"/>
                  <a:pt x="4992958" y="3582166"/>
                </a:cubicBezTo>
                <a:cubicBezTo>
                  <a:pt x="4992958" y="3582166"/>
                  <a:pt x="4992958" y="3582166"/>
                  <a:pt x="3216362" y="6865731"/>
                </a:cubicBezTo>
                <a:cubicBezTo>
                  <a:pt x="3216362" y="6865731"/>
                  <a:pt x="3216362" y="6865731"/>
                  <a:pt x="2244459" y="6865731"/>
                </a:cubicBezTo>
                <a:cubicBezTo>
                  <a:pt x="2244459" y="6865731"/>
                  <a:pt x="2244459" y="6865731"/>
                  <a:pt x="4324122" y="3025630"/>
                </a:cubicBezTo>
                <a:cubicBezTo>
                  <a:pt x="4409033" y="2935193"/>
                  <a:pt x="4522519" y="2888235"/>
                  <a:pt x="4636516" y="2892909"/>
                </a:cubicBezTo>
                <a:close/>
                <a:moveTo>
                  <a:pt x="6035902" y="1792895"/>
                </a:moveTo>
                <a:cubicBezTo>
                  <a:pt x="6035902" y="1792895"/>
                  <a:pt x="6035902" y="1792895"/>
                  <a:pt x="6035902" y="3517083"/>
                </a:cubicBezTo>
                <a:cubicBezTo>
                  <a:pt x="6035902" y="3517083"/>
                  <a:pt x="6035902" y="3517083"/>
                  <a:pt x="4646585" y="6097805"/>
                </a:cubicBezTo>
                <a:cubicBezTo>
                  <a:pt x="4531679" y="6298033"/>
                  <a:pt x="4291421" y="6364776"/>
                  <a:pt x="4103393" y="6253538"/>
                </a:cubicBezTo>
                <a:cubicBezTo>
                  <a:pt x="3904919" y="6131176"/>
                  <a:pt x="3842243" y="5875329"/>
                  <a:pt x="3946703" y="5663977"/>
                </a:cubicBezTo>
                <a:cubicBezTo>
                  <a:pt x="3946703" y="5663977"/>
                  <a:pt x="3946703" y="5663977"/>
                  <a:pt x="6035902" y="1792895"/>
                </a:cubicBezTo>
                <a:close/>
                <a:moveTo>
                  <a:pt x="2426598" y="1106704"/>
                </a:moveTo>
                <a:cubicBezTo>
                  <a:pt x="2489641" y="1109054"/>
                  <a:pt x="2552684" y="1127852"/>
                  <a:pt x="2611328" y="1165449"/>
                </a:cubicBezTo>
                <a:cubicBezTo>
                  <a:pt x="2809416" y="1276848"/>
                  <a:pt x="2871970" y="1544204"/>
                  <a:pt x="2757287" y="1744721"/>
                </a:cubicBezTo>
                <a:cubicBezTo>
                  <a:pt x="2757287" y="1744721"/>
                  <a:pt x="2757287" y="1744721"/>
                  <a:pt x="880666" y="5264911"/>
                </a:cubicBezTo>
                <a:cubicBezTo>
                  <a:pt x="755559" y="5387450"/>
                  <a:pt x="557471" y="5420869"/>
                  <a:pt x="401086" y="5320611"/>
                </a:cubicBezTo>
                <a:cubicBezTo>
                  <a:pt x="213422" y="5198072"/>
                  <a:pt x="140443" y="4941856"/>
                  <a:pt x="255126" y="4730199"/>
                </a:cubicBezTo>
                <a:cubicBezTo>
                  <a:pt x="255126" y="4730199"/>
                  <a:pt x="255126" y="4730199"/>
                  <a:pt x="2131747" y="1221148"/>
                </a:cubicBezTo>
                <a:cubicBezTo>
                  <a:pt x="2216456" y="1144562"/>
                  <a:pt x="2321527" y="1102788"/>
                  <a:pt x="2426598" y="1106704"/>
                </a:cubicBezTo>
                <a:close/>
                <a:moveTo>
                  <a:pt x="4475683" y="1105703"/>
                </a:moveTo>
                <a:cubicBezTo>
                  <a:pt x="4551384" y="1101332"/>
                  <a:pt x="4629100" y="1120642"/>
                  <a:pt x="4699485" y="1166568"/>
                </a:cubicBezTo>
                <a:cubicBezTo>
                  <a:pt x="4897605" y="1277904"/>
                  <a:pt x="4960169" y="1545110"/>
                  <a:pt x="4855895" y="1745514"/>
                </a:cubicBezTo>
                <a:cubicBezTo>
                  <a:pt x="4855895" y="1745514"/>
                  <a:pt x="4855895" y="1745514"/>
                  <a:pt x="2530592" y="6076478"/>
                </a:cubicBezTo>
                <a:cubicBezTo>
                  <a:pt x="2415891" y="6276883"/>
                  <a:pt x="2176061" y="6343684"/>
                  <a:pt x="1988368" y="6221215"/>
                </a:cubicBezTo>
                <a:cubicBezTo>
                  <a:pt x="1790248" y="6109879"/>
                  <a:pt x="1727684" y="5842673"/>
                  <a:pt x="1842385" y="5642268"/>
                </a:cubicBezTo>
                <a:cubicBezTo>
                  <a:pt x="1842385" y="5642268"/>
                  <a:pt x="1842385" y="5642268"/>
                  <a:pt x="4157261" y="1311304"/>
                </a:cubicBezTo>
                <a:cubicBezTo>
                  <a:pt x="4228950" y="1186052"/>
                  <a:pt x="4349516" y="1112987"/>
                  <a:pt x="4475683" y="1105703"/>
                </a:cubicBezTo>
                <a:close/>
                <a:moveTo>
                  <a:pt x="3926718" y="257293"/>
                </a:moveTo>
                <a:cubicBezTo>
                  <a:pt x="3991044" y="259380"/>
                  <a:pt x="4055553" y="277115"/>
                  <a:pt x="4114197" y="310498"/>
                </a:cubicBezTo>
                <a:cubicBezTo>
                  <a:pt x="4301859" y="432904"/>
                  <a:pt x="4374839" y="688845"/>
                  <a:pt x="4260157" y="900274"/>
                </a:cubicBezTo>
                <a:cubicBezTo>
                  <a:pt x="4260157" y="900274"/>
                  <a:pt x="4260157" y="900274"/>
                  <a:pt x="2373109" y="4405546"/>
                </a:cubicBezTo>
                <a:cubicBezTo>
                  <a:pt x="2248001" y="4539081"/>
                  <a:pt x="2060339" y="4561336"/>
                  <a:pt x="1903954" y="4472313"/>
                </a:cubicBezTo>
                <a:cubicBezTo>
                  <a:pt x="1705867" y="4349907"/>
                  <a:pt x="1643312" y="4082839"/>
                  <a:pt x="1747569" y="3882537"/>
                </a:cubicBezTo>
                <a:cubicBezTo>
                  <a:pt x="1747569" y="3882537"/>
                  <a:pt x="1747569" y="3882537"/>
                  <a:pt x="3634616" y="377265"/>
                </a:cubicBezTo>
                <a:cubicBezTo>
                  <a:pt x="3712809" y="293806"/>
                  <a:pt x="3819509" y="253816"/>
                  <a:pt x="3926718" y="257293"/>
                </a:cubicBezTo>
                <a:close/>
                <a:moveTo>
                  <a:pt x="5942011" y="1"/>
                </a:moveTo>
                <a:cubicBezTo>
                  <a:pt x="5942011" y="1"/>
                  <a:pt x="5942011" y="1"/>
                  <a:pt x="6035905" y="1"/>
                </a:cubicBezTo>
                <a:cubicBezTo>
                  <a:pt x="6035905" y="1"/>
                  <a:pt x="6035905" y="1"/>
                  <a:pt x="6035905" y="1536266"/>
                </a:cubicBezTo>
                <a:cubicBezTo>
                  <a:pt x="6035905" y="1536266"/>
                  <a:pt x="6035905" y="1536266"/>
                  <a:pt x="5389081" y="2738559"/>
                </a:cubicBezTo>
                <a:cubicBezTo>
                  <a:pt x="5274322" y="2938942"/>
                  <a:pt x="5034372" y="3005735"/>
                  <a:pt x="4846584" y="2894413"/>
                </a:cubicBezTo>
                <a:cubicBezTo>
                  <a:pt x="4648364" y="2771956"/>
                  <a:pt x="4585768" y="2515912"/>
                  <a:pt x="4700527" y="2304399"/>
                </a:cubicBezTo>
                <a:cubicBezTo>
                  <a:pt x="4700527" y="2304399"/>
                  <a:pt x="4700527" y="2304399"/>
                  <a:pt x="5942011" y="1"/>
                </a:cubicBezTo>
                <a:close/>
                <a:moveTo>
                  <a:pt x="2789661" y="1"/>
                </a:moveTo>
                <a:cubicBezTo>
                  <a:pt x="2789661" y="1"/>
                  <a:pt x="2789661" y="1"/>
                  <a:pt x="3720961" y="1"/>
                </a:cubicBezTo>
                <a:cubicBezTo>
                  <a:pt x="3720961" y="1"/>
                  <a:pt x="3720961" y="1"/>
                  <a:pt x="3197759" y="977367"/>
                </a:cubicBezTo>
                <a:cubicBezTo>
                  <a:pt x="3082654" y="1177283"/>
                  <a:pt x="2841981" y="1255027"/>
                  <a:pt x="2643164" y="1132857"/>
                </a:cubicBezTo>
                <a:cubicBezTo>
                  <a:pt x="2454811" y="1010686"/>
                  <a:pt x="2381563" y="755238"/>
                  <a:pt x="2496668" y="544216"/>
                </a:cubicBezTo>
                <a:cubicBezTo>
                  <a:pt x="2496668" y="544216"/>
                  <a:pt x="2496668" y="544216"/>
                  <a:pt x="2789661" y="1"/>
                </a:cubicBezTo>
                <a:close/>
                <a:moveTo>
                  <a:pt x="1736674" y="1"/>
                </a:moveTo>
                <a:cubicBezTo>
                  <a:pt x="1736674" y="1"/>
                  <a:pt x="1736674" y="1"/>
                  <a:pt x="2666317" y="1"/>
                </a:cubicBezTo>
                <a:cubicBezTo>
                  <a:pt x="2666317" y="1"/>
                  <a:pt x="2666317" y="1"/>
                  <a:pt x="754804" y="3560722"/>
                </a:cubicBezTo>
                <a:cubicBezTo>
                  <a:pt x="639905" y="3761012"/>
                  <a:pt x="399659" y="3838903"/>
                  <a:pt x="201196" y="3716503"/>
                </a:cubicBezTo>
                <a:cubicBezTo>
                  <a:pt x="13179" y="3594104"/>
                  <a:pt x="-59939" y="3338177"/>
                  <a:pt x="54960" y="3126759"/>
                </a:cubicBezTo>
                <a:cubicBezTo>
                  <a:pt x="54960" y="3126759"/>
                  <a:pt x="54960" y="3126759"/>
                  <a:pt x="1736674" y="1"/>
                </a:cubicBezTo>
                <a:close/>
                <a:moveTo>
                  <a:pt x="4876566" y="0"/>
                </a:moveTo>
                <a:cubicBezTo>
                  <a:pt x="4876566" y="0"/>
                  <a:pt x="4876566" y="0"/>
                  <a:pt x="5846069" y="0"/>
                </a:cubicBezTo>
                <a:cubicBezTo>
                  <a:pt x="5846069" y="0"/>
                  <a:pt x="5846069" y="0"/>
                  <a:pt x="5272707" y="1056562"/>
                </a:cubicBezTo>
                <a:cubicBezTo>
                  <a:pt x="5137185" y="1190022"/>
                  <a:pt x="4928690" y="1223387"/>
                  <a:pt x="4761894" y="1123292"/>
                </a:cubicBezTo>
                <a:cubicBezTo>
                  <a:pt x="4553399" y="989831"/>
                  <a:pt x="4490850" y="711789"/>
                  <a:pt x="4605522" y="489355"/>
                </a:cubicBezTo>
                <a:cubicBezTo>
                  <a:pt x="4605522" y="489355"/>
                  <a:pt x="4605522" y="489355"/>
                  <a:pt x="4876566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82943930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0BD50E30-42E2-4A0E-B92D-98DAAEC1E68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4360" y="2436030"/>
            <a:ext cx="3793331" cy="2157413"/>
          </a:xfrm>
          <a:custGeom>
            <a:avLst/>
            <a:gdLst>
              <a:gd name="connsiteX0" fmla="*/ 0 w 5057775"/>
              <a:gd name="connsiteY0" fmla="*/ 0 h 2876550"/>
              <a:gd name="connsiteX1" fmla="*/ 5057775 w 5057775"/>
              <a:gd name="connsiteY1" fmla="*/ 0 h 2876550"/>
              <a:gd name="connsiteX2" fmla="*/ 5057775 w 5057775"/>
              <a:gd name="connsiteY2" fmla="*/ 2876550 h 2876550"/>
              <a:gd name="connsiteX3" fmla="*/ 0 w 5057775"/>
              <a:gd name="connsiteY3" fmla="*/ 2876550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7775" h="2876550">
                <a:moveTo>
                  <a:pt x="0" y="0"/>
                </a:moveTo>
                <a:lnTo>
                  <a:pt x="5057775" y="0"/>
                </a:lnTo>
                <a:lnTo>
                  <a:pt x="5057775" y="2876550"/>
                </a:lnTo>
                <a:lnTo>
                  <a:pt x="0" y="287655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35307527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2">
            <a:extLst>
              <a:ext uri="{FF2B5EF4-FFF2-40B4-BE49-F238E27FC236}">
                <a16:creationId xmlns="" xmlns:a16="http://schemas.microsoft.com/office/drawing/2014/main" id="{9EE777F0-87D8-4D33-B6E6-6DD15E51FE8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5571" y="1633158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="" xmlns:a16="http://schemas.microsoft.com/office/drawing/2014/main" id="{19FA0D92-1457-4F92-9A9B-D505A017DAA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798820" y="1633158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9" name="Picture Placeholder 14">
            <a:extLst>
              <a:ext uri="{FF2B5EF4-FFF2-40B4-BE49-F238E27FC236}">
                <a16:creationId xmlns="" xmlns:a16="http://schemas.microsoft.com/office/drawing/2014/main" id="{CE3B9CBE-B6F5-49AF-A833-4538273FF2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82018" y="1633158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10" name="Picture Placeholder 15">
            <a:extLst>
              <a:ext uri="{FF2B5EF4-FFF2-40B4-BE49-F238E27FC236}">
                <a16:creationId xmlns="" xmlns:a16="http://schemas.microsoft.com/office/drawing/2014/main" id="{47AC2BC4-63E0-4828-A785-A10874275C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26211" y="1633158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116446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6">
            <a:extLst>
              <a:ext uri="{FF2B5EF4-FFF2-40B4-BE49-F238E27FC236}">
                <a16:creationId xmlns="" xmlns:a16="http://schemas.microsoft.com/office/drawing/2014/main" id="{8C83C720-F3F1-42F1-9D7C-A4BBE37EC88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11244" y="1574854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4" name="Picture Placeholder 17">
            <a:extLst>
              <a:ext uri="{FF2B5EF4-FFF2-40B4-BE49-F238E27FC236}">
                <a16:creationId xmlns="" xmlns:a16="http://schemas.microsoft.com/office/drawing/2014/main" id="{E8856883-B64F-4667-AC8E-7F589F37E4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86005" y="1574854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5" name="Picture Placeholder 21">
            <a:extLst>
              <a:ext uri="{FF2B5EF4-FFF2-40B4-BE49-F238E27FC236}">
                <a16:creationId xmlns="" xmlns:a16="http://schemas.microsoft.com/office/drawing/2014/main" id="{B0B52BE6-87C0-4134-B0EE-7C0CBD3039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66440" y="1574854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="" xmlns:a16="http://schemas.microsoft.com/office/drawing/2014/main" id="{DCC06AFD-9B9F-4905-A455-4511BDDF18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2112" y="1574854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1253020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37A317B2-5725-4472-B784-A0B6DC6C558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8021" y="1657356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D5C2B1B5-2A7B-4C85-8C84-44B65549944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281458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="" xmlns:a16="http://schemas.microsoft.com/office/drawing/2014/main" id="{C35E1C72-D751-4058-9FD9-316B1376326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2499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="" xmlns:a16="http://schemas.microsoft.com/office/drawing/2014/main" id="{1C6E6760-F657-46CE-A3B0-2030318C1F6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75939" y="1628778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055D923-8866-40BE-9CD6-03A1E4E5A77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586980" y="1643066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3758941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E974F86C-0074-47F3-A0BE-DE024D65CEA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180421" y="1428605"/>
            <a:ext cx="1474470" cy="1474470"/>
          </a:xfrm>
          <a:prstGeom prst="ellipse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BE2C5740-E550-4E7B-8D15-5C8358F797D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317670" y="1893590"/>
            <a:ext cx="1474470" cy="1474470"/>
          </a:xfrm>
          <a:prstGeom prst="ellipse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ADBF3FE1-4283-4BC9-9FC6-2C48E4C8936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742522" y="3308985"/>
            <a:ext cx="1474470" cy="1474470"/>
          </a:xfrm>
          <a:prstGeom prst="ellipse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="" xmlns:a16="http://schemas.microsoft.com/office/drawing/2014/main" id="{BE68C3A6-9355-468E-ABAC-A81D5B212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55656" y="2702306"/>
            <a:ext cx="1474470" cy="1474470"/>
          </a:xfrm>
          <a:prstGeom prst="ellipse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765840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D88F08D6-38CC-48BA-B50D-8B6C2464C7C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31057" y="1635829"/>
            <a:ext cx="1234440" cy="1234440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="" xmlns:a16="http://schemas.microsoft.com/office/drawing/2014/main" id="{F5707C86-DAC5-445B-8D87-F9B11647875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31057" y="2896502"/>
            <a:ext cx="1234440" cy="1234440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FDDE173E-517B-489E-83C0-CE617F077F5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85875" y="1635829"/>
            <a:ext cx="1234440" cy="1234440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C8BF03F5-E580-45EF-B623-AFC93AC6D71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85875" y="2896502"/>
            <a:ext cx="1234440" cy="1234440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6439391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031F1253-9BEC-4ED2-AA0E-CAEDB97DB400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420623" y="2571750"/>
            <a:ext cx="8302165" cy="2183130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C0C8F3C2-CB87-4DF8-A5E3-64EEF5E13418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6408196" y="409197"/>
            <a:ext cx="2308652" cy="2162555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4212C148-22EC-43EF-9F3E-5397E972A40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102750" y="409197"/>
            <a:ext cx="2308652" cy="2162555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5522133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FA5528F9-F333-475F-B24F-F20411E99375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5358385" y="484632"/>
            <a:ext cx="3358464" cy="3296988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D307B260-1D18-4592-B120-C09D3BC1A9D2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318241" y="1399032"/>
            <a:ext cx="2040203" cy="3374136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="" xmlns:a16="http://schemas.microsoft.com/office/drawing/2014/main" id="{9C2F30EC-9534-4F8F-AF8A-F2A0B225BAA2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427153" y="1399032"/>
            <a:ext cx="2891030" cy="2382588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772948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C89E4737-1A1A-487C-8EAD-8A04345DBC65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86" y="355917"/>
            <a:ext cx="2764105" cy="2215834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9F11BDB6-DB48-46B9-835F-CD7745BAF09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76" y="355917"/>
            <a:ext cx="2764105" cy="2215834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C71AC73E-E9D0-40C2-8204-45E397FC17A3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96" y="355917"/>
            <a:ext cx="2764105" cy="2215834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08D9BFA6-2F7E-4E53-B293-2846A4B23169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54" y="2571750"/>
            <a:ext cx="4602049" cy="2215834"/>
          </a:xfrm>
          <a:prstGeom prst="rect">
            <a:avLst/>
          </a:prstGeom>
        </p:spPr>
        <p:txBody>
          <a:bodyPr lIns="68315" tIns="34201" rIns="68315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3973842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936404A9-DF18-4B79-9084-73A0D567E794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0" y="0"/>
            <a:ext cx="9144000" cy="3442716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0471262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="" xmlns:a16="http://schemas.microsoft.com/office/drawing/2014/main" id="{EB8B3F1C-2387-45A3-AD52-C150031D8CD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3431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4" name="Picture Placeholder 10">
            <a:extLst>
              <a:ext uri="{FF2B5EF4-FFF2-40B4-BE49-F238E27FC236}">
                <a16:creationId xmlns="" xmlns:a16="http://schemas.microsoft.com/office/drawing/2014/main" id="{0F23F0A4-5F65-40DB-9ADA-C64789E332A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814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5" name="Picture Placeholder 12">
            <a:extLst>
              <a:ext uri="{FF2B5EF4-FFF2-40B4-BE49-F238E27FC236}">
                <a16:creationId xmlns="" xmlns:a16="http://schemas.microsoft.com/office/drawing/2014/main" id="{4BF39B6A-B8D6-420E-AABE-A6813A81373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048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624587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171120C9-89DE-4EBC-AEB3-7E7D68F9CCE4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66" y="355917"/>
            <a:ext cx="2764105" cy="2215834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A8946DD2-C70E-4671-9494-B4B8A0CBF7C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53" y="355917"/>
            <a:ext cx="2764105" cy="2215834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65A87CC6-2E54-4A42-86E9-71CF80D9042F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52" y="355917"/>
            <a:ext cx="2764105" cy="2215834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022A53E6-BCFE-445F-82B0-CCD1B94CA7BE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51" y="2571750"/>
            <a:ext cx="5525592" cy="2215834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75B71AB0-A885-4266-B1B3-036D748B47A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5952752" y="2571750"/>
            <a:ext cx="2764105" cy="2215834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635335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="" xmlns:a16="http://schemas.microsoft.com/office/drawing/2014/main" id="{1C370845-4D7B-4186-B279-E3728DB4203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3353" y="1471398"/>
            <a:ext cx="2200706" cy="2200704"/>
          </a:xfrm>
          <a:prstGeom prst="ellipse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="" xmlns:a16="http://schemas.microsoft.com/office/drawing/2014/main" id="{9A6EDC51-D23F-42EA-9FC3-6603A7C4739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471649" y="1471398"/>
            <a:ext cx="2200706" cy="2200704"/>
          </a:xfrm>
          <a:prstGeom prst="ellipse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3">
            <a:extLst>
              <a:ext uri="{FF2B5EF4-FFF2-40B4-BE49-F238E27FC236}">
                <a16:creationId xmlns="" xmlns:a16="http://schemas.microsoft.com/office/drawing/2014/main" id="{CF97E43C-D008-4AC5-BC8D-913D50049E4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39945" y="1471398"/>
            <a:ext cx="2200706" cy="2200704"/>
          </a:xfrm>
          <a:prstGeom prst="ellipse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7846816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C89E4737-1A1A-487C-8EAD-8A04345DBC65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66" y="355917"/>
            <a:ext cx="2764105" cy="2215834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9F11BDB6-DB48-46B9-835F-CD7745BAF09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53" y="355917"/>
            <a:ext cx="2764105" cy="2215834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C71AC73E-E9D0-40C2-8204-45E397FC17A3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52" y="355917"/>
            <a:ext cx="2764105" cy="2215834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08D9BFA6-2F7E-4E53-B293-2846A4B23169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54" y="2571750"/>
            <a:ext cx="4602049" cy="2215834"/>
          </a:xfrm>
          <a:prstGeom prst="rect">
            <a:avLst/>
          </a:prstGeom>
        </p:spPr>
        <p:txBody>
          <a:bodyPr lIns="68493" tIns="34289" rIns="68493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1153653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="" xmlns:a16="http://schemas.microsoft.com/office/drawing/2014/main" id="{B2EA1436-C800-4EAB-92FF-7245F611556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95688" y="1072760"/>
            <a:ext cx="2016919" cy="2321719"/>
          </a:xfrm>
          <a:custGeom>
            <a:avLst/>
            <a:gdLst>
              <a:gd name="connsiteX0" fmla="*/ 0 w 2689225"/>
              <a:gd name="connsiteY0" fmla="*/ 0 h 3095625"/>
              <a:gd name="connsiteX1" fmla="*/ 2689225 w 2689225"/>
              <a:gd name="connsiteY1" fmla="*/ 0 h 3095625"/>
              <a:gd name="connsiteX2" fmla="*/ 2689225 w 2689225"/>
              <a:gd name="connsiteY2" fmla="*/ 3095625 h 3095625"/>
              <a:gd name="connsiteX3" fmla="*/ 0 w 2689225"/>
              <a:gd name="connsiteY3" fmla="*/ 3095625 h 309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9225" h="3095625">
                <a:moveTo>
                  <a:pt x="0" y="0"/>
                </a:moveTo>
                <a:lnTo>
                  <a:pt x="2689225" y="0"/>
                </a:lnTo>
                <a:lnTo>
                  <a:pt x="2689225" y="3095625"/>
                </a:lnTo>
                <a:lnTo>
                  <a:pt x="0" y="3095625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="" xmlns:a16="http://schemas.microsoft.com/office/drawing/2014/main" id="{407378FE-EEFA-4C03-96EA-AA47D688EB5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76971" y="1072753"/>
            <a:ext cx="2950369" cy="3552825"/>
          </a:xfrm>
          <a:custGeom>
            <a:avLst/>
            <a:gdLst>
              <a:gd name="connsiteX0" fmla="*/ 0 w 3933825"/>
              <a:gd name="connsiteY0" fmla="*/ 0 h 4737100"/>
              <a:gd name="connsiteX1" fmla="*/ 3933825 w 3933825"/>
              <a:gd name="connsiteY1" fmla="*/ 0 h 4737100"/>
              <a:gd name="connsiteX2" fmla="*/ 3933825 w 3933825"/>
              <a:gd name="connsiteY2" fmla="*/ 4737100 h 4737100"/>
              <a:gd name="connsiteX3" fmla="*/ 0 w 3933825"/>
              <a:gd name="connsiteY3" fmla="*/ 4737100 h 473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3825" h="4737100">
                <a:moveTo>
                  <a:pt x="0" y="0"/>
                </a:moveTo>
                <a:lnTo>
                  <a:pt x="3933825" y="0"/>
                </a:lnTo>
                <a:lnTo>
                  <a:pt x="3933825" y="4737100"/>
                </a:lnTo>
                <a:lnTo>
                  <a:pt x="0" y="4737100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="" xmlns:a16="http://schemas.microsoft.com/office/drawing/2014/main" id="{B406A680-284D-4184-97D9-15A2366359E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6744" y="1072755"/>
            <a:ext cx="3014663" cy="1198960"/>
          </a:xfrm>
          <a:custGeom>
            <a:avLst/>
            <a:gdLst>
              <a:gd name="connsiteX0" fmla="*/ 0 w 4019550"/>
              <a:gd name="connsiteY0" fmla="*/ 0 h 1598613"/>
              <a:gd name="connsiteX1" fmla="*/ 4019550 w 4019550"/>
              <a:gd name="connsiteY1" fmla="*/ 0 h 1598613"/>
              <a:gd name="connsiteX2" fmla="*/ 4019550 w 4019550"/>
              <a:gd name="connsiteY2" fmla="*/ 1598613 h 1598613"/>
              <a:gd name="connsiteX3" fmla="*/ 0 w 4019550"/>
              <a:gd name="connsiteY3" fmla="*/ 1598613 h 159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598613">
                <a:moveTo>
                  <a:pt x="0" y="0"/>
                </a:moveTo>
                <a:lnTo>
                  <a:pt x="4019550" y="0"/>
                </a:lnTo>
                <a:lnTo>
                  <a:pt x="4019550" y="1598613"/>
                </a:lnTo>
                <a:lnTo>
                  <a:pt x="0" y="1598613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12" name="Picture Placeholder 14">
            <a:extLst>
              <a:ext uri="{FF2B5EF4-FFF2-40B4-BE49-F238E27FC236}">
                <a16:creationId xmlns="" xmlns:a16="http://schemas.microsoft.com/office/drawing/2014/main" id="{A2D57FF1-D3A9-48CD-9B86-9B37A4B1BA9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6744" y="2336006"/>
            <a:ext cx="3014663" cy="1058466"/>
          </a:xfrm>
          <a:custGeom>
            <a:avLst/>
            <a:gdLst>
              <a:gd name="connsiteX0" fmla="*/ 0 w 4019550"/>
              <a:gd name="connsiteY0" fmla="*/ 0 h 1411288"/>
              <a:gd name="connsiteX1" fmla="*/ 4019550 w 4019550"/>
              <a:gd name="connsiteY1" fmla="*/ 0 h 1411288"/>
              <a:gd name="connsiteX2" fmla="*/ 4019550 w 4019550"/>
              <a:gd name="connsiteY2" fmla="*/ 1411288 h 1411288"/>
              <a:gd name="connsiteX3" fmla="*/ 0 w 4019550"/>
              <a:gd name="connsiteY3" fmla="*/ 1411288 h 141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411288">
                <a:moveTo>
                  <a:pt x="0" y="0"/>
                </a:moveTo>
                <a:lnTo>
                  <a:pt x="4019550" y="0"/>
                </a:lnTo>
                <a:lnTo>
                  <a:pt x="4019550" y="1411288"/>
                </a:lnTo>
                <a:lnTo>
                  <a:pt x="0" y="1411288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4153109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21" y="2310872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21" y="3644063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1660113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21" y="2310872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21" y="3644063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F1299C3D-A78D-4EA7-8CF7-DA8351D059B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821970" y="839144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0136306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6">
            <a:extLst>
              <a:ext uri="{FF2B5EF4-FFF2-40B4-BE49-F238E27FC236}">
                <a16:creationId xmlns="" xmlns:a16="http://schemas.microsoft.com/office/drawing/2014/main" id="{4AEDD60B-FEDD-41B2-9741-059650683C6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564387" y="-487888"/>
            <a:ext cx="5038415" cy="6119276"/>
          </a:xfrm>
          <a:custGeom>
            <a:avLst/>
            <a:gdLst>
              <a:gd name="connsiteX0" fmla="*/ 1771028 w 3322637"/>
              <a:gd name="connsiteY0" fmla="*/ 0 h 4035425"/>
              <a:gd name="connsiteX1" fmla="*/ 3322637 w 3322637"/>
              <a:gd name="connsiteY1" fmla="*/ 454320 h 4035425"/>
              <a:gd name="connsiteX2" fmla="*/ 2915144 w 3322637"/>
              <a:gd name="connsiteY2" fmla="*/ 1356277 h 4035425"/>
              <a:gd name="connsiteX3" fmla="*/ 1683260 w 3322637"/>
              <a:gd name="connsiteY3" fmla="*/ 918661 h 4035425"/>
              <a:gd name="connsiteX4" fmla="*/ 1376073 w 3322637"/>
              <a:gd name="connsiteY4" fmla="*/ 1132458 h 4035425"/>
              <a:gd name="connsiteX5" fmla="*/ 3313233 w 3322637"/>
              <a:gd name="connsiteY5" fmla="*/ 2796069 h 4035425"/>
              <a:gd name="connsiteX6" fmla="*/ 1783566 w 3322637"/>
              <a:gd name="connsiteY6" fmla="*/ 4035425 h 4035425"/>
              <a:gd name="connsiteX7" fmla="*/ 0 w 3322637"/>
              <a:gd name="connsiteY7" fmla="*/ 3410736 h 4035425"/>
              <a:gd name="connsiteX8" fmla="*/ 413763 w 3322637"/>
              <a:gd name="connsiteY8" fmla="*/ 2518800 h 4035425"/>
              <a:gd name="connsiteX9" fmla="*/ 1792970 w 3322637"/>
              <a:gd name="connsiteY9" fmla="*/ 3123446 h 4035425"/>
              <a:gd name="connsiteX10" fmla="*/ 2175387 w 3322637"/>
              <a:gd name="connsiteY10" fmla="*/ 2856199 h 4035425"/>
              <a:gd name="connsiteX11" fmla="*/ 238227 w 3322637"/>
              <a:gd name="connsiteY11" fmla="*/ 1246038 h 4035425"/>
              <a:gd name="connsiteX12" fmla="*/ 1771028 w 3322637"/>
              <a:gd name="connsiteY12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22637" h="4035425">
                <a:moveTo>
                  <a:pt x="1771028" y="0"/>
                </a:moveTo>
                <a:cubicBezTo>
                  <a:pt x="2338384" y="0"/>
                  <a:pt x="2921413" y="180392"/>
                  <a:pt x="3322637" y="454320"/>
                </a:cubicBezTo>
                <a:cubicBezTo>
                  <a:pt x="2915144" y="1356277"/>
                  <a:pt x="2915144" y="1356277"/>
                  <a:pt x="2915144" y="1356277"/>
                </a:cubicBezTo>
                <a:cubicBezTo>
                  <a:pt x="2535862" y="1125777"/>
                  <a:pt x="1993582" y="918661"/>
                  <a:pt x="1683260" y="918661"/>
                </a:cubicBezTo>
                <a:cubicBezTo>
                  <a:pt x="1498321" y="918661"/>
                  <a:pt x="1376073" y="985472"/>
                  <a:pt x="1376073" y="1132458"/>
                </a:cubicBezTo>
                <a:cubicBezTo>
                  <a:pt x="1376073" y="1713720"/>
                  <a:pt x="3313233" y="1369639"/>
                  <a:pt x="3313233" y="2796069"/>
                </a:cubicBezTo>
                <a:cubicBezTo>
                  <a:pt x="3313233" y="3634555"/>
                  <a:pt x="2614226" y="4035425"/>
                  <a:pt x="1783566" y="4035425"/>
                </a:cubicBezTo>
                <a:cubicBezTo>
                  <a:pt x="1153519" y="4035425"/>
                  <a:pt x="467050" y="3798244"/>
                  <a:pt x="0" y="3410736"/>
                </a:cubicBezTo>
                <a:cubicBezTo>
                  <a:pt x="413763" y="2518800"/>
                  <a:pt x="413763" y="2518800"/>
                  <a:pt x="413763" y="2518800"/>
                </a:cubicBezTo>
                <a:cubicBezTo>
                  <a:pt x="793045" y="2862880"/>
                  <a:pt x="1413688" y="3123446"/>
                  <a:pt x="1792970" y="3123446"/>
                </a:cubicBezTo>
                <a:cubicBezTo>
                  <a:pt x="2024928" y="3123446"/>
                  <a:pt x="2175387" y="3036591"/>
                  <a:pt x="2175387" y="2856199"/>
                </a:cubicBezTo>
                <a:cubicBezTo>
                  <a:pt x="2175387" y="2258235"/>
                  <a:pt x="238227" y="2635721"/>
                  <a:pt x="238227" y="1246038"/>
                </a:cubicBezTo>
                <a:cubicBezTo>
                  <a:pt x="238227" y="484385"/>
                  <a:pt x="846332" y="0"/>
                  <a:pt x="1771028" y="0"/>
                </a:cubicBez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558562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7">
            <a:extLst>
              <a:ext uri="{FF2B5EF4-FFF2-40B4-BE49-F238E27FC236}">
                <a16:creationId xmlns="" xmlns:a16="http://schemas.microsoft.com/office/drawing/2014/main" id="{D8DE59B0-C6D0-450D-8C0D-DE22569AE14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1513154" y="507318"/>
            <a:ext cx="6555363" cy="4128866"/>
          </a:xfrm>
          <a:custGeom>
            <a:avLst/>
            <a:gdLst>
              <a:gd name="connsiteX0" fmla="*/ 0 w 4181102"/>
              <a:gd name="connsiteY0" fmla="*/ 0 h 2633448"/>
              <a:gd name="connsiteX1" fmla="*/ 854867 w 4181102"/>
              <a:gd name="connsiteY1" fmla="*/ 0 h 2633448"/>
              <a:gd name="connsiteX2" fmla="*/ 1285169 w 4181102"/>
              <a:gd name="connsiteY2" fmla="*/ 1498885 h 2633448"/>
              <a:gd name="connsiteX3" fmla="*/ 1741289 w 4181102"/>
              <a:gd name="connsiteY3" fmla="*/ 0 h 2633448"/>
              <a:gd name="connsiteX4" fmla="*/ 2505793 w 4181102"/>
              <a:gd name="connsiteY4" fmla="*/ 0 h 2633448"/>
              <a:gd name="connsiteX5" fmla="*/ 2936095 w 4181102"/>
              <a:gd name="connsiteY5" fmla="*/ 1516097 h 2633448"/>
              <a:gd name="connsiteX6" fmla="*/ 3389346 w 4181102"/>
              <a:gd name="connsiteY6" fmla="*/ 0 h 2633448"/>
              <a:gd name="connsiteX7" fmla="*/ 4181102 w 4181102"/>
              <a:gd name="connsiteY7" fmla="*/ 0 h 2633448"/>
              <a:gd name="connsiteX8" fmla="*/ 3389346 w 4181102"/>
              <a:gd name="connsiteY8" fmla="*/ 2633448 h 2633448"/>
              <a:gd name="connsiteX9" fmla="*/ 2497187 w 4181102"/>
              <a:gd name="connsiteY9" fmla="*/ 2633448 h 2633448"/>
              <a:gd name="connsiteX10" fmla="*/ 2099874 w 4181102"/>
              <a:gd name="connsiteY10" fmla="*/ 1226361 h 2633448"/>
              <a:gd name="connsiteX11" fmla="*/ 1681047 w 4181102"/>
              <a:gd name="connsiteY11" fmla="*/ 2633448 h 2633448"/>
              <a:gd name="connsiteX12" fmla="*/ 788887 w 4181102"/>
              <a:gd name="connsiteY12" fmla="*/ 2633448 h 2633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81102" h="2633448">
                <a:moveTo>
                  <a:pt x="0" y="0"/>
                </a:moveTo>
                <a:lnTo>
                  <a:pt x="854867" y="0"/>
                </a:lnTo>
                <a:lnTo>
                  <a:pt x="1285169" y="1498885"/>
                </a:lnTo>
                <a:lnTo>
                  <a:pt x="1741289" y="0"/>
                </a:lnTo>
                <a:lnTo>
                  <a:pt x="2505793" y="0"/>
                </a:lnTo>
                <a:lnTo>
                  <a:pt x="2936095" y="1516097"/>
                </a:lnTo>
                <a:lnTo>
                  <a:pt x="3389346" y="0"/>
                </a:lnTo>
                <a:lnTo>
                  <a:pt x="4181102" y="0"/>
                </a:lnTo>
                <a:lnTo>
                  <a:pt x="3389346" y="2633448"/>
                </a:lnTo>
                <a:lnTo>
                  <a:pt x="2497187" y="2633448"/>
                </a:lnTo>
                <a:lnTo>
                  <a:pt x="2099874" y="1226361"/>
                </a:lnTo>
                <a:lnTo>
                  <a:pt x="1681047" y="2633448"/>
                </a:lnTo>
                <a:lnTo>
                  <a:pt x="788887" y="2633448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69032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="" xmlns:a16="http://schemas.microsoft.com/office/drawing/2014/main" id="{B2EA1436-C800-4EAB-92FF-7245F611556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95711" y="1072804"/>
            <a:ext cx="2016919" cy="2321719"/>
          </a:xfrm>
          <a:custGeom>
            <a:avLst/>
            <a:gdLst>
              <a:gd name="connsiteX0" fmla="*/ 0 w 2689225"/>
              <a:gd name="connsiteY0" fmla="*/ 0 h 3095625"/>
              <a:gd name="connsiteX1" fmla="*/ 2689225 w 2689225"/>
              <a:gd name="connsiteY1" fmla="*/ 0 h 3095625"/>
              <a:gd name="connsiteX2" fmla="*/ 2689225 w 2689225"/>
              <a:gd name="connsiteY2" fmla="*/ 3095625 h 3095625"/>
              <a:gd name="connsiteX3" fmla="*/ 0 w 2689225"/>
              <a:gd name="connsiteY3" fmla="*/ 3095625 h 309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9225" h="3095625">
                <a:moveTo>
                  <a:pt x="0" y="0"/>
                </a:moveTo>
                <a:lnTo>
                  <a:pt x="2689225" y="0"/>
                </a:lnTo>
                <a:lnTo>
                  <a:pt x="2689225" y="3095625"/>
                </a:lnTo>
                <a:lnTo>
                  <a:pt x="0" y="3095625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="" xmlns:a16="http://schemas.microsoft.com/office/drawing/2014/main" id="{407378FE-EEFA-4C03-96EA-AA47D688EB5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77018" y="1072753"/>
            <a:ext cx="2950369" cy="3552825"/>
          </a:xfrm>
          <a:custGeom>
            <a:avLst/>
            <a:gdLst>
              <a:gd name="connsiteX0" fmla="*/ 0 w 3933825"/>
              <a:gd name="connsiteY0" fmla="*/ 0 h 4737100"/>
              <a:gd name="connsiteX1" fmla="*/ 3933825 w 3933825"/>
              <a:gd name="connsiteY1" fmla="*/ 0 h 4737100"/>
              <a:gd name="connsiteX2" fmla="*/ 3933825 w 3933825"/>
              <a:gd name="connsiteY2" fmla="*/ 4737100 h 4737100"/>
              <a:gd name="connsiteX3" fmla="*/ 0 w 3933825"/>
              <a:gd name="connsiteY3" fmla="*/ 4737100 h 473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3825" h="4737100">
                <a:moveTo>
                  <a:pt x="0" y="0"/>
                </a:moveTo>
                <a:lnTo>
                  <a:pt x="3933825" y="0"/>
                </a:lnTo>
                <a:lnTo>
                  <a:pt x="3933825" y="4737100"/>
                </a:lnTo>
                <a:lnTo>
                  <a:pt x="0" y="4737100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="" xmlns:a16="http://schemas.microsoft.com/office/drawing/2014/main" id="{B406A680-284D-4184-97D9-15A2366359E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6744" y="1072755"/>
            <a:ext cx="3014663" cy="1198960"/>
          </a:xfrm>
          <a:custGeom>
            <a:avLst/>
            <a:gdLst>
              <a:gd name="connsiteX0" fmla="*/ 0 w 4019550"/>
              <a:gd name="connsiteY0" fmla="*/ 0 h 1598613"/>
              <a:gd name="connsiteX1" fmla="*/ 4019550 w 4019550"/>
              <a:gd name="connsiteY1" fmla="*/ 0 h 1598613"/>
              <a:gd name="connsiteX2" fmla="*/ 4019550 w 4019550"/>
              <a:gd name="connsiteY2" fmla="*/ 1598613 h 1598613"/>
              <a:gd name="connsiteX3" fmla="*/ 0 w 4019550"/>
              <a:gd name="connsiteY3" fmla="*/ 1598613 h 159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598613">
                <a:moveTo>
                  <a:pt x="0" y="0"/>
                </a:moveTo>
                <a:lnTo>
                  <a:pt x="4019550" y="0"/>
                </a:lnTo>
                <a:lnTo>
                  <a:pt x="4019550" y="1598613"/>
                </a:lnTo>
                <a:lnTo>
                  <a:pt x="0" y="1598613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12" name="Picture Placeholder 14">
            <a:extLst>
              <a:ext uri="{FF2B5EF4-FFF2-40B4-BE49-F238E27FC236}">
                <a16:creationId xmlns="" xmlns:a16="http://schemas.microsoft.com/office/drawing/2014/main" id="{A2D57FF1-D3A9-48CD-9B86-9B37A4B1BA9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6744" y="2336006"/>
            <a:ext cx="3014663" cy="1058466"/>
          </a:xfrm>
          <a:custGeom>
            <a:avLst/>
            <a:gdLst>
              <a:gd name="connsiteX0" fmla="*/ 0 w 4019550"/>
              <a:gd name="connsiteY0" fmla="*/ 0 h 1411288"/>
              <a:gd name="connsiteX1" fmla="*/ 4019550 w 4019550"/>
              <a:gd name="connsiteY1" fmla="*/ 0 h 1411288"/>
              <a:gd name="connsiteX2" fmla="*/ 4019550 w 4019550"/>
              <a:gd name="connsiteY2" fmla="*/ 1411288 h 1411288"/>
              <a:gd name="connsiteX3" fmla="*/ 0 w 4019550"/>
              <a:gd name="connsiteY3" fmla="*/ 1411288 h 141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411288">
                <a:moveTo>
                  <a:pt x="0" y="0"/>
                </a:moveTo>
                <a:lnTo>
                  <a:pt x="4019550" y="0"/>
                </a:lnTo>
                <a:lnTo>
                  <a:pt x="4019550" y="1411288"/>
                </a:lnTo>
                <a:lnTo>
                  <a:pt x="0" y="1411288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3794032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2">
            <a:extLst>
              <a:ext uri="{FF2B5EF4-FFF2-40B4-BE49-F238E27FC236}">
                <a16:creationId xmlns="" xmlns:a16="http://schemas.microsoft.com/office/drawing/2014/main" id="{A80CE818-D994-4748-BC25-F1435A76EC7C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-437040" y="-129777"/>
            <a:ext cx="5405183" cy="5403059"/>
          </a:xfrm>
          <a:custGeom>
            <a:avLst/>
            <a:gdLst>
              <a:gd name="connsiteX0" fmla="*/ 2035739 w 4037012"/>
              <a:gd name="connsiteY0" fmla="*/ 982663 h 4035425"/>
              <a:gd name="connsiteX1" fmla="*/ 1123950 w 4037012"/>
              <a:gd name="connsiteY1" fmla="*/ 2011742 h 4035425"/>
              <a:gd name="connsiteX2" fmla="*/ 2035739 w 4037012"/>
              <a:gd name="connsiteY2" fmla="*/ 3057526 h 4035425"/>
              <a:gd name="connsiteX3" fmla="*/ 2913062 w 4037012"/>
              <a:gd name="connsiteY3" fmla="*/ 2011742 h 4035425"/>
              <a:gd name="connsiteX4" fmla="*/ 2035739 w 4037012"/>
              <a:gd name="connsiteY4" fmla="*/ 982663 h 4035425"/>
              <a:gd name="connsiteX5" fmla="*/ 2020072 w 4037012"/>
              <a:gd name="connsiteY5" fmla="*/ 0 h 4035425"/>
              <a:gd name="connsiteX6" fmla="*/ 4037012 w 4037012"/>
              <a:gd name="connsiteY6" fmla="*/ 2007691 h 4035425"/>
              <a:gd name="connsiteX7" fmla="*/ 2020072 w 4037012"/>
              <a:gd name="connsiteY7" fmla="*/ 4035425 h 4035425"/>
              <a:gd name="connsiteX8" fmla="*/ 0 w 4037012"/>
              <a:gd name="connsiteY8" fmla="*/ 2007691 h 4035425"/>
              <a:gd name="connsiteX9" fmla="*/ 2020072 w 4037012"/>
              <a:gd name="connsiteY9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7012" h="4035425">
                <a:moveTo>
                  <a:pt x="2035739" y="982663"/>
                </a:moveTo>
                <a:cubicBezTo>
                  <a:pt x="1543812" y="982663"/>
                  <a:pt x="1123950" y="1417014"/>
                  <a:pt x="1123950" y="2011742"/>
                </a:cubicBezTo>
                <a:cubicBezTo>
                  <a:pt x="1123950" y="2609810"/>
                  <a:pt x="1546945" y="3057526"/>
                  <a:pt x="2035739" y="3057526"/>
                </a:cubicBezTo>
                <a:cubicBezTo>
                  <a:pt x="2521400" y="3057526"/>
                  <a:pt x="2913062" y="2609810"/>
                  <a:pt x="2913062" y="2011742"/>
                </a:cubicBezTo>
                <a:cubicBezTo>
                  <a:pt x="2913062" y="1417014"/>
                  <a:pt x="2521400" y="982663"/>
                  <a:pt x="2035739" y="982663"/>
                </a:cubicBezTo>
                <a:close/>
                <a:moveTo>
                  <a:pt x="2020072" y="0"/>
                </a:moveTo>
                <a:cubicBezTo>
                  <a:pt x="3182005" y="0"/>
                  <a:pt x="4037012" y="851849"/>
                  <a:pt x="4037012" y="2007691"/>
                </a:cubicBezTo>
                <a:cubicBezTo>
                  <a:pt x="4037012" y="3166873"/>
                  <a:pt x="3182005" y="4035425"/>
                  <a:pt x="2020072" y="4035425"/>
                </a:cubicBezTo>
                <a:cubicBezTo>
                  <a:pt x="855007" y="4035425"/>
                  <a:pt x="0" y="3173555"/>
                  <a:pt x="0" y="2007691"/>
                </a:cubicBezTo>
                <a:cubicBezTo>
                  <a:pt x="0" y="845167"/>
                  <a:pt x="855007" y="0"/>
                  <a:pt x="2020072" y="0"/>
                </a:cubicBez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AutoShape 3">
            <a:extLst>
              <a:ext uri="{FF2B5EF4-FFF2-40B4-BE49-F238E27FC236}">
                <a16:creationId xmlns="" xmlns:a16="http://schemas.microsoft.com/office/drawing/2014/main" id="{BE54756D-946B-4623-9BFF-43A96600380A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-704928" y="-125526"/>
            <a:ext cx="5396681" cy="5394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493" tIns="34289" rIns="68493" bIns="34289" numCol="1" anchor="t" anchorCtr="0" compatLnSpc="1">
            <a:prstTxWarp prst="textNoShape">
              <a:avLst/>
            </a:prstTxWarp>
          </a:bodyPr>
          <a:lstStyle/>
          <a:p>
            <a:pPr defTabSz="684814"/>
            <a:endParaRPr lang="en-US" sz="1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9936765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0">
            <a:extLst>
              <a:ext uri="{FF2B5EF4-FFF2-40B4-BE49-F238E27FC236}">
                <a16:creationId xmlns="" xmlns:a16="http://schemas.microsoft.com/office/drawing/2014/main" id="{B4BB19A3-6483-42D1-A3B5-95300CB8517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26519" y="-54150"/>
            <a:ext cx="4635234" cy="5623274"/>
          </a:xfrm>
          <a:custGeom>
            <a:avLst/>
            <a:gdLst>
              <a:gd name="connsiteX0" fmla="*/ 0 w 2919413"/>
              <a:gd name="connsiteY0" fmla="*/ 0 h 3541713"/>
              <a:gd name="connsiteX1" fmla="*/ 2919413 w 2919413"/>
              <a:gd name="connsiteY1" fmla="*/ 0 h 3541713"/>
              <a:gd name="connsiteX2" fmla="*/ 2919413 w 2919413"/>
              <a:gd name="connsiteY2" fmla="*/ 838200 h 3541713"/>
              <a:gd name="connsiteX3" fmla="*/ 1954213 w 2919413"/>
              <a:gd name="connsiteY3" fmla="*/ 838200 h 3541713"/>
              <a:gd name="connsiteX4" fmla="*/ 1954213 w 2919413"/>
              <a:gd name="connsiteY4" fmla="*/ 3541713 h 3541713"/>
              <a:gd name="connsiteX5" fmla="*/ 963613 w 2919413"/>
              <a:gd name="connsiteY5" fmla="*/ 3541713 h 3541713"/>
              <a:gd name="connsiteX6" fmla="*/ 963613 w 2919413"/>
              <a:gd name="connsiteY6" fmla="*/ 838200 h 3541713"/>
              <a:gd name="connsiteX7" fmla="*/ 0 w 2919413"/>
              <a:gd name="connsiteY7" fmla="*/ 838200 h 3541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9413" h="3541713">
                <a:moveTo>
                  <a:pt x="0" y="0"/>
                </a:moveTo>
                <a:lnTo>
                  <a:pt x="2919413" y="0"/>
                </a:lnTo>
                <a:lnTo>
                  <a:pt x="2919413" y="838200"/>
                </a:lnTo>
                <a:lnTo>
                  <a:pt x="1954213" y="838200"/>
                </a:lnTo>
                <a:lnTo>
                  <a:pt x="1954213" y="3541713"/>
                </a:lnTo>
                <a:lnTo>
                  <a:pt x="963613" y="3541713"/>
                </a:lnTo>
                <a:lnTo>
                  <a:pt x="963613" y="838200"/>
                </a:lnTo>
                <a:lnTo>
                  <a:pt x="0" y="838200"/>
                </a:lnTo>
                <a:close/>
              </a:path>
            </a:pathLst>
          </a:custGeom>
        </p:spPr>
        <p:txBody>
          <a:bodyPr wrap="square" lIns="68493" tIns="34289" rIns="68493" bIns="34289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2421812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299234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0949495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4586724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37280" y="4824455"/>
            <a:ext cx="1947572" cy="207168"/>
          </a:xfrm>
          <a:prstGeom prst="rect">
            <a:avLst/>
          </a:prstGeom>
        </p:spPr>
        <p:txBody>
          <a:bodyPr lIns="68532" tIns="34289" rIns="68532" bIns="34289"/>
          <a:lstStyle/>
          <a:p>
            <a:pPr defTabSz="685256"/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628650" y="273882"/>
            <a:ext cx="7886700" cy="447737"/>
          </a:xfrm>
          <a:prstGeom prst="rect">
            <a:avLst/>
          </a:prstGeom>
        </p:spPr>
        <p:txBody>
          <a:bodyPr vert="horz" lIns="68532" tIns="34289" rIns="68532" bIns="3428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2" name="Slide Number Placeholder 21">
            <a:extLst>
              <a:ext uri="{FF2B5EF4-FFF2-40B4-BE49-F238E27FC236}">
                <a16:creationId xmlns:a16="http://schemas.microsoft.com/office/drawing/2014/main" xmlns="" id="{36838F4C-DE0D-46AA-88D7-D9CA5E0E7D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2" y="296496"/>
            <a:ext cx="281636" cy="273844"/>
          </a:xfrm>
          <a:prstGeom prst="rect">
            <a:avLst/>
          </a:prstGeom>
        </p:spPr>
        <p:txBody>
          <a:bodyPr vert="horz" lIns="68532" tIns="34289" rIns="68532" bIns="34289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5256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5256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9366863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xmlns="" id="{0704BEA8-4216-4291-B7A8-07A3B1974C9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 lIns="68532" tIns="34289" rIns="68532" bIns="34289" anchor="ctr"/>
          <a:lstStyle/>
          <a:p>
            <a:endParaRPr lang="en-US"/>
          </a:p>
        </p:txBody>
      </p:sp>
      <p:sp>
        <p:nvSpPr>
          <p:cNvPr id="7" name="Slide Number Placeholder 21">
            <a:extLst>
              <a:ext uri="{FF2B5EF4-FFF2-40B4-BE49-F238E27FC236}">
                <a16:creationId xmlns:a16="http://schemas.microsoft.com/office/drawing/2014/main" xmlns="" id="{97032698-4027-4948-8F5C-E2709437E3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2" y="296496"/>
            <a:ext cx="281636" cy="273844"/>
          </a:xfrm>
          <a:prstGeom prst="rect">
            <a:avLst/>
          </a:prstGeom>
        </p:spPr>
        <p:txBody>
          <a:bodyPr vert="horz" lIns="68532" tIns="34289" rIns="68532" bIns="34289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5256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5256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6590153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847851"/>
            <a:ext cx="9144000" cy="2447925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34227169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77174DDF-AC6A-4246-9039-098644DE7DB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3864428" cy="5143500"/>
          </a:xfrm>
          <a:custGeom>
            <a:avLst/>
            <a:gdLst>
              <a:gd name="connsiteX0" fmla="*/ 0 w 5152571"/>
              <a:gd name="connsiteY0" fmla="*/ 0 h 6858000"/>
              <a:gd name="connsiteX1" fmla="*/ 5152571 w 5152571"/>
              <a:gd name="connsiteY1" fmla="*/ 0 h 6858000"/>
              <a:gd name="connsiteX2" fmla="*/ 5152571 w 5152571"/>
              <a:gd name="connsiteY2" fmla="*/ 6858000 h 6858000"/>
              <a:gd name="connsiteX3" fmla="*/ 0 w 515257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2571" h="6858000">
                <a:moveTo>
                  <a:pt x="0" y="0"/>
                </a:moveTo>
                <a:lnTo>
                  <a:pt x="5152571" y="0"/>
                </a:lnTo>
                <a:lnTo>
                  <a:pt x="5152571" y="6858000"/>
                </a:lnTo>
                <a:lnTo>
                  <a:pt x="0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31187088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B72513B0-B62A-4BEA-AB10-08A5FC5C4C8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92015" y="1661533"/>
            <a:ext cx="1359974" cy="1359972"/>
          </a:xfrm>
          <a:custGeom>
            <a:avLst/>
            <a:gdLst>
              <a:gd name="connsiteX0" fmla="*/ 906649 w 1813298"/>
              <a:gd name="connsiteY0" fmla="*/ 0 h 1813296"/>
              <a:gd name="connsiteX1" fmla="*/ 1813298 w 1813298"/>
              <a:gd name="connsiteY1" fmla="*/ 906648 h 1813296"/>
              <a:gd name="connsiteX2" fmla="*/ 906649 w 1813298"/>
              <a:gd name="connsiteY2" fmla="*/ 1813296 h 1813296"/>
              <a:gd name="connsiteX3" fmla="*/ 0 w 1813298"/>
              <a:gd name="connsiteY3" fmla="*/ 906648 h 1813296"/>
              <a:gd name="connsiteX4" fmla="*/ 906649 w 1813298"/>
              <a:gd name="connsiteY4" fmla="*/ 0 h 181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298" h="1813296">
                <a:moveTo>
                  <a:pt x="906649" y="0"/>
                </a:moveTo>
                <a:cubicBezTo>
                  <a:pt x="1407377" y="0"/>
                  <a:pt x="1813298" y="405920"/>
                  <a:pt x="1813298" y="906648"/>
                </a:cubicBezTo>
                <a:cubicBezTo>
                  <a:pt x="1813298" y="1407376"/>
                  <a:pt x="1407377" y="1813296"/>
                  <a:pt x="906649" y="1813296"/>
                </a:cubicBezTo>
                <a:cubicBezTo>
                  <a:pt x="405921" y="1813296"/>
                  <a:pt x="0" y="1407376"/>
                  <a:pt x="0" y="906648"/>
                </a:cubicBezTo>
                <a:cubicBezTo>
                  <a:pt x="0" y="405920"/>
                  <a:pt x="405921" y="0"/>
                  <a:pt x="906649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371510582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>
            <a:extLst>
              <a:ext uri="{FF2B5EF4-FFF2-40B4-BE49-F238E27FC236}">
                <a16:creationId xmlns:a16="http://schemas.microsoft.com/office/drawing/2014/main" xmlns="" id="{A111FE8B-480C-42B5-929D-D9CBFBE5636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33879124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44" y="2310949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47" y="3644161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779268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2AD5B477-E25D-460E-9D48-70245BBAA5B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0523" y="1955766"/>
            <a:ext cx="4011491" cy="2639729"/>
          </a:xfrm>
          <a:custGeom>
            <a:avLst/>
            <a:gdLst>
              <a:gd name="connsiteX0" fmla="*/ 0 w 5348655"/>
              <a:gd name="connsiteY0" fmla="*/ 0 h 3519638"/>
              <a:gd name="connsiteX1" fmla="*/ 5348655 w 5348655"/>
              <a:gd name="connsiteY1" fmla="*/ 0 h 3519638"/>
              <a:gd name="connsiteX2" fmla="*/ 5348655 w 5348655"/>
              <a:gd name="connsiteY2" fmla="*/ 3519638 h 3519638"/>
              <a:gd name="connsiteX3" fmla="*/ 0 w 5348655"/>
              <a:gd name="connsiteY3" fmla="*/ 3519638 h 351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8655" h="3519638">
                <a:moveTo>
                  <a:pt x="0" y="0"/>
                </a:moveTo>
                <a:lnTo>
                  <a:pt x="5348655" y="0"/>
                </a:lnTo>
                <a:lnTo>
                  <a:pt x="5348655" y="3519638"/>
                </a:lnTo>
                <a:lnTo>
                  <a:pt x="0" y="3519638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32781409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A8A832A3-528E-476A-B952-3434EBFFACA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07524" y="0"/>
            <a:ext cx="6136481" cy="5143500"/>
          </a:xfrm>
          <a:custGeom>
            <a:avLst/>
            <a:gdLst>
              <a:gd name="connsiteX0" fmla="*/ 0 w 8181975"/>
              <a:gd name="connsiteY0" fmla="*/ 0 h 6858000"/>
              <a:gd name="connsiteX1" fmla="*/ 6084887 w 8181975"/>
              <a:gd name="connsiteY1" fmla="*/ 0 h 6858000"/>
              <a:gd name="connsiteX2" fmla="*/ 8181975 w 8181975"/>
              <a:gd name="connsiteY2" fmla="*/ 4824413 h 6858000"/>
              <a:gd name="connsiteX3" fmla="*/ 8181975 w 8181975"/>
              <a:gd name="connsiteY3" fmla="*/ 6858000 h 6858000"/>
              <a:gd name="connsiteX4" fmla="*/ 2981325 w 8181975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81975" h="6858000">
                <a:moveTo>
                  <a:pt x="0" y="0"/>
                </a:moveTo>
                <a:lnTo>
                  <a:pt x="6084887" y="0"/>
                </a:lnTo>
                <a:lnTo>
                  <a:pt x="8181975" y="4824413"/>
                </a:lnTo>
                <a:lnTo>
                  <a:pt x="8181975" y="6858000"/>
                </a:lnTo>
                <a:lnTo>
                  <a:pt x="2981325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44204663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918F8E4F-470B-42F6-8B2D-A84B3F2596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16975" y="1"/>
            <a:ext cx="4526929" cy="5149298"/>
          </a:xfrm>
          <a:custGeom>
            <a:avLst/>
            <a:gdLst>
              <a:gd name="connsiteX0" fmla="*/ 1743662 w 6035905"/>
              <a:gd name="connsiteY0" fmla="*/ 6312275 h 6865731"/>
              <a:gd name="connsiteX1" fmla="*/ 1967585 w 6035905"/>
              <a:gd name="connsiteY1" fmla="*/ 6365255 h 6865731"/>
              <a:gd name="connsiteX2" fmla="*/ 2155380 w 6035905"/>
              <a:gd name="connsiteY2" fmla="*/ 6865731 h 6865731"/>
              <a:gd name="connsiteX3" fmla="*/ 1237274 w 6035905"/>
              <a:gd name="connsiteY3" fmla="*/ 6865731 h 6865731"/>
              <a:gd name="connsiteX4" fmla="*/ 1425068 w 6035905"/>
              <a:gd name="connsiteY4" fmla="*/ 6509837 h 6865731"/>
              <a:gd name="connsiteX5" fmla="*/ 1743662 w 6035905"/>
              <a:gd name="connsiteY5" fmla="*/ 6312275 h 6865731"/>
              <a:gd name="connsiteX6" fmla="*/ 5028098 w 6035905"/>
              <a:gd name="connsiteY6" fmla="*/ 5922112 h 6865731"/>
              <a:gd name="connsiteX7" fmla="*/ 5252487 w 6035905"/>
              <a:gd name="connsiteY7" fmla="*/ 5975143 h 6865731"/>
              <a:gd name="connsiteX8" fmla="*/ 5409308 w 6035905"/>
              <a:gd name="connsiteY8" fmla="*/ 6565158 h 6865731"/>
              <a:gd name="connsiteX9" fmla="*/ 5242032 w 6035905"/>
              <a:gd name="connsiteY9" fmla="*/ 6865731 h 6865731"/>
              <a:gd name="connsiteX10" fmla="*/ 4311561 w 6035905"/>
              <a:gd name="connsiteY10" fmla="*/ 6865731 h 6865731"/>
              <a:gd name="connsiteX11" fmla="*/ 4708841 w 6035905"/>
              <a:gd name="connsiteY11" fmla="*/ 6119863 h 6865731"/>
              <a:gd name="connsiteX12" fmla="*/ 5028098 w 6035905"/>
              <a:gd name="connsiteY12" fmla="*/ 5922112 h 6865731"/>
              <a:gd name="connsiteX13" fmla="*/ 1727004 w 6035905"/>
              <a:gd name="connsiteY13" fmla="*/ 4477573 h 6865731"/>
              <a:gd name="connsiteX14" fmla="*/ 1893927 w 6035905"/>
              <a:gd name="connsiteY14" fmla="*/ 4530174 h 6865731"/>
              <a:gd name="connsiteX15" fmla="*/ 2040023 w 6035905"/>
              <a:gd name="connsiteY15" fmla="*/ 5119624 h 6865731"/>
              <a:gd name="connsiteX16" fmla="*/ 1100835 w 6035905"/>
              <a:gd name="connsiteY16" fmla="*/ 6865731 h 6865731"/>
              <a:gd name="connsiteX17" fmla="*/ 172083 w 6035905"/>
              <a:gd name="connsiteY17" fmla="*/ 6865731 h 6865731"/>
              <a:gd name="connsiteX18" fmla="*/ 1351285 w 6035905"/>
              <a:gd name="connsiteY18" fmla="*/ 4685878 h 6865731"/>
              <a:gd name="connsiteX19" fmla="*/ 1669953 w 6035905"/>
              <a:gd name="connsiteY19" fmla="*/ 4477781 h 6865731"/>
              <a:gd name="connsiteX20" fmla="*/ 1727004 w 6035905"/>
              <a:gd name="connsiteY20" fmla="*/ 4477573 h 6865731"/>
              <a:gd name="connsiteX21" fmla="*/ 6035901 w 6035905"/>
              <a:gd name="connsiteY21" fmla="*/ 3680707 h 6865731"/>
              <a:gd name="connsiteX22" fmla="*/ 6035901 w 6035905"/>
              <a:gd name="connsiteY22" fmla="*/ 5406644 h 6865731"/>
              <a:gd name="connsiteX23" fmla="*/ 5816686 w 6035905"/>
              <a:gd name="connsiteY23" fmla="*/ 5807506 h 6865731"/>
              <a:gd name="connsiteX24" fmla="*/ 5273867 w 6035905"/>
              <a:gd name="connsiteY24" fmla="*/ 5963397 h 6865731"/>
              <a:gd name="connsiteX25" fmla="*/ 5127724 w 6035905"/>
              <a:gd name="connsiteY25" fmla="*/ 5373238 h 6865731"/>
              <a:gd name="connsiteX26" fmla="*/ 6035901 w 6035905"/>
              <a:gd name="connsiteY26" fmla="*/ 3680707 h 6865731"/>
              <a:gd name="connsiteX27" fmla="*/ 4636516 w 6035905"/>
              <a:gd name="connsiteY27" fmla="*/ 2892909 h 6865731"/>
              <a:gd name="connsiteX28" fmla="*/ 4836200 w 6035905"/>
              <a:gd name="connsiteY28" fmla="*/ 2958846 h 6865731"/>
              <a:gd name="connsiteX29" fmla="*/ 4992958 w 6035905"/>
              <a:gd name="connsiteY29" fmla="*/ 3582166 h 6865731"/>
              <a:gd name="connsiteX30" fmla="*/ 3216362 w 6035905"/>
              <a:gd name="connsiteY30" fmla="*/ 6865731 h 6865731"/>
              <a:gd name="connsiteX31" fmla="*/ 2244459 w 6035905"/>
              <a:gd name="connsiteY31" fmla="*/ 6865731 h 6865731"/>
              <a:gd name="connsiteX32" fmla="*/ 4324122 w 6035905"/>
              <a:gd name="connsiteY32" fmla="*/ 3025630 h 6865731"/>
              <a:gd name="connsiteX33" fmla="*/ 4636516 w 6035905"/>
              <a:gd name="connsiteY33" fmla="*/ 2892909 h 6865731"/>
              <a:gd name="connsiteX34" fmla="*/ 6035902 w 6035905"/>
              <a:gd name="connsiteY34" fmla="*/ 1792895 h 6865731"/>
              <a:gd name="connsiteX35" fmla="*/ 6035902 w 6035905"/>
              <a:gd name="connsiteY35" fmla="*/ 3517083 h 6865731"/>
              <a:gd name="connsiteX36" fmla="*/ 4646585 w 6035905"/>
              <a:gd name="connsiteY36" fmla="*/ 6097805 h 6865731"/>
              <a:gd name="connsiteX37" fmla="*/ 4103393 w 6035905"/>
              <a:gd name="connsiteY37" fmla="*/ 6253538 h 6865731"/>
              <a:gd name="connsiteX38" fmla="*/ 3946703 w 6035905"/>
              <a:gd name="connsiteY38" fmla="*/ 5663977 h 6865731"/>
              <a:gd name="connsiteX39" fmla="*/ 6035902 w 6035905"/>
              <a:gd name="connsiteY39" fmla="*/ 1792895 h 6865731"/>
              <a:gd name="connsiteX40" fmla="*/ 2426598 w 6035905"/>
              <a:gd name="connsiteY40" fmla="*/ 1106704 h 6865731"/>
              <a:gd name="connsiteX41" fmla="*/ 2611328 w 6035905"/>
              <a:gd name="connsiteY41" fmla="*/ 1165449 h 6865731"/>
              <a:gd name="connsiteX42" fmla="*/ 2757287 w 6035905"/>
              <a:gd name="connsiteY42" fmla="*/ 1744721 h 6865731"/>
              <a:gd name="connsiteX43" fmla="*/ 880666 w 6035905"/>
              <a:gd name="connsiteY43" fmla="*/ 5264911 h 6865731"/>
              <a:gd name="connsiteX44" fmla="*/ 401086 w 6035905"/>
              <a:gd name="connsiteY44" fmla="*/ 5320611 h 6865731"/>
              <a:gd name="connsiteX45" fmla="*/ 255126 w 6035905"/>
              <a:gd name="connsiteY45" fmla="*/ 4730199 h 6865731"/>
              <a:gd name="connsiteX46" fmla="*/ 2131747 w 6035905"/>
              <a:gd name="connsiteY46" fmla="*/ 1221148 h 6865731"/>
              <a:gd name="connsiteX47" fmla="*/ 2426598 w 6035905"/>
              <a:gd name="connsiteY47" fmla="*/ 1106704 h 6865731"/>
              <a:gd name="connsiteX48" fmla="*/ 4475683 w 6035905"/>
              <a:gd name="connsiteY48" fmla="*/ 1105703 h 6865731"/>
              <a:gd name="connsiteX49" fmla="*/ 4699485 w 6035905"/>
              <a:gd name="connsiteY49" fmla="*/ 1166568 h 6865731"/>
              <a:gd name="connsiteX50" fmla="*/ 4855895 w 6035905"/>
              <a:gd name="connsiteY50" fmla="*/ 1745514 h 6865731"/>
              <a:gd name="connsiteX51" fmla="*/ 2530592 w 6035905"/>
              <a:gd name="connsiteY51" fmla="*/ 6076478 h 6865731"/>
              <a:gd name="connsiteX52" fmla="*/ 1988368 w 6035905"/>
              <a:gd name="connsiteY52" fmla="*/ 6221215 h 6865731"/>
              <a:gd name="connsiteX53" fmla="*/ 1842385 w 6035905"/>
              <a:gd name="connsiteY53" fmla="*/ 5642268 h 6865731"/>
              <a:gd name="connsiteX54" fmla="*/ 4157261 w 6035905"/>
              <a:gd name="connsiteY54" fmla="*/ 1311304 h 6865731"/>
              <a:gd name="connsiteX55" fmla="*/ 4475683 w 6035905"/>
              <a:gd name="connsiteY55" fmla="*/ 1105703 h 6865731"/>
              <a:gd name="connsiteX56" fmla="*/ 3926718 w 6035905"/>
              <a:gd name="connsiteY56" fmla="*/ 257293 h 6865731"/>
              <a:gd name="connsiteX57" fmla="*/ 4114197 w 6035905"/>
              <a:gd name="connsiteY57" fmla="*/ 310498 h 6865731"/>
              <a:gd name="connsiteX58" fmla="*/ 4260157 w 6035905"/>
              <a:gd name="connsiteY58" fmla="*/ 900274 h 6865731"/>
              <a:gd name="connsiteX59" fmla="*/ 2373109 w 6035905"/>
              <a:gd name="connsiteY59" fmla="*/ 4405546 h 6865731"/>
              <a:gd name="connsiteX60" fmla="*/ 1903954 w 6035905"/>
              <a:gd name="connsiteY60" fmla="*/ 4472313 h 6865731"/>
              <a:gd name="connsiteX61" fmla="*/ 1747569 w 6035905"/>
              <a:gd name="connsiteY61" fmla="*/ 3882537 h 6865731"/>
              <a:gd name="connsiteX62" fmla="*/ 3634616 w 6035905"/>
              <a:gd name="connsiteY62" fmla="*/ 377265 h 6865731"/>
              <a:gd name="connsiteX63" fmla="*/ 3926718 w 6035905"/>
              <a:gd name="connsiteY63" fmla="*/ 257293 h 6865731"/>
              <a:gd name="connsiteX64" fmla="*/ 5942011 w 6035905"/>
              <a:gd name="connsiteY64" fmla="*/ 1 h 6865731"/>
              <a:gd name="connsiteX65" fmla="*/ 6035905 w 6035905"/>
              <a:gd name="connsiteY65" fmla="*/ 1 h 6865731"/>
              <a:gd name="connsiteX66" fmla="*/ 6035905 w 6035905"/>
              <a:gd name="connsiteY66" fmla="*/ 1536266 h 6865731"/>
              <a:gd name="connsiteX67" fmla="*/ 5389081 w 6035905"/>
              <a:gd name="connsiteY67" fmla="*/ 2738559 h 6865731"/>
              <a:gd name="connsiteX68" fmla="*/ 4846584 w 6035905"/>
              <a:gd name="connsiteY68" fmla="*/ 2894413 h 6865731"/>
              <a:gd name="connsiteX69" fmla="*/ 4700527 w 6035905"/>
              <a:gd name="connsiteY69" fmla="*/ 2304399 h 6865731"/>
              <a:gd name="connsiteX70" fmla="*/ 5942011 w 6035905"/>
              <a:gd name="connsiteY70" fmla="*/ 1 h 6865731"/>
              <a:gd name="connsiteX71" fmla="*/ 2789661 w 6035905"/>
              <a:gd name="connsiteY71" fmla="*/ 1 h 6865731"/>
              <a:gd name="connsiteX72" fmla="*/ 3720961 w 6035905"/>
              <a:gd name="connsiteY72" fmla="*/ 1 h 6865731"/>
              <a:gd name="connsiteX73" fmla="*/ 3197759 w 6035905"/>
              <a:gd name="connsiteY73" fmla="*/ 977367 h 6865731"/>
              <a:gd name="connsiteX74" fmla="*/ 2643164 w 6035905"/>
              <a:gd name="connsiteY74" fmla="*/ 1132857 h 6865731"/>
              <a:gd name="connsiteX75" fmla="*/ 2496668 w 6035905"/>
              <a:gd name="connsiteY75" fmla="*/ 544216 h 6865731"/>
              <a:gd name="connsiteX76" fmla="*/ 2789661 w 6035905"/>
              <a:gd name="connsiteY76" fmla="*/ 1 h 6865731"/>
              <a:gd name="connsiteX77" fmla="*/ 1736674 w 6035905"/>
              <a:gd name="connsiteY77" fmla="*/ 1 h 6865731"/>
              <a:gd name="connsiteX78" fmla="*/ 2666317 w 6035905"/>
              <a:gd name="connsiteY78" fmla="*/ 1 h 6865731"/>
              <a:gd name="connsiteX79" fmla="*/ 754804 w 6035905"/>
              <a:gd name="connsiteY79" fmla="*/ 3560722 h 6865731"/>
              <a:gd name="connsiteX80" fmla="*/ 201196 w 6035905"/>
              <a:gd name="connsiteY80" fmla="*/ 3716503 h 6865731"/>
              <a:gd name="connsiteX81" fmla="*/ 54960 w 6035905"/>
              <a:gd name="connsiteY81" fmla="*/ 3126759 h 6865731"/>
              <a:gd name="connsiteX82" fmla="*/ 1736674 w 6035905"/>
              <a:gd name="connsiteY82" fmla="*/ 1 h 6865731"/>
              <a:gd name="connsiteX83" fmla="*/ 4876566 w 6035905"/>
              <a:gd name="connsiteY83" fmla="*/ 0 h 6865731"/>
              <a:gd name="connsiteX84" fmla="*/ 5846069 w 6035905"/>
              <a:gd name="connsiteY84" fmla="*/ 0 h 6865731"/>
              <a:gd name="connsiteX85" fmla="*/ 5272707 w 6035905"/>
              <a:gd name="connsiteY85" fmla="*/ 1056562 h 6865731"/>
              <a:gd name="connsiteX86" fmla="*/ 4761894 w 6035905"/>
              <a:gd name="connsiteY86" fmla="*/ 1123292 h 6865731"/>
              <a:gd name="connsiteX87" fmla="*/ 4605522 w 6035905"/>
              <a:gd name="connsiteY87" fmla="*/ 489355 h 6865731"/>
              <a:gd name="connsiteX88" fmla="*/ 4876566 w 6035905"/>
              <a:gd name="connsiteY88" fmla="*/ 0 h 686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6035905" h="6865731">
                <a:moveTo>
                  <a:pt x="1743662" y="6312275"/>
                </a:moveTo>
                <a:cubicBezTo>
                  <a:pt x="1819403" y="6306866"/>
                  <a:pt x="1897162" y="6323549"/>
                  <a:pt x="1967585" y="6365255"/>
                </a:cubicBezTo>
                <a:cubicBezTo>
                  <a:pt x="2144947" y="6465350"/>
                  <a:pt x="2207545" y="6676662"/>
                  <a:pt x="2155380" y="6865731"/>
                </a:cubicBezTo>
                <a:cubicBezTo>
                  <a:pt x="2155380" y="6865731"/>
                  <a:pt x="2155380" y="6865731"/>
                  <a:pt x="1237274" y="6865731"/>
                </a:cubicBezTo>
                <a:cubicBezTo>
                  <a:pt x="1237274" y="6865731"/>
                  <a:pt x="1237274" y="6865731"/>
                  <a:pt x="1425068" y="6509837"/>
                </a:cubicBezTo>
                <a:cubicBezTo>
                  <a:pt x="1496795" y="6391669"/>
                  <a:pt x="1617426" y="6321290"/>
                  <a:pt x="1743662" y="6312275"/>
                </a:cubicBezTo>
                <a:close/>
                <a:moveTo>
                  <a:pt x="5028098" y="5922112"/>
                </a:moveTo>
                <a:cubicBezTo>
                  <a:pt x="5103997" y="5916698"/>
                  <a:pt x="5181918" y="5933396"/>
                  <a:pt x="5252487" y="5975143"/>
                </a:cubicBezTo>
                <a:cubicBezTo>
                  <a:pt x="5451127" y="6097599"/>
                  <a:pt x="5513855" y="6353643"/>
                  <a:pt x="5409308" y="6565158"/>
                </a:cubicBezTo>
                <a:cubicBezTo>
                  <a:pt x="5409308" y="6565158"/>
                  <a:pt x="5409308" y="6565158"/>
                  <a:pt x="5242032" y="6865731"/>
                </a:cubicBezTo>
                <a:cubicBezTo>
                  <a:pt x="5242032" y="6865731"/>
                  <a:pt x="5242032" y="6865731"/>
                  <a:pt x="4311561" y="6865731"/>
                </a:cubicBezTo>
                <a:cubicBezTo>
                  <a:pt x="4311561" y="6865731"/>
                  <a:pt x="4311561" y="6865731"/>
                  <a:pt x="4708841" y="6119863"/>
                </a:cubicBezTo>
                <a:cubicBezTo>
                  <a:pt x="4780717" y="6001582"/>
                  <a:pt x="4901600" y="5931135"/>
                  <a:pt x="5028098" y="5922112"/>
                </a:cubicBezTo>
                <a:close/>
                <a:moveTo>
                  <a:pt x="1727004" y="4477573"/>
                </a:moveTo>
                <a:cubicBezTo>
                  <a:pt x="1784142" y="4481691"/>
                  <a:pt x="1841098" y="4498894"/>
                  <a:pt x="1893927" y="4530174"/>
                </a:cubicBezTo>
                <a:cubicBezTo>
                  <a:pt x="2092200" y="4652513"/>
                  <a:pt x="2154813" y="4908312"/>
                  <a:pt x="2040023" y="5119624"/>
                </a:cubicBezTo>
                <a:cubicBezTo>
                  <a:pt x="2040023" y="5119624"/>
                  <a:pt x="2040023" y="5119624"/>
                  <a:pt x="1100835" y="6865731"/>
                </a:cubicBezTo>
                <a:cubicBezTo>
                  <a:pt x="1100835" y="6865731"/>
                  <a:pt x="1100835" y="6865731"/>
                  <a:pt x="172083" y="6865731"/>
                </a:cubicBezTo>
                <a:cubicBezTo>
                  <a:pt x="172083" y="6865731"/>
                  <a:pt x="172083" y="6865731"/>
                  <a:pt x="1351285" y="4685878"/>
                </a:cubicBezTo>
                <a:cubicBezTo>
                  <a:pt x="1423029" y="4560759"/>
                  <a:pt x="1543688" y="4487773"/>
                  <a:pt x="1669953" y="4477781"/>
                </a:cubicBezTo>
                <a:cubicBezTo>
                  <a:pt x="1688893" y="4476282"/>
                  <a:pt x="1707959" y="4476200"/>
                  <a:pt x="1727004" y="4477573"/>
                </a:cubicBezTo>
                <a:close/>
                <a:moveTo>
                  <a:pt x="6035901" y="3680707"/>
                </a:moveTo>
                <a:cubicBezTo>
                  <a:pt x="6035901" y="3680707"/>
                  <a:pt x="6035901" y="3680707"/>
                  <a:pt x="6035901" y="5406644"/>
                </a:cubicBezTo>
                <a:cubicBezTo>
                  <a:pt x="6035901" y="5406644"/>
                  <a:pt x="6035901" y="5406644"/>
                  <a:pt x="5816686" y="5807506"/>
                </a:cubicBezTo>
                <a:cubicBezTo>
                  <a:pt x="5712298" y="6007938"/>
                  <a:pt x="5461766" y="6074748"/>
                  <a:pt x="5273867" y="5963397"/>
                </a:cubicBezTo>
                <a:cubicBezTo>
                  <a:pt x="5085969" y="5840912"/>
                  <a:pt x="5012897" y="5584805"/>
                  <a:pt x="5127724" y="5373238"/>
                </a:cubicBezTo>
                <a:cubicBezTo>
                  <a:pt x="5127724" y="5373238"/>
                  <a:pt x="5127724" y="5373238"/>
                  <a:pt x="6035901" y="3680707"/>
                </a:cubicBezTo>
                <a:close/>
                <a:moveTo>
                  <a:pt x="4636516" y="2892909"/>
                </a:moveTo>
                <a:cubicBezTo>
                  <a:pt x="4704915" y="2895713"/>
                  <a:pt x="4773497" y="2917105"/>
                  <a:pt x="4836200" y="2958846"/>
                </a:cubicBezTo>
                <a:cubicBezTo>
                  <a:pt x="5045211" y="3081284"/>
                  <a:pt x="5118365" y="3359552"/>
                  <a:pt x="4992958" y="3582166"/>
                </a:cubicBezTo>
                <a:cubicBezTo>
                  <a:pt x="4992958" y="3582166"/>
                  <a:pt x="4992958" y="3582166"/>
                  <a:pt x="3216362" y="6865731"/>
                </a:cubicBezTo>
                <a:cubicBezTo>
                  <a:pt x="3216362" y="6865731"/>
                  <a:pt x="3216362" y="6865731"/>
                  <a:pt x="2244459" y="6865731"/>
                </a:cubicBezTo>
                <a:cubicBezTo>
                  <a:pt x="2244459" y="6865731"/>
                  <a:pt x="2244459" y="6865731"/>
                  <a:pt x="4324122" y="3025630"/>
                </a:cubicBezTo>
                <a:cubicBezTo>
                  <a:pt x="4409033" y="2935193"/>
                  <a:pt x="4522519" y="2888235"/>
                  <a:pt x="4636516" y="2892909"/>
                </a:cubicBezTo>
                <a:close/>
                <a:moveTo>
                  <a:pt x="6035902" y="1792895"/>
                </a:moveTo>
                <a:cubicBezTo>
                  <a:pt x="6035902" y="1792895"/>
                  <a:pt x="6035902" y="1792895"/>
                  <a:pt x="6035902" y="3517083"/>
                </a:cubicBezTo>
                <a:cubicBezTo>
                  <a:pt x="6035902" y="3517083"/>
                  <a:pt x="6035902" y="3517083"/>
                  <a:pt x="4646585" y="6097805"/>
                </a:cubicBezTo>
                <a:cubicBezTo>
                  <a:pt x="4531679" y="6298033"/>
                  <a:pt x="4291421" y="6364776"/>
                  <a:pt x="4103393" y="6253538"/>
                </a:cubicBezTo>
                <a:cubicBezTo>
                  <a:pt x="3904919" y="6131176"/>
                  <a:pt x="3842243" y="5875329"/>
                  <a:pt x="3946703" y="5663977"/>
                </a:cubicBezTo>
                <a:cubicBezTo>
                  <a:pt x="3946703" y="5663977"/>
                  <a:pt x="3946703" y="5663977"/>
                  <a:pt x="6035902" y="1792895"/>
                </a:cubicBezTo>
                <a:close/>
                <a:moveTo>
                  <a:pt x="2426598" y="1106704"/>
                </a:moveTo>
                <a:cubicBezTo>
                  <a:pt x="2489641" y="1109054"/>
                  <a:pt x="2552684" y="1127852"/>
                  <a:pt x="2611328" y="1165449"/>
                </a:cubicBezTo>
                <a:cubicBezTo>
                  <a:pt x="2809416" y="1276848"/>
                  <a:pt x="2871970" y="1544204"/>
                  <a:pt x="2757287" y="1744721"/>
                </a:cubicBezTo>
                <a:cubicBezTo>
                  <a:pt x="2757287" y="1744721"/>
                  <a:pt x="2757287" y="1744721"/>
                  <a:pt x="880666" y="5264911"/>
                </a:cubicBezTo>
                <a:cubicBezTo>
                  <a:pt x="755559" y="5387450"/>
                  <a:pt x="557471" y="5420869"/>
                  <a:pt x="401086" y="5320611"/>
                </a:cubicBezTo>
                <a:cubicBezTo>
                  <a:pt x="213422" y="5198072"/>
                  <a:pt x="140443" y="4941856"/>
                  <a:pt x="255126" y="4730199"/>
                </a:cubicBezTo>
                <a:cubicBezTo>
                  <a:pt x="255126" y="4730199"/>
                  <a:pt x="255126" y="4730199"/>
                  <a:pt x="2131747" y="1221148"/>
                </a:cubicBezTo>
                <a:cubicBezTo>
                  <a:pt x="2216456" y="1144562"/>
                  <a:pt x="2321527" y="1102788"/>
                  <a:pt x="2426598" y="1106704"/>
                </a:cubicBezTo>
                <a:close/>
                <a:moveTo>
                  <a:pt x="4475683" y="1105703"/>
                </a:moveTo>
                <a:cubicBezTo>
                  <a:pt x="4551384" y="1101332"/>
                  <a:pt x="4629100" y="1120642"/>
                  <a:pt x="4699485" y="1166568"/>
                </a:cubicBezTo>
                <a:cubicBezTo>
                  <a:pt x="4897605" y="1277904"/>
                  <a:pt x="4960169" y="1545110"/>
                  <a:pt x="4855895" y="1745514"/>
                </a:cubicBezTo>
                <a:cubicBezTo>
                  <a:pt x="4855895" y="1745514"/>
                  <a:pt x="4855895" y="1745514"/>
                  <a:pt x="2530592" y="6076478"/>
                </a:cubicBezTo>
                <a:cubicBezTo>
                  <a:pt x="2415891" y="6276883"/>
                  <a:pt x="2176061" y="6343684"/>
                  <a:pt x="1988368" y="6221215"/>
                </a:cubicBezTo>
                <a:cubicBezTo>
                  <a:pt x="1790248" y="6109879"/>
                  <a:pt x="1727684" y="5842673"/>
                  <a:pt x="1842385" y="5642268"/>
                </a:cubicBezTo>
                <a:cubicBezTo>
                  <a:pt x="1842385" y="5642268"/>
                  <a:pt x="1842385" y="5642268"/>
                  <a:pt x="4157261" y="1311304"/>
                </a:cubicBezTo>
                <a:cubicBezTo>
                  <a:pt x="4228950" y="1186052"/>
                  <a:pt x="4349516" y="1112987"/>
                  <a:pt x="4475683" y="1105703"/>
                </a:cubicBezTo>
                <a:close/>
                <a:moveTo>
                  <a:pt x="3926718" y="257293"/>
                </a:moveTo>
                <a:cubicBezTo>
                  <a:pt x="3991044" y="259380"/>
                  <a:pt x="4055553" y="277115"/>
                  <a:pt x="4114197" y="310498"/>
                </a:cubicBezTo>
                <a:cubicBezTo>
                  <a:pt x="4301859" y="432904"/>
                  <a:pt x="4374839" y="688845"/>
                  <a:pt x="4260157" y="900274"/>
                </a:cubicBezTo>
                <a:cubicBezTo>
                  <a:pt x="4260157" y="900274"/>
                  <a:pt x="4260157" y="900274"/>
                  <a:pt x="2373109" y="4405546"/>
                </a:cubicBezTo>
                <a:cubicBezTo>
                  <a:pt x="2248001" y="4539081"/>
                  <a:pt x="2060339" y="4561336"/>
                  <a:pt x="1903954" y="4472313"/>
                </a:cubicBezTo>
                <a:cubicBezTo>
                  <a:pt x="1705867" y="4349907"/>
                  <a:pt x="1643312" y="4082839"/>
                  <a:pt x="1747569" y="3882537"/>
                </a:cubicBezTo>
                <a:cubicBezTo>
                  <a:pt x="1747569" y="3882537"/>
                  <a:pt x="1747569" y="3882537"/>
                  <a:pt x="3634616" y="377265"/>
                </a:cubicBezTo>
                <a:cubicBezTo>
                  <a:pt x="3712809" y="293806"/>
                  <a:pt x="3819509" y="253816"/>
                  <a:pt x="3926718" y="257293"/>
                </a:cubicBezTo>
                <a:close/>
                <a:moveTo>
                  <a:pt x="5942011" y="1"/>
                </a:moveTo>
                <a:cubicBezTo>
                  <a:pt x="5942011" y="1"/>
                  <a:pt x="5942011" y="1"/>
                  <a:pt x="6035905" y="1"/>
                </a:cubicBezTo>
                <a:cubicBezTo>
                  <a:pt x="6035905" y="1"/>
                  <a:pt x="6035905" y="1"/>
                  <a:pt x="6035905" y="1536266"/>
                </a:cubicBezTo>
                <a:cubicBezTo>
                  <a:pt x="6035905" y="1536266"/>
                  <a:pt x="6035905" y="1536266"/>
                  <a:pt x="5389081" y="2738559"/>
                </a:cubicBezTo>
                <a:cubicBezTo>
                  <a:pt x="5274322" y="2938942"/>
                  <a:pt x="5034372" y="3005735"/>
                  <a:pt x="4846584" y="2894413"/>
                </a:cubicBezTo>
                <a:cubicBezTo>
                  <a:pt x="4648364" y="2771956"/>
                  <a:pt x="4585768" y="2515912"/>
                  <a:pt x="4700527" y="2304399"/>
                </a:cubicBezTo>
                <a:cubicBezTo>
                  <a:pt x="4700527" y="2304399"/>
                  <a:pt x="4700527" y="2304399"/>
                  <a:pt x="5942011" y="1"/>
                </a:cubicBezTo>
                <a:close/>
                <a:moveTo>
                  <a:pt x="2789661" y="1"/>
                </a:moveTo>
                <a:cubicBezTo>
                  <a:pt x="2789661" y="1"/>
                  <a:pt x="2789661" y="1"/>
                  <a:pt x="3720961" y="1"/>
                </a:cubicBezTo>
                <a:cubicBezTo>
                  <a:pt x="3720961" y="1"/>
                  <a:pt x="3720961" y="1"/>
                  <a:pt x="3197759" y="977367"/>
                </a:cubicBezTo>
                <a:cubicBezTo>
                  <a:pt x="3082654" y="1177283"/>
                  <a:pt x="2841981" y="1255027"/>
                  <a:pt x="2643164" y="1132857"/>
                </a:cubicBezTo>
                <a:cubicBezTo>
                  <a:pt x="2454811" y="1010686"/>
                  <a:pt x="2381563" y="755238"/>
                  <a:pt x="2496668" y="544216"/>
                </a:cubicBezTo>
                <a:cubicBezTo>
                  <a:pt x="2496668" y="544216"/>
                  <a:pt x="2496668" y="544216"/>
                  <a:pt x="2789661" y="1"/>
                </a:cubicBezTo>
                <a:close/>
                <a:moveTo>
                  <a:pt x="1736674" y="1"/>
                </a:moveTo>
                <a:cubicBezTo>
                  <a:pt x="1736674" y="1"/>
                  <a:pt x="1736674" y="1"/>
                  <a:pt x="2666317" y="1"/>
                </a:cubicBezTo>
                <a:cubicBezTo>
                  <a:pt x="2666317" y="1"/>
                  <a:pt x="2666317" y="1"/>
                  <a:pt x="754804" y="3560722"/>
                </a:cubicBezTo>
                <a:cubicBezTo>
                  <a:pt x="639905" y="3761012"/>
                  <a:pt x="399659" y="3838903"/>
                  <a:pt x="201196" y="3716503"/>
                </a:cubicBezTo>
                <a:cubicBezTo>
                  <a:pt x="13179" y="3594104"/>
                  <a:pt x="-59939" y="3338177"/>
                  <a:pt x="54960" y="3126759"/>
                </a:cubicBezTo>
                <a:cubicBezTo>
                  <a:pt x="54960" y="3126759"/>
                  <a:pt x="54960" y="3126759"/>
                  <a:pt x="1736674" y="1"/>
                </a:cubicBezTo>
                <a:close/>
                <a:moveTo>
                  <a:pt x="4876566" y="0"/>
                </a:moveTo>
                <a:cubicBezTo>
                  <a:pt x="4876566" y="0"/>
                  <a:pt x="4876566" y="0"/>
                  <a:pt x="5846069" y="0"/>
                </a:cubicBezTo>
                <a:cubicBezTo>
                  <a:pt x="5846069" y="0"/>
                  <a:pt x="5846069" y="0"/>
                  <a:pt x="5272707" y="1056562"/>
                </a:cubicBezTo>
                <a:cubicBezTo>
                  <a:pt x="5137185" y="1190022"/>
                  <a:pt x="4928690" y="1223387"/>
                  <a:pt x="4761894" y="1123292"/>
                </a:cubicBezTo>
                <a:cubicBezTo>
                  <a:pt x="4553399" y="989831"/>
                  <a:pt x="4490850" y="711789"/>
                  <a:pt x="4605522" y="489355"/>
                </a:cubicBezTo>
                <a:cubicBezTo>
                  <a:pt x="4605522" y="489355"/>
                  <a:pt x="4605522" y="489355"/>
                  <a:pt x="4876566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90992705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0BD50E30-42E2-4A0E-B92D-98DAAEC1E68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4360" y="2436030"/>
            <a:ext cx="3793331" cy="2157413"/>
          </a:xfrm>
          <a:custGeom>
            <a:avLst/>
            <a:gdLst>
              <a:gd name="connsiteX0" fmla="*/ 0 w 5057775"/>
              <a:gd name="connsiteY0" fmla="*/ 0 h 2876550"/>
              <a:gd name="connsiteX1" fmla="*/ 5057775 w 5057775"/>
              <a:gd name="connsiteY1" fmla="*/ 0 h 2876550"/>
              <a:gd name="connsiteX2" fmla="*/ 5057775 w 5057775"/>
              <a:gd name="connsiteY2" fmla="*/ 2876550 h 2876550"/>
              <a:gd name="connsiteX3" fmla="*/ 0 w 5057775"/>
              <a:gd name="connsiteY3" fmla="*/ 2876550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7775" h="2876550">
                <a:moveTo>
                  <a:pt x="0" y="0"/>
                </a:moveTo>
                <a:lnTo>
                  <a:pt x="5057775" y="0"/>
                </a:lnTo>
                <a:lnTo>
                  <a:pt x="5057775" y="2876550"/>
                </a:lnTo>
                <a:lnTo>
                  <a:pt x="0" y="287655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27015259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2">
            <a:extLst>
              <a:ext uri="{FF2B5EF4-FFF2-40B4-BE49-F238E27FC236}">
                <a16:creationId xmlns:a16="http://schemas.microsoft.com/office/drawing/2014/main" xmlns="" id="{9EE777F0-87D8-4D33-B6E6-6DD15E51FE8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5571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xmlns="" id="{19FA0D92-1457-4F92-9A9B-D505A017DAA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798807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9" name="Picture Placeholder 14">
            <a:extLst>
              <a:ext uri="{FF2B5EF4-FFF2-40B4-BE49-F238E27FC236}">
                <a16:creationId xmlns:a16="http://schemas.microsoft.com/office/drawing/2014/main" xmlns="" id="{CE3B9CBE-B6F5-49AF-A833-4538273FF2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82018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0" name="Picture Placeholder 15">
            <a:extLst>
              <a:ext uri="{FF2B5EF4-FFF2-40B4-BE49-F238E27FC236}">
                <a16:creationId xmlns:a16="http://schemas.microsoft.com/office/drawing/2014/main" xmlns="" id="{47AC2BC4-63E0-4828-A785-A10874275C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26185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8867078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6">
            <a:extLst>
              <a:ext uri="{FF2B5EF4-FFF2-40B4-BE49-F238E27FC236}">
                <a16:creationId xmlns:a16="http://schemas.microsoft.com/office/drawing/2014/main" xmlns="" id="{8C83C720-F3F1-42F1-9D7C-A4BBE37EC88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11244" y="1574828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4" name="Picture Placeholder 17">
            <a:extLst>
              <a:ext uri="{FF2B5EF4-FFF2-40B4-BE49-F238E27FC236}">
                <a16:creationId xmlns:a16="http://schemas.microsoft.com/office/drawing/2014/main" xmlns="" id="{E8856883-B64F-4667-AC8E-7F589F37E4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85979" y="1574828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xmlns="" id="{B0B52BE6-87C0-4134-B0EE-7C0CBD3039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66440" y="1574828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:a16="http://schemas.microsoft.com/office/drawing/2014/main" xmlns="" id="{DCC06AFD-9B9F-4905-A455-4511BDDF18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2112" y="1574828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220462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37A317B2-5725-4472-B784-A0B6DC6C558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8021" y="1657356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D5C2B1B5-2A7B-4C85-8C84-44B65549944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281458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C35E1C72-D751-4058-9FD9-316B1376326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2499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xmlns="" id="{1C6E6760-F657-46CE-A3B0-2030318C1F6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75939" y="1628778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0055D923-8866-40BE-9CD6-03A1E4E5A77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586980" y="1643066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806367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:a16="http://schemas.microsoft.com/office/drawing/2014/main" xmlns="" id="{E974F86C-0074-47F3-A0BE-DE024D65CEA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180421" y="1428605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xmlns="" id="{BE2C5740-E550-4E7B-8D15-5C8358F797D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317670" y="1893590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xmlns="" id="{ADBF3FE1-4283-4BC9-9FC6-2C48E4C8936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742522" y="3308985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xmlns="" id="{BE68C3A6-9355-468E-ABAC-A81D5B212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55656" y="2702306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8208392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xmlns="" id="{D88F08D6-38CC-48BA-B50D-8B6C2464C7C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31057" y="1635829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xmlns="" id="{F5707C86-DAC5-445B-8D87-F9B11647875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31057" y="2896502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FDDE173E-517B-489E-83C0-CE617F077F5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85875" y="1635829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xmlns="" id="{C8BF03F5-E580-45EF-B623-AFC93AC6D71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85875" y="2896502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8438404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:a16="http://schemas.microsoft.com/office/drawing/2014/main" xmlns="" id="{031F1253-9BEC-4ED2-AA0E-CAEDB97DB400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420623" y="2571750"/>
            <a:ext cx="8302165" cy="218313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xmlns="" id="{C0C8F3C2-CB87-4DF8-A5E3-64EEF5E13418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6408196" y="409197"/>
            <a:ext cx="2308652" cy="2162555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xmlns="" id="{4212C148-22EC-43EF-9F3E-5397E972A40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102750" y="409197"/>
            <a:ext cx="2308652" cy="2162555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304157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44" y="2310949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47" y="3644161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F1299C3D-A78D-4EA7-8CF7-DA8351D059B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822018" y="839170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1450758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FA5528F9-F333-475F-B24F-F20411E99375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5358385" y="484632"/>
            <a:ext cx="3358464" cy="3296988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xmlns="" id="{D307B260-1D18-4592-B120-C09D3BC1A9D2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318225" y="1399032"/>
            <a:ext cx="2040203" cy="3374136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xmlns="" id="{9C2F30EC-9534-4F8F-AF8A-F2A0B225BAA2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427153" y="1399032"/>
            <a:ext cx="2891030" cy="2382588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2543792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:a16="http://schemas.microsoft.com/office/drawing/2014/main" xmlns="" id="{936404A9-DF18-4B79-9084-73A0D567E794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0" y="0"/>
            <a:ext cx="9144000" cy="3442716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0693108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:a16="http://schemas.microsoft.com/office/drawing/2014/main" xmlns="" id="{EB8B3F1C-2387-45A3-AD52-C150031D8CD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3431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4" name="Picture Placeholder 10">
            <a:extLst>
              <a:ext uri="{FF2B5EF4-FFF2-40B4-BE49-F238E27FC236}">
                <a16:creationId xmlns:a16="http://schemas.microsoft.com/office/drawing/2014/main" xmlns="" id="{0F23F0A4-5F65-40DB-9ADA-C64789E332A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814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5" name="Picture Placeholder 12">
            <a:extLst>
              <a:ext uri="{FF2B5EF4-FFF2-40B4-BE49-F238E27FC236}">
                <a16:creationId xmlns:a16="http://schemas.microsoft.com/office/drawing/2014/main" xmlns="" id="{4BF39B6A-B8D6-420E-AABE-A6813A81373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048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1977184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171120C9-89DE-4EBC-AEB3-7E7D68F9CCE4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66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A8946DD2-C70E-4671-9494-B4B8A0CBF7C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53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xmlns="" id="{65A87CC6-2E54-4A42-86E9-71CF80D9042F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52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xmlns="" id="{022A53E6-BCFE-445F-82B0-CCD1B94CA7BE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51" y="2571750"/>
            <a:ext cx="5525592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xmlns="" id="{75B71AB0-A885-4266-B1B3-036D748B47A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5952752" y="2571750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3968419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xmlns="" id="{1C370845-4D7B-4186-B279-E3728DB4203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3353" y="1471398"/>
            <a:ext cx="2200706" cy="2200704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xmlns="" id="{9A6EDC51-D23F-42EA-9FC3-6603A7C4739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471649" y="1471398"/>
            <a:ext cx="2200706" cy="2200704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3">
            <a:extLst>
              <a:ext uri="{FF2B5EF4-FFF2-40B4-BE49-F238E27FC236}">
                <a16:creationId xmlns:a16="http://schemas.microsoft.com/office/drawing/2014/main" xmlns="" id="{CF97E43C-D008-4AC5-BC8D-913D50049E4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39945" y="1471398"/>
            <a:ext cx="2200706" cy="2200704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4185084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C89E4737-1A1A-487C-8EAD-8A04345DBC65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66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9F11BDB6-DB48-46B9-835F-CD7745BAF09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53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xmlns="" id="{C71AC73E-E9D0-40C2-8204-45E397FC17A3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52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xmlns="" id="{08D9BFA6-2F7E-4E53-B293-2846A4B23169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54" y="2571750"/>
            <a:ext cx="4602049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0184901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xmlns="" id="{B2EA1436-C800-4EAB-92FF-7245F611556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95688" y="1072760"/>
            <a:ext cx="2016919" cy="2321719"/>
          </a:xfrm>
          <a:custGeom>
            <a:avLst/>
            <a:gdLst>
              <a:gd name="connsiteX0" fmla="*/ 0 w 2689225"/>
              <a:gd name="connsiteY0" fmla="*/ 0 h 3095625"/>
              <a:gd name="connsiteX1" fmla="*/ 2689225 w 2689225"/>
              <a:gd name="connsiteY1" fmla="*/ 0 h 3095625"/>
              <a:gd name="connsiteX2" fmla="*/ 2689225 w 2689225"/>
              <a:gd name="connsiteY2" fmla="*/ 3095625 h 3095625"/>
              <a:gd name="connsiteX3" fmla="*/ 0 w 2689225"/>
              <a:gd name="connsiteY3" fmla="*/ 3095625 h 309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9225" h="3095625">
                <a:moveTo>
                  <a:pt x="0" y="0"/>
                </a:moveTo>
                <a:lnTo>
                  <a:pt x="2689225" y="0"/>
                </a:lnTo>
                <a:lnTo>
                  <a:pt x="2689225" y="3095625"/>
                </a:lnTo>
                <a:lnTo>
                  <a:pt x="0" y="3095625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:a16="http://schemas.microsoft.com/office/drawing/2014/main" xmlns="" id="{407378FE-EEFA-4C03-96EA-AA47D688EB5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76945" y="1072753"/>
            <a:ext cx="2950369" cy="3552825"/>
          </a:xfrm>
          <a:custGeom>
            <a:avLst/>
            <a:gdLst>
              <a:gd name="connsiteX0" fmla="*/ 0 w 3933825"/>
              <a:gd name="connsiteY0" fmla="*/ 0 h 4737100"/>
              <a:gd name="connsiteX1" fmla="*/ 3933825 w 3933825"/>
              <a:gd name="connsiteY1" fmla="*/ 0 h 4737100"/>
              <a:gd name="connsiteX2" fmla="*/ 3933825 w 3933825"/>
              <a:gd name="connsiteY2" fmla="*/ 4737100 h 4737100"/>
              <a:gd name="connsiteX3" fmla="*/ 0 w 3933825"/>
              <a:gd name="connsiteY3" fmla="*/ 4737100 h 473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3825" h="4737100">
                <a:moveTo>
                  <a:pt x="0" y="0"/>
                </a:moveTo>
                <a:lnTo>
                  <a:pt x="3933825" y="0"/>
                </a:lnTo>
                <a:lnTo>
                  <a:pt x="3933825" y="4737100"/>
                </a:lnTo>
                <a:lnTo>
                  <a:pt x="0" y="47371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xmlns="" id="{B406A680-284D-4184-97D9-15A2366359E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6744" y="1072755"/>
            <a:ext cx="3014663" cy="1198960"/>
          </a:xfrm>
          <a:custGeom>
            <a:avLst/>
            <a:gdLst>
              <a:gd name="connsiteX0" fmla="*/ 0 w 4019550"/>
              <a:gd name="connsiteY0" fmla="*/ 0 h 1598613"/>
              <a:gd name="connsiteX1" fmla="*/ 4019550 w 4019550"/>
              <a:gd name="connsiteY1" fmla="*/ 0 h 1598613"/>
              <a:gd name="connsiteX2" fmla="*/ 4019550 w 4019550"/>
              <a:gd name="connsiteY2" fmla="*/ 1598613 h 1598613"/>
              <a:gd name="connsiteX3" fmla="*/ 0 w 4019550"/>
              <a:gd name="connsiteY3" fmla="*/ 1598613 h 159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598613">
                <a:moveTo>
                  <a:pt x="0" y="0"/>
                </a:moveTo>
                <a:lnTo>
                  <a:pt x="4019550" y="0"/>
                </a:lnTo>
                <a:lnTo>
                  <a:pt x="4019550" y="1598613"/>
                </a:lnTo>
                <a:lnTo>
                  <a:pt x="0" y="159861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2" name="Picture Placeholder 14">
            <a:extLst>
              <a:ext uri="{FF2B5EF4-FFF2-40B4-BE49-F238E27FC236}">
                <a16:creationId xmlns:a16="http://schemas.microsoft.com/office/drawing/2014/main" xmlns="" id="{A2D57FF1-D3A9-48CD-9B86-9B37A4B1BA9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6744" y="2336006"/>
            <a:ext cx="3014663" cy="1058466"/>
          </a:xfrm>
          <a:custGeom>
            <a:avLst/>
            <a:gdLst>
              <a:gd name="connsiteX0" fmla="*/ 0 w 4019550"/>
              <a:gd name="connsiteY0" fmla="*/ 0 h 1411288"/>
              <a:gd name="connsiteX1" fmla="*/ 4019550 w 4019550"/>
              <a:gd name="connsiteY1" fmla="*/ 0 h 1411288"/>
              <a:gd name="connsiteX2" fmla="*/ 4019550 w 4019550"/>
              <a:gd name="connsiteY2" fmla="*/ 1411288 h 1411288"/>
              <a:gd name="connsiteX3" fmla="*/ 0 w 4019550"/>
              <a:gd name="connsiteY3" fmla="*/ 1411288 h 141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411288">
                <a:moveTo>
                  <a:pt x="0" y="0"/>
                </a:moveTo>
                <a:lnTo>
                  <a:pt x="4019550" y="0"/>
                </a:lnTo>
                <a:lnTo>
                  <a:pt x="4019550" y="1411288"/>
                </a:lnTo>
                <a:lnTo>
                  <a:pt x="0" y="1411288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1484108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21" y="2310872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21" y="3644037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913008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21" y="2310872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21" y="3644037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F1299C3D-A78D-4EA7-8CF7-DA8351D059B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821944" y="839144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5766677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6">
            <a:extLst>
              <a:ext uri="{FF2B5EF4-FFF2-40B4-BE49-F238E27FC236}">
                <a16:creationId xmlns:a16="http://schemas.microsoft.com/office/drawing/2014/main" xmlns="" id="{4AEDD60B-FEDD-41B2-9741-059650683C6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564387" y="-487888"/>
            <a:ext cx="5038415" cy="6119276"/>
          </a:xfrm>
          <a:custGeom>
            <a:avLst/>
            <a:gdLst>
              <a:gd name="connsiteX0" fmla="*/ 1771028 w 3322637"/>
              <a:gd name="connsiteY0" fmla="*/ 0 h 4035425"/>
              <a:gd name="connsiteX1" fmla="*/ 3322637 w 3322637"/>
              <a:gd name="connsiteY1" fmla="*/ 454320 h 4035425"/>
              <a:gd name="connsiteX2" fmla="*/ 2915144 w 3322637"/>
              <a:gd name="connsiteY2" fmla="*/ 1356277 h 4035425"/>
              <a:gd name="connsiteX3" fmla="*/ 1683260 w 3322637"/>
              <a:gd name="connsiteY3" fmla="*/ 918661 h 4035425"/>
              <a:gd name="connsiteX4" fmla="*/ 1376073 w 3322637"/>
              <a:gd name="connsiteY4" fmla="*/ 1132458 h 4035425"/>
              <a:gd name="connsiteX5" fmla="*/ 3313233 w 3322637"/>
              <a:gd name="connsiteY5" fmla="*/ 2796069 h 4035425"/>
              <a:gd name="connsiteX6" fmla="*/ 1783566 w 3322637"/>
              <a:gd name="connsiteY6" fmla="*/ 4035425 h 4035425"/>
              <a:gd name="connsiteX7" fmla="*/ 0 w 3322637"/>
              <a:gd name="connsiteY7" fmla="*/ 3410736 h 4035425"/>
              <a:gd name="connsiteX8" fmla="*/ 413763 w 3322637"/>
              <a:gd name="connsiteY8" fmla="*/ 2518800 h 4035425"/>
              <a:gd name="connsiteX9" fmla="*/ 1792970 w 3322637"/>
              <a:gd name="connsiteY9" fmla="*/ 3123446 h 4035425"/>
              <a:gd name="connsiteX10" fmla="*/ 2175387 w 3322637"/>
              <a:gd name="connsiteY10" fmla="*/ 2856199 h 4035425"/>
              <a:gd name="connsiteX11" fmla="*/ 238227 w 3322637"/>
              <a:gd name="connsiteY11" fmla="*/ 1246038 h 4035425"/>
              <a:gd name="connsiteX12" fmla="*/ 1771028 w 3322637"/>
              <a:gd name="connsiteY12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22637" h="4035425">
                <a:moveTo>
                  <a:pt x="1771028" y="0"/>
                </a:moveTo>
                <a:cubicBezTo>
                  <a:pt x="2338384" y="0"/>
                  <a:pt x="2921413" y="180392"/>
                  <a:pt x="3322637" y="454320"/>
                </a:cubicBezTo>
                <a:cubicBezTo>
                  <a:pt x="2915144" y="1356277"/>
                  <a:pt x="2915144" y="1356277"/>
                  <a:pt x="2915144" y="1356277"/>
                </a:cubicBezTo>
                <a:cubicBezTo>
                  <a:pt x="2535862" y="1125777"/>
                  <a:pt x="1993582" y="918661"/>
                  <a:pt x="1683260" y="918661"/>
                </a:cubicBezTo>
                <a:cubicBezTo>
                  <a:pt x="1498321" y="918661"/>
                  <a:pt x="1376073" y="985472"/>
                  <a:pt x="1376073" y="1132458"/>
                </a:cubicBezTo>
                <a:cubicBezTo>
                  <a:pt x="1376073" y="1713720"/>
                  <a:pt x="3313233" y="1369639"/>
                  <a:pt x="3313233" y="2796069"/>
                </a:cubicBezTo>
                <a:cubicBezTo>
                  <a:pt x="3313233" y="3634555"/>
                  <a:pt x="2614226" y="4035425"/>
                  <a:pt x="1783566" y="4035425"/>
                </a:cubicBezTo>
                <a:cubicBezTo>
                  <a:pt x="1153519" y="4035425"/>
                  <a:pt x="467050" y="3798244"/>
                  <a:pt x="0" y="3410736"/>
                </a:cubicBezTo>
                <a:cubicBezTo>
                  <a:pt x="413763" y="2518800"/>
                  <a:pt x="413763" y="2518800"/>
                  <a:pt x="413763" y="2518800"/>
                </a:cubicBezTo>
                <a:cubicBezTo>
                  <a:pt x="793045" y="2862880"/>
                  <a:pt x="1413688" y="3123446"/>
                  <a:pt x="1792970" y="3123446"/>
                </a:cubicBezTo>
                <a:cubicBezTo>
                  <a:pt x="2024928" y="3123446"/>
                  <a:pt x="2175387" y="3036591"/>
                  <a:pt x="2175387" y="2856199"/>
                </a:cubicBezTo>
                <a:cubicBezTo>
                  <a:pt x="2175387" y="2258235"/>
                  <a:pt x="238227" y="2635721"/>
                  <a:pt x="238227" y="1246038"/>
                </a:cubicBezTo>
                <a:cubicBezTo>
                  <a:pt x="238227" y="484385"/>
                  <a:pt x="846332" y="0"/>
                  <a:pt x="1771028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97398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6">
            <a:extLst>
              <a:ext uri="{FF2B5EF4-FFF2-40B4-BE49-F238E27FC236}">
                <a16:creationId xmlns="" xmlns:a16="http://schemas.microsoft.com/office/drawing/2014/main" id="{4AEDD60B-FEDD-41B2-9741-059650683C6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564366" y="-487888"/>
            <a:ext cx="5038415" cy="6119276"/>
          </a:xfrm>
          <a:custGeom>
            <a:avLst/>
            <a:gdLst>
              <a:gd name="connsiteX0" fmla="*/ 1771028 w 3322637"/>
              <a:gd name="connsiteY0" fmla="*/ 0 h 4035425"/>
              <a:gd name="connsiteX1" fmla="*/ 3322637 w 3322637"/>
              <a:gd name="connsiteY1" fmla="*/ 454320 h 4035425"/>
              <a:gd name="connsiteX2" fmla="*/ 2915144 w 3322637"/>
              <a:gd name="connsiteY2" fmla="*/ 1356277 h 4035425"/>
              <a:gd name="connsiteX3" fmla="*/ 1683260 w 3322637"/>
              <a:gd name="connsiteY3" fmla="*/ 918661 h 4035425"/>
              <a:gd name="connsiteX4" fmla="*/ 1376073 w 3322637"/>
              <a:gd name="connsiteY4" fmla="*/ 1132458 h 4035425"/>
              <a:gd name="connsiteX5" fmla="*/ 3313233 w 3322637"/>
              <a:gd name="connsiteY5" fmla="*/ 2796069 h 4035425"/>
              <a:gd name="connsiteX6" fmla="*/ 1783566 w 3322637"/>
              <a:gd name="connsiteY6" fmla="*/ 4035425 h 4035425"/>
              <a:gd name="connsiteX7" fmla="*/ 0 w 3322637"/>
              <a:gd name="connsiteY7" fmla="*/ 3410736 h 4035425"/>
              <a:gd name="connsiteX8" fmla="*/ 413763 w 3322637"/>
              <a:gd name="connsiteY8" fmla="*/ 2518800 h 4035425"/>
              <a:gd name="connsiteX9" fmla="*/ 1792970 w 3322637"/>
              <a:gd name="connsiteY9" fmla="*/ 3123446 h 4035425"/>
              <a:gd name="connsiteX10" fmla="*/ 2175387 w 3322637"/>
              <a:gd name="connsiteY10" fmla="*/ 2856199 h 4035425"/>
              <a:gd name="connsiteX11" fmla="*/ 238227 w 3322637"/>
              <a:gd name="connsiteY11" fmla="*/ 1246038 h 4035425"/>
              <a:gd name="connsiteX12" fmla="*/ 1771028 w 3322637"/>
              <a:gd name="connsiteY12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22637" h="4035425">
                <a:moveTo>
                  <a:pt x="1771028" y="0"/>
                </a:moveTo>
                <a:cubicBezTo>
                  <a:pt x="2338384" y="0"/>
                  <a:pt x="2921413" y="180392"/>
                  <a:pt x="3322637" y="454320"/>
                </a:cubicBezTo>
                <a:cubicBezTo>
                  <a:pt x="2915144" y="1356277"/>
                  <a:pt x="2915144" y="1356277"/>
                  <a:pt x="2915144" y="1356277"/>
                </a:cubicBezTo>
                <a:cubicBezTo>
                  <a:pt x="2535862" y="1125777"/>
                  <a:pt x="1993582" y="918661"/>
                  <a:pt x="1683260" y="918661"/>
                </a:cubicBezTo>
                <a:cubicBezTo>
                  <a:pt x="1498321" y="918661"/>
                  <a:pt x="1376073" y="985472"/>
                  <a:pt x="1376073" y="1132458"/>
                </a:cubicBezTo>
                <a:cubicBezTo>
                  <a:pt x="1376073" y="1713720"/>
                  <a:pt x="3313233" y="1369639"/>
                  <a:pt x="3313233" y="2796069"/>
                </a:cubicBezTo>
                <a:cubicBezTo>
                  <a:pt x="3313233" y="3634555"/>
                  <a:pt x="2614226" y="4035425"/>
                  <a:pt x="1783566" y="4035425"/>
                </a:cubicBezTo>
                <a:cubicBezTo>
                  <a:pt x="1153519" y="4035425"/>
                  <a:pt x="467050" y="3798244"/>
                  <a:pt x="0" y="3410736"/>
                </a:cubicBezTo>
                <a:cubicBezTo>
                  <a:pt x="413763" y="2518800"/>
                  <a:pt x="413763" y="2518800"/>
                  <a:pt x="413763" y="2518800"/>
                </a:cubicBezTo>
                <a:cubicBezTo>
                  <a:pt x="793045" y="2862880"/>
                  <a:pt x="1413688" y="3123446"/>
                  <a:pt x="1792970" y="3123446"/>
                </a:cubicBezTo>
                <a:cubicBezTo>
                  <a:pt x="2024928" y="3123446"/>
                  <a:pt x="2175387" y="3036591"/>
                  <a:pt x="2175387" y="2856199"/>
                </a:cubicBezTo>
                <a:cubicBezTo>
                  <a:pt x="2175387" y="2258235"/>
                  <a:pt x="238227" y="2635721"/>
                  <a:pt x="238227" y="1246038"/>
                </a:cubicBezTo>
                <a:cubicBezTo>
                  <a:pt x="238227" y="484385"/>
                  <a:pt x="846332" y="0"/>
                  <a:pt x="1771028" y="0"/>
                </a:cubicBez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523454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7">
            <a:extLst>
              <a:ext uri="{FF2B5EF4-FFF2-40B4-BE49-F238E27FC236}">
                <a16:creationId xmlns:a16="http://schemas.microsoft.com/office/drawing/2014/main" xmlns="" id="{D8DE59B0-C6D0-450D-8C0D-DE22569AE14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1513154" y="507318"/>
            <a:ext cx="6555363" cy="4128866"/>
          </a:xfrm>
          <a:custGeom>
            <a:avLst/>
            <a:gdLst>
              <a:gd name="connsiteX0" fmla="*/ 0 w 4181102"/>
              <a:gd name="connsiteY0" fmla="*/ 0 h 2633448"/>
              <a:gd name="connsiteX1" fmla="*/ 854867 w 4181102"/>
              <a:gd name="connsiteY1" fmla="*/ 0 h 2633448"/>
              <a:gd name="connsiteX2" fmla="*/ 1285169 w 4181102"/>
              <a:gd name="connsiteY2" fmla="*/ 1498885 h 2633448"/>
              <a:gd name="connsiteX3" fmla="*/ 1741289 w 4181102"/>
              <a:gd name="connsiteY3" fmla="*/ 0 h 2633448"/>
              <a:gd name="connsiteX4" fmla="*/ 2505793 w 4181102"/>
              <a:gd name="connsiteY4" fmla="*/ 0 h 2633448"/>
              <a:gd name="connsiteX5" fmla="*/ 2936095 w 4181102"/>
              <a:gd name="connsiteY5" fmla="*/ 1516097 h 2633448"/>
              <a:gd name="connsiteX6" fmla="*/ 3389346 w 4181102"/>
              <a:gd name="connsiteY6" fmla="*/ 0 h 2633448"/>
              <a:gd name="connsiteX7" fmla="*/ 4181102 w 4181102"/>
              <a:gd name="connsiteY7" fmla="*/ 0 h 2633448"/>
              <a:gd name="connsiteX8" fmla="*/ 3389346 w 4181102"/>
              <a:gd name="connsiteY8" fmla="*/ 2633448 h 2633448"/>
              <a:gd name="connsiteX9" fmla="*/ 2497187 w 4181102"/>
              <a:gd name="connsiteY9" fmla="*/ 2633448 h 2633448"/>
              <a:gd name="connsiteX10" fmla="*/ 2099874 w 4181102"/>
              <a:gd name="connsiteY10" fmla="*/ 1226361 h 2633448"/>
              <a:gd name="connsiteX11" fmla="*/ 1681047 w 4181102"/>
              <a:gd name="connsiteY11" fmla="*/ 2633448 h 2633448"/>
              <a:gd name="connsiteX12" fmla="*/ 788887 w 4181102"/>
              <a:gd name="connsiteY12" fmla="*/ 2633448 h 2633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81102" h="2633448">
                <a:moveTo>
                  <a:pt x="0" y="0"/>
                </a:moveTo>
                <a:lnTo>
                  <a:pt x="854867" y="0"/>
                </a:lnTo>
                <a:lnTo>
                  <a:pt x="1285169" y="1498885"/>
                </a:lnTo>
                <a:lnTo>
                  <a:pt x="1741289" y="0"/>
                </a:lnTo>
                <a:lnTo>
                  <a:pt x="2505793" y="0"/>
                </a:lnTo>
                <a:lnTo>
                  <a:pt x="2936095" y="1516097"/>
                </a:lnTo>
                <a:lnTo>
                  <a:pt x="3389346" y="0"/>
                </a:lnTo>
                <a:lnTo>
                  <a:pt x="4181102" y="0"/>
                </a:lnTo>
                <a:lnTo>
                  <a:pt x="3389346" y="2633448"/>
                </a:lnTo>
                <a:lnTo>
                  <a:pt x="2497187" y="2633448"/>
                </a:lnTo>
                <a:lnTo>
                  <a:pt x="2099874" y="1226361"/>
                </a:lnTo>
                <a:lnTo>
                  <a:pt x="1681047" y="2633448"/>
                </a:lnTo>
                <a:lnTo>
                  <a:pt x="788887" y="2633448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6211408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2">
            <a:extLst>
              <a:ext uri="{FF2B5EF4-FFF2-40B4-BE49-F238E27FC236}">
                <a16:creationId xmlns:a16="http://schemas.microsoft.com/office/drawing/2014/main" xmlns="" id="{A80CE818-D994-4748-BC25-F1435A76EC7C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-437040" y="-129777"/>
            <a:ext cx="5405183" cy="5403059"/>
          </a:xfrm>
          <a:custGeom>
            <a:avLst/>
            <a:gdLst>
              <a:gd name="connsiteX0" fmla="*/ 2035739 w 4037012"/>
              <a:gd name="connsiteY0" fmla="*/ 982663 h 4035425"/>
              <a:gd name="connsiteX1" fmla="*/ 1123950 w 4037012"/>
              <a:gd name="connsiteY1" fmla="*/ 2011742 h 4035425"/>
              <a:gd name="connsiteX2" fmla="*/ 2035739 w 4037012"/>
              <a:gd name="connsiteY2" fmla="*/ 3057526 h 4035425"/>
              <a:gd name="connsiteX3" fmla="*/ 2913062 w 4037012"/>
              <a:gd name="connsiteY3" fmla="*/ 2011742 h 4035425"/>
              <a:gd name="connsiteX4" fmla="*/ 2035739 w 4037012"/>
              <a:gd name="connsiteY4" fmla="*/ 982663 h 4035425"/>
              <a:gd name="connsiteX5" fmla="*/ 2020072 w 4037012"/>
              <a:gd name="connsiteY5" fmla="*/ 0 h 4035425"/>
              <a:gd name="connsiteX6" fmla="*/ 4037012 w 4037012"/>
              <a:gd name="connsiteY6" fmla="*/ 2007691 h 4035425"/>
              <a:gd name="connsiteX7" fmla="*/ 2020072 w 4037012"/>
              <a:gd name="connsiteY7" fmla="*/ 4035425 h 4035425"/>
              <a:gd name="connsiteX8" fmla="*/ 0 w 4037012"/>
              <a:gd name="connsiteY8" fmla="*/ 2007691 h 4035425"/>
              <a:gd name="connsiteX9" fmla="*/ 2020072 w 4037012"/>
              <a:gd name="connsiteY9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7012" h="4035425">
                <a:moveTo>
                  <a:pt x="2035739" y="982663"/>
                </a:moveTo>
                <a:cubicBezTo>
                  <a:pt x="1543812" y="982663"/>
                  <a:pt x="1123950" y="1417014"/>
                  <a:pt x="1123950" y="2011742"/>
                </a:cubicBezTo>
                <a:cubicBezTo>
                  <a:pt x="1123950" y="2609810"/>
                  <a:pt x="1546945" y="3057526"/>
                  <a:pt x="2035739" y="3057526"/>
                </a:cubicBezTo>
                <a:cubicBezTo>
                  <a:pt x="2521400" y="3057526"/>
                  <a:pt x="2913062" y="2609810"/>
                  <a:pt x="2913062" y="2011742"/>
                </a:cubicBezTo>
                <a:cubicBezTo>
                  <a:pt x="2913062" y="1417014"/>
                  <a:pt x="2521400" y="982663"/>
                  <a:pt x="2035739" y="982663"/>
                </a:cubicBezTo>
                <a:close/>
                <a:moveTo>
                  <a:pt x="2020072" y="0"/>
                </a:moveTo>
                <a:cubicBezTo>
                  <a:pt x="3182005" y="0"/>
                  <a:pt x="4037012" y="851849"/>
                  <a:pt x="4037012" y="2007691"/>
                </a:cubicBezTo>
                <a:cubicBezTo>
                  <a:pt x="4037012" y="3166873"/>
                  <a:pt x="3182005" y="4035425"/>
                  <a:pt x="2020072" y="4035425"/>
                </a:cubicBezTo>
                <a:cubicBezTo>
                  <a:pt x="855007" y="4035425"/>
                  <a:pt x="0" y="3173555"/>
                  <a:pt x="0" y="2007691"/>
                </a:cubicBezTo>
                <a:cubicBezTo>
                  <a:pt x="0" y="845167"/>
                  <a:pt x="855007" y="0"/>
                  <a:pt x="2020072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xmlns="" id="{BE54756D-946B-4623-9BFF-43A96600380A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-704928" y="-125526"/>
            <a:ext cx="5396681" cy="5394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32" tIns="34289" rIns="68532" bIns="34289" numCol="1" anchor="t" anchorCtr="0" compatLnSpc="1">
            <a:prstTxWarp prst="textNoShape">
              <a:avLst/>
            </a:prstTxWarp>
          </a:bodyPr>
          <a:lstStyle/>
          <a:p>
            <a:pPr defTabSz="685256"/>
            <a:endParaRPr lang="en-US" sz="1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289936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0">
            <a:extLst>
              <a:ext uri="{FF2B5EF4-FFF2-40B4-BE49-F238E27FC236}">
                <a16:creationId xmlns:a16="http://schemas.microsoft.com/office/drawing/2014/main" xmlns="" id="{B4BB19A3-6483-42D1-A3B5-95300CB8517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26519" y="-54150"/>
            <a:ext cx="4635234" cy="5623274"/>
          </a:xfrm>
          <a:custGeom>
            <a:avLst/>
            <a:gdLst>
              <a:gd name="connsiteX0" fmla="*/ 0 w 2919413"/>
              <a:gd name="connsiteY0" fmla="*/ 0 h 3541713"/>
              <a:gd name="connsiteX1" fmla="*/ 2919413 w 2919413"/>
              <a:gd name="connsiteY1" fmla="*/ 0 h 3541713"/>
              <a:gd name="connsiteX2" fmla="*/ 2919413 w 2919413"/>
              <a:gd name="connsiteY2" fmla="*/ 838200 h 3541713"/>
              <a:gd name="connsiteX3" fmla="*/ 1954213 w 2919413"/>
              <a:gd name="connsiteY3" fmla="*/ 838200 h 3541713"/>
              <a:gd name="connsiteX4" fmla="*/ 1954213 w 2919413"/>
              <a:gd name="connsiteY4" fmla="*/ 3541713 h 3541713"/>
              <a:gd name="connsiteX5" fmla="*/ 963613 w 2919413"/>
              <a:gd name="connsiteY5" fmla="*/ 3541713 h 3541713"/>
              <a:gd name="connsiteX6" fmla="*/ 963613 w 2919413"/>
              <a:gd name="connsiteY6" fmla="*/ 838200 h 3541713"/>
              <a:gd name="connsiteX7" fmla="*/ 0 w 2919413"/>
              <a:gd name="connsiteY7" fmla="*/ 838200 h 3541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9413" h="3541713">
                <a:moveTo>
                  <a:pt x="0" y="0"/>
                </a:moveTo>
                <a:lnTo>
                  <a:pt x="2919413" y="0"/>
                </a:lnTo>
                <a:lnTo>
                  <a:pt x="2919413" y="838200"/>
                </a:lnTo>
                <a:lnTo>
                  <a:pt x="1954213" y="838200"/>
                </a:lnTo>
                <a:lnTo>
                  <a:pt x="1954213" y="3541713"/>
                </a:lnTo>
                <a:lnTo>
                  <a:pt x="963613" y="3541713"/>
                </a:lnTo>
                <a:lnTo>
                  <a:pt x="963613" y="838200"/>
                </a:lnTo>
                <a:lnTo>
                  <a:pt x="0" y="8382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5857102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299234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290829300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5649408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-13225" y="-6600"/>
            <a:ext cx="7076050" cy="5160000"/>
          </a:xfrm>
          <a:custGeom>
            <a:avLst/>
            <a:gdLst/>
            <a:ahLst/>
            <a:cxnLst/>
            <a:rect l="l" t="t" r="r" b="b"/>
            <a:pathLst>
              <a:path w="283042" h="206400" extrusionOk="0">
                <a:moveTo>
                  <a:pt x="83248" y="0"/>
                </a:moveTo>
                <a:lnTo>
                  <a:pt x="0" y="0"/>
                </a:lnTo>
                <a:lnTo>
                  <a:pt x="0" y="206400"/>
                </a:lnTo>
                <a:lnTo>
                  <a:pt x="283042" y="206136"/>
                </a:lnTo>
                <a:close/>
              </a:path>
            </a:pathLst>
          </a:custGeom>
          <a:solidFill>
            <a:srgbClr val="212539">
              <a:alpha val="64620"/>
            </a:srgbClr>
          </a:solidFill>
          <a:ln>
            <a:noFill/>
          </a:ln>
        </p:spPr>
      </p:sp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457200" y="2965525"/>
            <a:ext cx="3374700" cy="1007100"/>
          </a:xfrm>
          <a:prstGeom prst="rect">
            <a:avLst/>
          </a:prstGeom>
        </p:spPr>
        <p:txBody>
          <a:bodyPr spcFirstLastPara="1" wrap="square" lIns="91257" tIns="91257" rIns="91257" bIns="9125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457200" y="4056927"/>
            <a:ext cx="3374700" cy="681600"/>
          </a:xfrm>
          <a:prstGeom prst="rect">
            <a:avLst/>
          </a:prstGeom>
        </p:spPr>
        <p:txBody>
          <a:bodyPr spcFirstLastPara="1" wrap="square" lIns="91257" tIns="91257" rIns="91257" bIns="91257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100"/>
              <a:buFont typeface="Raleway"/>
              <a:buNone/>
              <a:defRPr sz="1100" b="1">
                <a:latin typeface="Raleway"/>
                <a:ea typeface="Raleway"/>
                <a:cs typeface="Raleway"/>
                <a:sym typeface="Raleway"/>
              </a:defRPr>
            </a:lvl1pPr>
            <a:lvl2pPr lvl="1" rtl="0">
              <a:spcBef>
                <a:spcPts val="1000"/>
              </a:spcBef>
              <a:spcAft>
                <a:spcPts val="0"/>
              </a:spcAft>
              <a:buSzPts val="1100"/>
              <a:buFont typeface="Raleway"/>
              <a:buNone/>
              <a:defRPr sz="1100" b="1"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spcBef>
                <a:spcPts val="1000"/>
              </a:spcBef>
              <a:spcAft>
                <a:spcPts val="0"/>
              </a:spcAft>
              <a:buSzPts val="1100"/>
              <a:buFont typeface="Raleway"/>
              <a:buNone/>
              <a:defRPr sz="1100" b="1"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spcBef>
                <a:spcPts val="1000"/>
              </a:spcBef>
              <a:spcAft>
                <a:spcPts val="0"/>
              </a:spcAft>
              <a:buSzPts val="1100"/>
              <a:buFont typeface="Raleway"/>
              <a:buNone/>
              <a:defRPr sz="1100" b="1"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spcBef>
                <a:spcPts val="1000"/>
              </a:spcBef>
              <a:spcAft>
                <a:spcPts val="0"/>
              </a:spcAft>
              <a:buSzPts val="1100"/>
              <a:buFont typeface="Raleway"/>
              <a:buNone/>
              <a:defRPr sz="1100" b="1"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spcBef>
                <a:spcPts val="1000"/>
              </a:spcBef>
              <a:spcAft>
                <a:spcPts val="0"/>
              </a:spcAft>
              <a:buSzPts val="1100"/>
              <a:buFont typeface="Raleway"/>
              <a:buNone/>
              <a:defRPr sz="1100" b="1"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spcBef>
                <a:spcPts val="1000"/>
              </a:spcBef>
              <a:spcAft>
                <a:spcPts val="0"/>
              </a:spcAft>
              <a:buSzPts val="1100"/>
              <a:buFont typeface="Raleway"/>
              <a:buNone/>
              <a:defRPr sz="1100" b="1"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spcBef>
                <a:spcPts val="1000"/>
              </a:spcBef>
              <a:spcAft>
                <a:spcPts val="0"/>
              </a:spcAft>
              <a:buSzPts val="1100"/>
              <a:buFont typeface="Raleway"/>
              <a:buNone/>
              <a:defRPr sz="1100" b="1"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spcBef>
                <a:spcPts val="1000"/>
              </a:spcBef>
              <a:spcAft>
                <a:spcPts val="1000"/>
              </a:spcAft>
              <a:buSzPts val="1100"/>
              <a:buFont typeface="Raleway"/>
              <a:buNone/>
              <a:defRPr sz="1100" b="1"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457200" y="4673650"/>
            <a:ext cx="548700" cy="245100"/>
          </a:xfrm>
          <a:prstGeom prst="rect">
            <a:avLst/>
          </a:prstGeom>
        </p:spPr>
        <p:txBody>
          <a:bodyPr spcFirstLastPara="1" wrap="square" lIns="91257" tIns="91257" rIns="91257" bIns="912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FFFFFF"/>
                </a:solidFill>
              </a:rPr>
              <a:pPr/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0524753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/>
          <p:nvPr/>
        </p:nvSpPr>
        <p:spPr>
          <a:xfrm flipH="1">
            <a:off x="667312" y="-6600"/>
            <a:ext cx="8476700" cy="5153400"/>
          </a:xfrm>
          <a:custGeom>
            <a:avLst/>
            <a:gdLst/>
            <a:ahLst/>
            <a:cxnLst/>
            <a:rect l="l" t="t" r="r" b="b"/>
            <a:pathLst>
              <a:path w="339068" h="206136" extrusionOk="0">
                <a:moveTo>
                  <a:pt x="139274" y="0"/>
                </a:moveTo>
                <a:lnTo>
                  <a:pt x="0" y="264"/>
                </a:lnTo>
                <a:lnTo>
                  <a:pt x="0" y="206045"/>
                </a:lnTo>
                <a:lnTo>
                  <a:pt x="339068" y="206136"/>
                </a:lnTo>
                <a:close/>
              </a:path>
            </a:pathLst>
          </a:custGeom>
          <a:solidFill>
            <a:srgbClr val="212539">
              <a:alpha val="64620"/>
            </a:srgbClr>
          </a:solidFill>
          <a:ln>
            <a:noFill/>
          </a:ln>
        </p:spPr>
      </p:sp>
      <p:sp>
        <p:nvSpPr>
          <p:cNvPr id="19" name="Google Shape;19;p4"/>
          <p:cNvSpPr/>
          <p:nvPr/>
        </p:nvSpPr>
        <p:spPr>
          <a:xfrm>
            <a:off x="0" y="-6600"/>
            <a:ext cx="8476700" cy="5153400"/>
          </a:xfrm>
          <a:custGeom>
            <a:avLst/>
            <a:gdLst/>
            <a:ahLst/>
            <a:cxnLst/>
            <a:rect l="l" t="t" r="r" b="b"/>
            <a:pathLst>
              <a:path w="339068" h="206136" extrusionOk="0">
                <a:moveTo>
                  <a:pt x="139274" y="0"/>
                </a:moveTo>
                <a:lnTo>
                  <a:pt x="0" y="264"/>
                </a:lnTo>
                <a:lnTo>
                  <a:pt x="0" y="206045"/>
                </a:lnTo>
                <a:lnTo>
                  <a:pt x="339068" y="206136"/>
                </a:lnTo>
                <a:close/>
              </a:path>
            </a:pathLst>
          </a:custGeom>
          <a:solidFill>
            <a:srgbClr val="212539">
              <a:alpha val="64620"/>
            </a:srgbClr>
          </a:solidFill>
          <a:ln>
            <a:noFill/>
          </a:ln>
        </p:spPr>
      </p:sp>
      <p:sp>
        <p:nvSpPr>
          <p:cNvPr id="20" name="Google Shape;20;p4"/>
          <p:cNvSpPr txBox="1">
            <a:spLocks noGrp="1"/>
          </p:cNvSpPr>
          <p:nvPr>
            <p:ph type="body" idx="1"/>
          </p:nvPr>
        </p:nvSpPr>
        <p:spPr>
          <a:xfrm>
            <a:off x="2576800" y="832475"/>
            <a:ext cx="3990600" cy="3841200"/>
          </a:xfrm>
          <a:prstGeom prst="rect">
            <a:avLst/>
          </a:prstGeom>
        </p:spPr>
        <p:txBody>
          <a:bodyPr spcFirstLastPara="1" wrap="square" lIns="91257" tIns="91257" rIns="91257" bIns="91257" anchor="ctr" anchorCtr="0">
            <a:noAutofit/>
          </a:bodyPr>
          <a:lstStyle>
            <a:lvl1pPr marL="456194" lvl="0" indent="-380243" algn="ctr" rtl="0">
              <a:spcBef>
                <a:spcPts val="0"/>
              </a:spcBef>
              <a:spcAft>
                <a:spcPts val="0"/>
              </a:spcAft>
              <a:buSzPts val="2400"/>
              <a:buChar char="╺"/>
              <a:defRPr sz="2400"/>
            </a:lvl1pPr>
            <a:lvl2pPr marL="912510" lvl="1" indent="-380243" algn="ctr" rtl="0">
              <a:spcBef>
                <a:spcPts val="1000"/>
              </a:spcBef>
              <a:spcAft>
                <a:spcPts val="0"/>
              </a:spcAft>
              <a:buSzPts val="2400"/>
              <a:buChar char="╶"/>
              <a:defRPr sz="2400"/>
            </a:lvl2pPr>
            <a:lvl3pPr marL="1368744" lvl="2" indent="-380243" algn="ctr" rtl="0">
              <a:spcBef>
                <a:spcPts val="1000"/>
              </a:spcBef>
              <a:spcAft>
                <a:spcPts val="0"/>
              </a:spcAft>
              <a:buSzPts val="2400"/>
              <a:buChar char="╶"/>
              <a:defRPr sz="2400"/>
            </a:lvl3pPr>
            <a:lvl4pPr marL="1825019" lvl="3" indent="-380243" algn="ctr" rtl="0">
              <a:spcBef>
                <a:spcPts val="1000"/>
              </a:spcBef>
              <a:spcAft>
                <a:spcPts val="0"/>
              </a:spcAft>
              <a:buSzPts val="2400"/>
              <a:buChar char="╶"/>
              <a:defRPr sz="2400"/>
            </a:lvl4pPr>
            <a:lvl5pPr marL="2281212" lvl="4" indent="-380243" algn="ctr" rtl="0">
              <a:spcBef>
                <a:spcPts val="1000"/>
              </a:spcBef>
              <a:spcAft>
                <a:spcPts val="0"/>
              </a:spcAft>
              <a:buSzPts val="2400"/>
              <a:buChar char="╶"/>
              <a:defRPr sz="2400"/>
            </a:lvl5pPr>
            <a:lvl6pPr marL="2737406" lvl="5" indent="-380243" algn="ctr" rtl="0">
              <a:spcBef>
                <a:spcPts val="1000"/>
              </a:spcBef>
              <a:spcAft>
                <a:spcPts val="0"/>
              </a:spcAft>
              <a:buSzPts val="2400"/>
              <a:buChar char="╶"/>
              <a:defRPr sz="2400"/>
            </a:lvl6pPr>
            <a:lvl7pPr marL="3193688" lvl="6" indent="-380243" algn="ctr" rtl="0">
              <a:spcBef>
                <a:spcPts val="1000"/>
              </a:spcBef>
              <a:spcAft>
                <a:spcPts val="0"/>
              </a:spcAft>
              <a:buSzPts val="2400"/>
              <a:buChar char="╶"/>
              <a:defRPr sz="2400"/>
            </a:lvl7pPr>
            <a:lvl8pPr marL="3649942" lvl="7" indent="-380243" algn="ctr" rtl="0">
              <a:spcBef>
                <a:spcPts val="1000"/>
              </a:spcBef>
              <a:spcAft>
                <a:spcPts val="0"/>
              </a:spcAft>
              <a:buSzPts val="2400"/>
              <a:buChar char="╶"/>
              <a:defRPr sz="2400"/>
            </a:lvl8pPr>
            <a:lvl9pPr marL="4106231" lvl="8" indent="-380243" algn="ctr">
              <a:spcBef>
                <a:spcPts val="1000"/>
              </a:spcBef>
              <a:spcAft>
                <a:spcPts val="1000"/>
              </a:spcAft>
              <a:buSzPts val="2400"/>
              <a:buChar char="╶"/>
              <a:defRPr sz="2400"/>
            </a:lvl9pPr>
          </a:lstStyle>
          <a:p>
            <a:endParaRPr/>
          </a:p>
        </p:txBody>
      </p:sp>
      <p:sp>
        <p:nvSpPr>
          <p:cNvPr id="21" name="Google Shape;21;p4"/>
          <p:cNvSpPr txBox="1"/>
          <p:nvPr/>
        </p:nvSpPr>
        <p:spPr>
          <a:xfrm>
            <a:off x="3593400" y="-6600"/>
            <a:ext cx="1957200" cy="10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257" tIns="91257" rIns="91257" bIns="91257" anchor="t" anchorCtr="0">
            <a:noAutofit/>
          </a:bodyPr>
          <a:lstStyle/>
          <a:p>
            <a:pPr algn="ctr" defTabSz="912510">
              <a:buClr>
                <a:srgbClr val="000000"/>
              </a:buClr>
              <a:buFont typeface="Arial"/>
              <a:buNone/>
            </a:pPr>
            <a:r>
              <a:rPr lang="en" sz="7200" kern="0">
                <a:solidFill>
                  <a:srgbClr val="FFFFFF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“</a:t>
            </a:r>
            <a:endParaRPr sz="7200" kern="0">
              <a:solidFill>
                <a:srgbClr val="FFFFFF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22" name="Google Shape;22;p4"/>
          <p:cNvSpPr txBox="1">
            <a:spLocks noGrp="1"/>
          </p:cNvSpPr>
          <p:nvPr>
            <p:ph type="sldNum" idx="12"/>
          </p:nvPr>
        </p:nvSpPr>
        <p:spPr>
          <a:xfrm>
            <a:off x="4297650" y="4673650"/>
            <a:ext cx="548700" cy="245100"/>
          </a:xfrm>
          <a:prstGeom prst="rect">
            <a:avLst/>
          </a:prstGeom>
        </p:spPr>
        <p:txBody>
          <a:bodyPr spcFirstLastPara="1" wrap="square" lIns="91257" tIns="91257" rIns="91257" bIns="91257" anchor="ctr" anchorCtr="0">
            <a:noAutofit/>
          </a:bodyPr>
          <a:lstStyle>
            <a:lvl1pPr lvl="0" algn="ctr">
              <a:buNone/>
              <a:defRPr/>
            </a:lvl1pPr>
            <a:lvl2pPr lvl="1" algn="ctr">
              <a:buNone/>
              <a:defRPr/>
            </a:lvl2pPr>
            <a:lvl3pPr lvl="2" algn="ctr">
              <a:buNone/>
              <a:defRPr/>
            </a:lvl3pPr>
            <a:lvl4pPr lvl="3" algn="ctr">
              <a:buNone/>
              <a:defRPr/>
            </a:lvl4pPr>
            <a:lvl5pPr lvl="4" algn="ctr">
              <a:buNone/>
              <a:defRPr/>
            </a:lvl5pPr>
            <a:lvl6pPr lvl="5" algn="ctr">
              <a:buNone/>
              <a:defRPr/>
            </a:lvl6pPr>
            <a:lvl7pPr lvl="6" algn="ctr">
              <a:buNone/>
              <a:defRPr/>
            </a:lvl7pPr>
            <a:lvl8pPr lvl="7" algn="ctr">
              <a:buNone/>
              <a:defRPr/>
            </a:lvl8pPr>
            <a:lvl9pPr lvl="8" algn="ctr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FFFFFF"/>
                </a:solidFill>
              </a:rPr>
              <a:pPr/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7260154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5"/>
          <p:cNvSpPr/>
          <p:nvPr/>
        </p:nvSpPr>
        <p:spPr>
          <a:xfrm>
            <a:off x="0" y="-6600"/>
            <a:ext cx="8476700" cy="5153400"/>
          </a:xfrm>
          <a:custGeom>
            <a:avLst/>
            <a:gdLst/>
            <a:ahLst/>
            <a:cxnLst/>
            <a:rect l="l" t="t" r="r" b="b"/>
            <a:pathLst>
              <a:path w="339068" h="206136" extrusionOk="0">
                <a:moveTo>
                  <a:pt x="139274" y="0"/>
                </a:moveTo>
                <a:lnTo>
                  <a:pt x="0" y="264"/>
                </a:lnTo>
                <a:lnTo>
                  <a:pt x="0" y="206045"/>
                </a:lnTo>
                <a:lnTo>
                  <a:pt x="339068" y="206136"/>
                </a:lnTo>
                <a:close/>
              </a:path>
            </a:pathLst>
          </a:custGeom>
          <a:solidFill>
            <a:srgbClr val="212539">
              <a:alpha val="64620"/>
            </a:srgbClr>
          </a:solidFill>
          <a:ln>
            <a:noFill/>
          </a:ln>
        </p:spPr>
      </p:sp>
      <p:sp>
        <p:nvSpPr>
          <p:cNvPr id="25" name="Google Shape;25;p5"/>
          <p:cNvSpPr txBox="1">
            <a:spLocks noGrp="1"/>
          </p:cNvSpPr>
          <p:nvPr>
            <p:ph type="title"/>
          </p:nvPr>
        </p:nvSpPr>
        <p:spPr>
          <a:xfrm>
            <a:off x="457200" y="984875"/>
            <a:ext cx="2383800" cy="629700"/>
          </a:xfrm>
          <a:prstGeom prst="rect">
            <a:avLst/>
          </a:prstGeom>
        </p:spPr>
        <p:txBody>
          <a:bodyPr spcFirstLastPara="1" wrap="square" lIns="91257" tIns="91257" rIns="91257" bIns="91257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body" idx="1"/>
          </p:nvPr>
        </p:nvSpPr>
        <p:spPr>
          <a:xfrm>
            <a:off x="457200" y="1715123"/>
            <a:ext cx="4762200" cy="2736600"/>
          </a:xfrm>
          <a:prstGeom prst="rect">
            <a:avLst/>
          </a:prstGeom>
        </p:spPr>
        <p:txBody>
          <a:bodyPr spcFirstLastPara="1" wrap="square" lIns="91257" tIns="91257" rIns="91257" bIns="91257" anchor="t" anchorCtr="0">
            <a:noAutofit/>
          </a:bodyPr>
          <a:lstStyle>
            <a:lvl1pPr marL="456194" lvl="0" indent="-316828">
              <a:spcBef>
                <a:spcPts val="0"/>
              </a:spcBef>
              <a:spcAft>
                <a:spcPts val="0"/>
              </a:spcAft>
              <a:buSzPts val="1400"/>
              <a:buChar char="╺"/>
              <a:defRPr/>
            </a:lvl1pPr>
            <a:lvl2pPr marL="912510" lvl="1" indent="-316828">
              <a:spcBef>
                <a:spcPts val="1000"/>
              </a:spcBef>
              <a:spcAft>
                <a:spcPts val="0"/>
              </a:spcAft>
              <a:buSzPts val="1400"/>
              <a:buChar char="╶"/>
              <a:defRPr/>
            </a:lvl2pPr>
            <a:lvl3pPr marL="1368744" lvl="2" indent="-316828">
              <a:spcBef>
                <a:spcPts val="1000"/>
              </a:spcBef>
              <a:spcAft>
                <a:spcPts val="0"/>
              </a:spcAft>
              <a:buSzPts val="1400"/>
              <a:buChar char="╶"/>
              <a:defRPr/>
            </a:lvl3pPr>
            <a:lvl4pPr marL="1825019" lvl="3" indent="-316828">
              <a:spcBef>
                <a:spcPts val="1000"/>
              </a:spcBef>
              <a:spcAft>
                <a:spcPts val="0"/>
              </a:spcAft>
              <a:buSzPts val="1400"/>
              <a:buChar char="╶"/>
              <a:defRPr/>
            </a:lvl4pPr>
            <a:lvl5pPr marL="2281212" lvl="4" indent="-316828">
              <a:spcBef>
                <a:spcPts val="1000"/>
              </a:spcBef>
              <a:spcAft>
                <a:spcPts val="0"/>
              </a:spcAft>
              <a:buSzPts val="1400"/>
              <a:buChar char="╶"/>
              <a:defRPr/>
            </a:lvl5pPr>
            <a:lvl6pPr marL="2737406" lvl="5" indent="-316828">
              <a:spcBef>
                <a:spcPts val="1000"/>
              </a:spcBef>
              <a:spcAft>
                <a:spcPts val="0"/>
              </a:spcAft>
              <a:buSzPts val="1400"/>
              <a:buChar char="╶"/>
              <a:defRPr/>
            </a:lvl6pPr>
            <a:lvl7pPr marL="3193688" lvl="6" indent="-316828">
              <a:spcBef>
                <a:spcPts val="1000"/>
              </a:spcBef>
              <a:spcAft>
                <a:spcPts val="0"/>
              </a:spcAft>
              <a:buSzPts val="1400"/>
              <a:buChar char="╶"/>
              <a:defRPr/>
            </a:lvl7pPr>
            <a:lvl8pPr marL="3649942" lvl="7" indent="-316828">
              <a:spcBef>
                <a:spcPts val="1000"/>
              </a:spcBef>
              <a:spcAft>
                <a:spcPts val="0"/>
              </a:spcAft>
              <a:buSzPts val="1400"/>
              <a:buChar char="╶"/>
              <a:defRPr/>
            </a:lvl8pPr>
            <a:lvl9pPr marL="4106231" lvl="8" indent="-316828">
              <a:spcBef>
                <a:spcPts val="1000"/>
              </a:spcBef>
              <a:spcAft>
                <a:spcPts val="1000"/>
              </a:spcAft>
              <a:buSzPts val="1400"/>
              <a:buChar char="╶"/>
              <a:defRPr/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sldNum" idx="12"/>
          </p:nvPr>
        </p:nvSpPr>
        <p:spPr>
          <a:xfrm>
            <a:off x="457200" y="4673650"/>
            <a:ext cx="548700" cy="245100"/>
          </a:xfrm>
          <a:prstGeom prst="rect">
            <a:avLst/>
          </a:prstGeom>
        </p:spPr>
        <p:txBody>
          <a:bodyPr spcFirstLastPara="1" wrap="square" lIns="91257" tIns="91257" rIns="91257" bIns="912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FFFFFF"/>
                </a:solidFill>
              </a:rPr>
              <a:pPr/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728508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/>
          <p:nvPr/>
        </p:nvSpPr>
        <p:spPr>
          <a:xfrm>
            <a:off x="0" y="-6600"/>
            <a:ext cx="8476700" cy="5153400"/>
          </a:xfrm>
          <a:custGeom>
            <a:avLst/>
            <a:gdLst/>
            <a:ahLst/>
            <a:cxnLst/>
            <a:rect l="l" t="t" r="r" b="b"/>
            <a:pathLst>
              <a:path w="339068" h="206136" extrusionOk="0">
                <a:moveTo>
                  <a:pt x="139274" y="0"/>
                </a:moveTo>
                <a:lnTo>
                  <a:pt x="0" y="264"/>
                </a:lnTo>
                <a:lnTo>
                  <a:pt x="0" y="206045"/>
                </a:lnTo>
                <a:lnTo>
                  <a:pt x="339068" y="206136"/>
                </a:lnTo>
                <a:close/>
              </a:path>
            </a:pathLst>
          </a:custGeom>
          <a:solidFill>
            <a:srgbClr val="212539">
              <a:alpha val="64620"/>
            </a:srgbClr>
          </a:solidFill>
          <a:ln>
            <a:noFill/>
          </a:ln>
        </p:spPr>
      </p:sp>
      <p:sp>
        <p:nvSpPr>
          <p:cNvPr id="30" name="Google Shape;30;p6"/>
          <p:cNvSpPr txBox="1">
            <a:spLocks noGrp="1"/>
          </p:cNvSpPr>
          <p:nvPr>
            <p:ph type="title"/>
          </p:nvPr>
        </p:nvSpPr>
        <p:spPr>
          <a:xfrm>
            <a:off x="457200" y="984875"/>
            <a:ext cx="2383800" cy="629700"/>
          </a:xfrm>
          <a:prstGeom prst="rect">
            <a:avLst/>
          </a:prstGeom>
        </p:spPr>
        <p:txBody>
          <a:bodyPr spcFirstLastPara="1" wrap="square" lIns="91257" tIns="91257" rIns="91257" bIns="91257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body" idx="1"/>
          </p:nvPr>
        </p:nvSpPr>
        <p:spPr>
          <a:xfrm>
            <a:off x="457200" y="1711200"/>
            <a:ext cx="2276400" cy="2748600"/>
          </a:xfrm>
          <a:prstGeom prst="rect">
            <a:avLst/>
          </a:prstGeom>
        </p:spPr>
        <p:txBody>
          <a:bodyPr spcFirstLastPara="1" wrap="square" lIns="91257" tIns="91257" rIns="91257" bIns="91257" anchor="t" anchorCtr="0">
            <a:noAutofit/>
          </a:bodyPr>
          <a:lstStyle>
            <a:lvl1pPr marL="456194" lvl="0" indent="-304171">
              <a:spcBef>
                <a:spcPts val="0"/>
              </a:spcBef>
              <a:spcAft>
                <a:spcPts val="0"/>
              </a:spcAft>
              <a:buSzPts val="1200"/>
              <a:buChar char="╺"/>
              <a:defRPr sz="1200"/>
            </a:lvl1pPr>
            <a:lvl2pPr marL="912510" lvl="1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2pPr>
            <a:lvl3pPr marL="1368744" lvl="2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3pPr>
            <a:lvl4pPr marL="1825019" lvl="3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4pPr>
            <a:lvl5pPr marL="2281212" lvl="4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5pPr>
            <a:lvl6pPr marL="2737406" lvl="5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6pPr>
            <a:lvl7pPr marL="3193688" lvl="6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7pPr>
            <a:lvl8pPr marL="3649942" lvl="7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8pPr>
            <a:lvl9pPr marL="4106231" lvl="8" indent="-304171">
              <a:spcBef>
                <a:spcPts val="1000"/>
              </a:spcBef>
              <a:spcAft>
                <a:spcPts val="1000"/>
              </a:spcAft>
              <a:buSzPts val="1200"/>
              <a:buChar char="╶"/>
              <a:defRPr sz="1200"/>
            </a:lvl9pPr>
          </a:lstStyle>
          <a:p>
            <a:endParaRPr/>
          </a:p>
        </p:txBody>
      </p:sp>
      <p:sp>
        <p:nvSpPr>
          <p:cNvPr id="32" name="Google Shape;32;p6"/>
          <p:cNvSpPr txBox="1">
            <a:spLocks noGrp="1"/>
          </p:cNvSpPr>
          <p:nvPr>
            <p:ph type="body" idx="2"/>
          </p:nvPr>
        </p:nvSpPr>
        <p:spPr>
          <a:xfrm>
            <a:off x="2870548" y="1711200"/>
            <a:ext cx="2276400" cy="2748600"/>
          </a:xfrm>
          <a:prstGeom prst="rect">
            <a:avLst/>
          </a:prstGeom>
        </p:spPr>
        <p:txBody>
          <a:bodyPr spcFirstLastPara="1" wrap="square" lIns="91257" tIns="91257" rIns="91257" bIns="91257" anchor="t" anchorCtr="0">
            <a:noAutofit/>
          </a:bodyPr>
          <a:lstStyle>
            <a:lvl1pPr marL="456194" lvl="0" indent="-304171">
              <a:spcBef>
                <a:spcPts val="0"/>
              </a:spcBef>
              <a:spcAft>
                <a:spcPts val="0"/>
              </a:spcAft>
              <a:buSzPts val="1200"/>
              <a:buChar char="╺"/>
              <a:defRPr sz="1200"/>
            </a:lvl1pPr>
            <a:lvl2pPr marL="912510" lvl="1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2pPr>
            <a:lvl3pPr marL="1368744" lvl="2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3pPr>
            <a:lvl4pPr marL="1825019" lvl="3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4pPr>
            <a:lvl5pPr marL="2281212" lvl="4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5pPr>
            <a:lvl6pPr marL="2737406" lvl="5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6pPr>
            <a:lvl7pPr marL="3193688" lvl="6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7pPr>
            <a:lvl8pPr marL="3649942" lvl="7" indent="-304171">
              <a:spcBef>
                <a:spcPts val="1000"/>
              </a:spcBef>
              <a:spcAft>
                <a:spcPts val="0"/>
              </a:spcAft>
              <a:buSzPts val="1200"/>
              <a:buChar char="╶"/>
              <a:defRPr sz="1200"/>
            </a:lvl8pPr>
            <a:lvl9pPr marL="4106231" lvl="8" indent="-304171">
              <a:spcBef>
                <a:spcPts val="1000"/>
              </a:spcBef>
              <a:spcAft>
                <a:spcPts val="1000"/>
              </a:spcAft>
              <a:buSzPts val="1200"/>
              <a:buChar char="╶"/>
              <a:defRPr sz="1200"/>
            </a:lvl9pPr>
          </a:lstStyle>
          <a:p>
            <a:endParaRPr/>
          </a:p>
        </p:txBody>
      </p:sp>
      <p:sp>
        <p:nvSpPr>
          <p:cNvPr id="33" name="Google Shape;33;p6"/>
          <p:cNvSpPr txBox="1">
            <a:spLocks noGrp="1"/>
          </p:cNvSpPr>
          <p:nvPr>
            <p:ph type="sldNum" idx="12"/>
          </p:nvPr>
        </p:nvSpPr>
        <p:spPr>
          <a:xfrm>
            <a:off x="457200" y="4673650"/>
            <a:ext cx="548700" cy="245100"/>
          </a:xfrm>
          <a:prstGeom prst="rect">
            <a:avLst/>
          </a:prstGeom>
        </p:spPr>
        <p:txBody>
          <a:bodyPr spcFirstLastPara="1" wrap="square" lIns="91257" tIns="91257" rIns="91257" bIns="912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FFFFFF"/>
                </a:solidFill>
              </a:rPr>
              <a:pPr/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551586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/>
          <p:nvPr/>
        </p:nvSpPr>
        <p:spPr>
          <a:xfrm>
            <a:off x="0" y="-6600"/>
            <a:ext cx="8476700" cy="5153400"/>
          </a:xfrm>
          <a:custGeom>
            <a:avLst/>
            <a:gdLst/>
            <a:ahLst/>
            <a:cxnLst/>
            <a:rect l="l" t="t" r="r" b="b"/>
            <a:pathLst>
              <a:path w="339068" h="206136" extrusionOk="0">
                <a:moveTo>
                  <a:pt x="139274" y="0"/>
                </a:moveTo>
                <a:lnTo>
                  <a:pt x="0" y="264"/>
                </a:lnTo>
                <a:lnTo>
                  <a:pt x="0" y="206045"/>
                </a:lnTo>
                <a:lnTo>
                  <a:pt x="339068" y="206136"/>
                </a:lnTo>
                <a:close/>
              </a:path>
            </a:pathLst>
          </a:custGeom>
          <a:solidFill>
            <a:srgbClr val="212539">
              <a:alpha val="64620"/>
            </a:srgbClr>
          </a:solidFill>
          <a:ln>
            <a:noFill/>
          </a:ln>
        </p:spPr>
      </p:sp>
      <p:sp>
        <p:nvSpPr>
          <p:cNvPr id="36" name="Google Shape;36;p7"/>
          <p:cNvSpPr txBox="1">
            <a:spLocks noGrp="1"/>
          </p:cNvSpPr>
          <p:nvPr>
            <p:ph type="title"/>
          </p:nvPr>
        </p:nvSpPr>
        <p:spPr>
          <a:xfrm>
            <a:off x="457200" y="984875"/>
            <a:ext cx="2383800" cy="629700"/>
          </a:xfrm>
          <a:prstGeom prst="rect">
            <a:avLst/>
          </a:prstGeom>
        </p:spPr>
        <p:txBody>
          <a:bodyPr spcFirstLastPara="1" wrap="square" lIns="91257" tIns="91257" rIns="91257" bIns="91257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7" name="Google Shape;37;p7"/>
          <p:cNvSpPr txBox="1">
            <a:spLocks noGrp="1"/>
          </p:cNvSpPr>
          <p:nvPr>
            <p:ph type="body" idx="1"/>
          </p:nvPr>
        </p:nvSpPr>
        <p:spPr>
          <a:xfrm>
            <a:off x="457200" y="1711200"/>
            <a:ext cx="1507200" cy="2748600"/>
          </a:xfrm>
          <a:prstGeom prst="rect">
            <a:avLst/>
          </a:prstGeom>
        </p:spPr>
        <p:txBody>
          <a:bodyPr spcFirstLastPara="1" wrap="square" lIns="91257" tIns="91257" rIns="91257" bIns="91257" anchor="t" anchorCtr="0">
            <a:noAutofit/>
          </a:bodyPr>
          <a:lstStyle>
            <a:lvl1pPr marL="456194" lvl="0" indent="-291512" rtl="0">
              <a:spcBef>
                <a:spcPts val="0"/>
              </a:spcBef>
              <a:spcAft>
                <a:spcPts val="0"/>
              </a:spcAft>
              <a:buSzPts val="1000"/>
              <a:buChar char="╺"/>
              <a:defRPr sz="1000"/>
            </a:lvl1pPr>
            <a:lvl2pPr marL="912510" lvl="1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2pPr>
            <a:lvl3pPr marL="1368744" lvl="2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3pPr>
            <a:lvl4pPr marL="1825019" lvl="3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4pPr>
            <a:lvl5pPr marL="2281212" lvl="4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5pPr>
            <a:lvl6pPr marL="2737406" lvl="5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6pPr>
            <a:lvl7pPr marL="3193688" lvl="6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7pPr>
            <a:lvl8pPr marL="3649942" lvl="7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8pPr>
            <a:lvl9pPr marL="4106231" lvl="8" indent="-291512" rtl="0">
              <a:spcBef>
                <a:spcPts val="1000"/>
              </a:spcBef>
              <a:spcAft>
                <a:spcPts val="1000"/>
              </a:spcAft>
              <a:buSzPts val="1000"/>
              <a:buChar char="╶"/>
              <a:defRPr sz="1000"/>
            </a:lvl9pPr>
          </a:lstStyle>
          <a:p>
            <a:endParaRPr/>
          </a:p>
        </p:txBody>
      </p:sp>
      <p:sp>
        <p:nvSpPr>
          <p:cNvPr id="38" name="Google Shape;38;p7"/>
          <p:cNvSpPr txBox="1">
            <a:spLocks noGrp="1"/>
          </p:cNvSpPr>
          <p:nvPr>
            <p:ph type="body" idx="2"/>
          </p:nvPr>
        </p:nvSpPr>
        <p:spPr>
          <a:xfrm>
            <a:off x="2041749" y="1711200"/>
            <a:ext cx="1507200" cy="2748600"/>
          </a:xfrm>
          <a:prstGeom prst="rect">
            <a:avLst/>
          </a:prstGeom>
        </p:spPr>
        <p:txBody>
          <a:bodyPr spcFirstLastPara="1" wrap="square" lIns="91257" tIns="91257" rIns="91257" bIns="91257" anchor="t" anchorCtr="0">
            <a:noAutofit/>
          </a:bodyPr>
          <a:lstStyle>
            <a:lvl1pPr marL="456194" lvl="0" indent="-291512" rtl="0">
              <a:spcBef>
                <a:spcPts val="0"/>
              </a:spcBef>
              <a:spcAft>
                <a:spcPts val="0"/>
              </a:spcAft>
              <a:buSzPts val="1000"/>
              <a:buChar char="╺"/>
              <a:defRPr sz="1000"/>
            </a:lvl1pPr>
            <a:lvl2pPr marL="912510" lvl="1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2pPr>
            <a:lvl3pPr marL="1368744" lvl="2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3pPr>
            <a:lvl4pPr marL="1825019" lvl="3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4pPr>
            <a:lvl5pPr marL="2281212" lvl="4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5pPr>
            <a:lvl6pPr marL="2737406" lvl="5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6pPr>
            <a:lvl7pPr marL="3193688" lvl="6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7pPr>
            <a:lvl8pPr marL="3649942" lvl="7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8pPr>
            <a:lvl9pPr marL="4106231" lvl="8" indent="-291512" rtl="0">
              <a:spcBef>
                <a:spcPts val="1000"/>
              </a:spcBef>
              <a:spcAft>
                <a:spcPts val="1000"/>
              </a:spcAft>
              <a:buSzPts val="1000"/>
              <a:buChar char="╶"/>
              <a:defRPr sz="1000"/>
            </a:lvl9pPr>
          </a:lstStyle>
          <a:p>
            <a:endParaRPr/>
          </a:p>
        </p:txBody>
      </p:sp>
      <p:sp>
        <p:nvSpPr>
          <p:cNvPr id="39" name="Google Shape;39;p7"/>
          <p:cNvSpPr txBox="1">
            <a:spLocks noGrp="1"/>
          </p:cNvSpPr>
          <p:nvPr>
            <p:ph type="body" idx="3"/>
          </p:nvPr>
        </p:nvSpPr>
        <p:spPr>
          <a:xfrm>
            <a:off x="3626297" y="1711200"/>
            <a:ext cx="1507200" cy="2748600"/>
          </a:xfrm>
          <a:prstGeom prst="rect">
            <a:avLst/>
          </a:prstGeom>
        </p:spPr>
        <p:txBody>
          <a:bodyPr spcFirstLastPara="1" wrap="square" lIns="91257" tIns="91257" rIns="91257" bIns="91257" anchor="t" anchorCtr="0">
            <a:noAutofit/>
          </a:bodyPr>
          <a:lstStyle>
            <a:lvl1pPr marL="456194" lvl="0" indent="-291512" rtl="0">
              <a:spcBef>
                <a:spcPts val="0"/>
              </a:spcBef>
              <a:spcAft>
                <a:spcPts val="0"/>
              </a:spcAft>
              <a:buSzPts val="1000"/>
              <a:buChar char="╺"/>
              <a:defRPr sz="1000"/>
            </a:lvl1pPr>
            <a:lvl2pPr marL="912510" lvl="1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2pPr>
            <a:lvl3pPr marL="1368744" lvl="2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3pPr>
            <a:lvl4pPr marL="1825019" lvl="3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4pPr>
            <a:lvl5pPr marL="2281212" lvl="4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5pPr>
            <a:lvl6pPr marL="2737406" lvl="5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6pPr>
            <a:lvl7pPr marL="3193688" lvl="6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7pPr>
            <a:lvl8pPr marL="3649942" lvl="7" indent="-291512" rtl="0">
              <a:spcBef>
                <a:spcPts val="1000"/>
              </a:spcBef>
              <a:spcAft>
                <a:spcPts val="0"/>
              </a:spcAft>
              <a:buSzPts val="1000"/>
              <a:buChar char="╶"/>
              <a:defRPr sz="1000"/>
            </a:lvl8pPr>
            <a:lvl9pPr marL="4106231" lvl="8" indent="-291512" rtl="0">
              <a:spcBef>
                <a:spcPts val="1000"/>
              </a:spcBef>
              <a:spcAft>
                <a:spcPts val="1000"/>
              </a:spcAft>
              <a:buSzPts val="1000"/>
              <a:buChar char="╶"/>
              <a:defRPr sz="1000"/>
            </a:lvl9pPr>
          </a:lstStyle>
          <a:p>
            <a:endParaRPr/>
          </a:p>
        </p:txBody>
      </p:sp>
      <p:sp>
        <p:nvSpPr>
          <p:cNvPr id="40" name="Google Shape;40;p7"/>
          <p:cNvSpPr txBox="1">
            <a:spLocks noGrp="1"/>
          </p:cNvSpPr>
          <p:nvPr>
            <p:ph type="sldNum" idx="12"/>
          </p:nvPr>
        </p:nvSpPr>
        <p:spPr>
          <a:xfrm>
            <a:off x="457200" y="4673650"/>
            <a:ext cx="548700" cy="245100"/>
          </a:xfrm>
          <a:prstGeom prst="rect">
            <a:avLst/>
          </a:prstGeom>
        </p:spPr>
        <p:txBody>
          <a:bodyPr spcFirstLastPara="1" wrap="square" lIns="91257" tIns="91257" rIns="91257" bIns="912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FFFFFF"/>
                </a:solidFill>
              </a:rPr>
              <a:pPr/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396864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7">
            <a:extLst>
              <a:ext uri="{FF2B5EF4-FFF2-40B4-BE49-F238E27FC236}">
                <a16:creationId xmlns="" xmlns:a16="http://schemas.microsoft.com/office/drawing/2014/main" id="{D8DE59B0-C6D0-450D-8C0D-DE22569AE14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1513134" y="507322"/>
            <a:ext cx="6555363" cy="4128866"/>
          </a:xfrm>
          <a:custGeom>
            <a:avLst/>
            <a:gdLst>
              <a:gd name="connsiteX0" fmla="*/ 0 w 4181102"/>
              <a:gd name="connsiteY0" fmla="*/ 0 h 2633448"/>
              <a:gd name="connsiteX1" fmla="*/ 854867 w 4181102"/>
              <a:gd name="connsiteY1" fmla="*/ 0 h 2633448"/>
              <a:gd name="connsiteX2" fmla="*/ 1285169 w 4181102"/>
              <a:gd name="connsiteY2" fmla="*/ 1498885 h 2633448"/>
              <a:gd name="connsiteX3" fmla="*/ 1741289 w 4181102"/>
              <a:gd name="connsiteY3" fmla="*/ 0 h 2633448"/>
              <a:gd name="connsiteX4" fmla="*/ 2505793 w 4181102"/>
              <a:gd name="connsiteY4" fmla="*/ 0 h 2633448"/>
              <a:gd name="connsiteX5" fmla="*/ 2936095 w 4181102"/>
              <a:gd name="connsiteY5" fmla="*/ 1516097 h 2633448"/>
              <a:gd name="connsiteX6" fmla="*/ 3389346 w 4181102"/>
              <a:gd name="connsiteY6" fmla="*/ 0 h 2633448"/>
              <a:gd name="connsiteX7" fmla="*/ 4181102 w 4181102"/>
              <a:gd name="connsiteY7" fmla="*/ 0 h 2633448"/>
              <a:gd name="connsiteX8" fmla="*/ 3389346 w 4181102"/>
              <a:gd name="connsiteY8" fmla="*/ 2633448 h 2633448"/>
              <a:gd name="connsiteX9" fmla="*/ 2497187 w 4181102"/>
              <a:gd name="connsiteY9" fmla="*/ 2633448 h 2633448"/>
              <a:gd name="connsiteX10" fmla="*/ 2099874 w 4181102"/>
              <a:gd name="connsiteY10" fmla="*/ 1226361 h 2633448"/>
              <a:gd name="connsiteX11" fmla="*/ 1681047 w 4181102"/>
              <a:gd name="connsiteY11" fmla="*/ 2633448 h 2633448"/>
              <a:gd name="connsiteX12" fmla="*/ 788887 w 4181102"/>
              <a:gd name="connsiteY12" fmla="*/ 2633448 h 2633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81102" h="2633448">
                <a:moveTo>
                  <a:pt x="0" y="0"/>
                </a:moveTo>
                <a:lnTo>
                  <a:pt x="854867" y="0"/>
                </a:lnTo>
                <a:lnTo>
                  <a:pt x="1285169" y="1498885"/>
                </a:lnTo>
                <a:lnTo>
                  <a:pt x="1741289" y="0"/>
                </a:lnTo>
                <a:lnTo>
                  <a:pt x="2505793" y="0"/>
                </a:lnTo>
                <a:lnTo>
                  <a:pt x="2936095" y="1516097"/>
                </a:lnTo>
                <a:lnTo>
                  <a:pt x="3389346" y="0"/>
                </a:lnTo>
                <a:lnTo>
                  <a:pt x="4181102" y="0"/>
                </a:lnTo>
                <a:lnTo>
                  <a:pt x="3389346" y="2633448"/>
                </a:lnTo>
                <a:lnTo>
                  <a:pt x="2497187" y="2633448"/>
                </a:lnTo>
                <a:lnTo>
                  <a:pt x="2099874" y="1226361"/>
                </a:lnTo>
                <a:lnTo>
                  <a:pt x="1681047" y="2633448"/>
                </a:lnTo>
                <a:lnTo>
                  <a:pt x="788887" y="2633448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5481143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8"/>
          <p:cNvSpPr/>
          <p:nvPr/>
        </p:nvSpPr>
        <p:spPr>
          <a:xfrm>
            <a:off x="0" y="-6600"/>
            <a:ext cx="8476700" cy="5153400"/>
          </a:xfrm>
          <a:custGeom>
            <a:avLst/>
            <a:gdLst/>
            <a:ahLst/>
            <a:cxnLst/>
            <a:rect l="l" t="t" r="r" b="b"/>
            <a:pathLst>
              <a:path w="339068" h="206136" extrusionOk="0">
                <a:moveTo>
                  <a:pt x="139274" y="0"/>
                </a:moveTo>
                <a:lnTo>
                  <a:pt x="0" y="264"/>
                </a:lnTo>
                <a:lnTo>
                  <a:pt x="0" y="206045"/>
                </a:lnTo>
                <a:lnTo>
                  <a:pt x="339068" y="206136"/>
                </a:lnTo>
                <a:close/>
              </a:path>
            </a:pathLst>
          </a:custGeom>
          <a:solidFill>
            <a:srgbClr val="212539">
              <a:alpha val="64620"/>
            </a:srgbClr>
          </a:solidFill>
          <a:ln>
            <a:noFill/>
          </a:ln>
        </p:spPr>
      </p:sp>
      <p:sp>
        <p:nvSpPr>
          <p:cNvPr id="43" name="Google Shape;43;p8"/>
          <p:cNvSpPr txBox="1">
            <a:spLocks noGrp="1"/>
          </p:cNvSpPr>
          <p:nvPr>
            <p:ph type="title"/>
          </p:nvPr>
        </p:nvSpPr>
        <p:spPr>
          <a:xfrm>
            <a:off x="457200" y="984875"/>
            <a:ext cx="2383800" cy="629700"/>
          </a:xfrm>
          <a:prstGeom prst="rect">
            <a:avLst/>
          </a:prstGeom>
        </p:spPr>
        <p:txBody>
          <a:bodyPr spcFirstLastPara="1" wrap="square" lIns="91257" tIns="91257" rIns="91257" bIns="91257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8"/>
          <p:cNvSpPr txBox="1">
            <a:spLocks noGrp="1"/>
          </p:cNvSpPr>
          <p:nvPr>
            <p:ph type="sldNum" idx="12"/>
          </p:nvPr>
        </p:nvSpPr>
        <p:spPr>
          <a:xfrm>
            <a:off x="457200" y="4673650"/>
            <a:ext cx="548700" cy="245100"/>
          </a:xfrm>
          <a:prstGeom prst="rect">
            <a:avLst/>
          </a:prstGeom>
        </p:spPr>
        <p:txBody>
          <a:bodyPr spcFirstLastPara="1" wrap="square" lIns="91257" tIns="91257" rIns="91257" bIns="912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FFFFFF"/>
                </a:solidFill>
              </a:rPr>
              <a:pPr/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2805191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9"/>
          <p:cNvSpPr/>
          <p:nvPr/>
        </p:nvSpPr>
        <p:spPr>
          <a:xfrm>
            <a:off x="0" y="-6600"/>
            <a:ext cx="8476700" cy="5153400"/>
          </a:xfrm>
          <a:custGeom>
            <a:avLst/>
            <a:gdLst/>
            <a:ahLst/>
            <a:cxnLst/>
            <a:rect l="l" t="t" r="r" b="b"/>
            <a:pathLst>
              <a:path w="339068" h="206136" extrusionOk="0">
                <a:moveTo>
                  <a:pt x="139274" y="0"/>
                </a:moveTo>
                <a:lnTo>
                  <a:pt x="0" y="264"/>
                </a:lnTo>
                <a:lnTo>
                  <a:pt x="0" y="206045"/>
                </a:lnTo>
                <a:lnTo>
                  <a:pt x="339068" y="206136"/>
                </a:lnTo>
                <a:close/>
              </a:path>
            </a:pathLst>
          </a:custGeom>
          <a:solidFill>
            <a:srgbClr val="212539">
              <a:alpha val="64620"/>
            </a:srgbClr>
          </a:solidFill>
          <a:ln>
            <a:noFill/>
          </a:ln>
        </p:spPr>
      </p:sp>
      <p:sp>
        <p:nvSpPr>
          <p:cNvPr id="47" name="Google Shape;47;p9"/>
          <p:cNvSpPr txBox="1">
            <a:spLocks noGrp="1"/>
          </p:cNvSpPr>
          <p:nvPr>
            <p:ph type="body" idx="1"/>
          </p:nvPr>
        </p:nvSpPr>
        <p:spPr>
          <a:xfrm>
            <a:off x="457200" y="4253900"/>
            <a:ext cx="6112500" cy="519600"/>
          </a:xfrm>
          <a:prstGeom prst="rect">
            <a:avLst/>
          </a:prstGeom>
        </p:spPr>
        <p:txBody>
          <a:bodyPr spcFirstLastPara="1" wrap="square" lIns="91257" tIns="91257" rIns="91257" bIns="91257" anchor="b" anchorCtr="0">
            <a:noAutofit/>
          </a:bodyPr>
          <a:lstStyle>
            <a:lvl1pPr marL="456194" lvl="0" indent="-228096">
              <a:spcBef>
                <a:spcPts val="360"/>
              </a:spcBef>
              <a:spcAft>
                <a:spcPts val="1000"/>
              </a:spcAft>
              <a:buSzPts val="1400"/>
              <a:buNone/>
              <a:defRPr/>
            </a:lvl1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sldNum" idx="12"/>
          </p:nvPr>
        </p:nvSpPr>
        <p:spPr>
          <a:xfrm>
            <a:off x="457200" y="4673650"/>
            <a:ext cx="548700" cy="245100"/>
          </a:xfrm>
          <a:prstGeom prst="rect">
            <a:avLst/>
          </a:prstGeom>
        </p:spPr>
        <p:txBody>
          <a:bodyPr spcFirstLastPara="1" wrap="square" lIns="91257" tIns="91257" rIns="91257" bIns="912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FFFFFF"/>
                </a:solidFill>
              </a:rPr>
              <a:pPr/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9968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0"/>
          <p:cNvSpPr/>
          <p:nvPr/>
        </p:nvSpPr>
        <p:spPr>
          <a:xfrm>
            <a:off x="-13225" y="-6600"/>
            <a:ext cx="7076050" cy="5160000"/>
          </a:xfrm>
          <a:custGeom>
            <a:avLst/>
            <a:gdLst/>
            <a:ahLst/>
            <a:cxnLst/>
            <a:rect l="l" t="t" r="r" b="b"/>
            <a:pathLst>
              <a:path w="283042" h="206400" extrusionOk="0">
                <a:moveTo>
                  <a:pt x="83248" y="0"/>
                </a:moveTo>
                <a:lnTo>
                  <a:pt x="0" y="0"/>
                </a:lnTo>
                <a:lnTo>
                  <a:pt x="0" y="206400"/>
                </a:lnTo>
                <a:lnTo>
                  <a:pt x="283042" y="206136"/>
                </a:lnTo>
                <a:close/>
              </a:path>
            </a:pathLst>
          </a:custGeom>
          <a:solidFill>
            <a:srgbClr val="212539">
              <a:alpha val="64620"/>
            </a:srgbClr>
          </a:solidFill>
          <a:ln>
            <a:noFill/>
          </a:ln>
        </p:spPr>
      </p:sp>
      <p:sp>
        <p:nvSpPr>
          <p:cNvPr id="51" name="Google Shape;51;p10"/>
          <p:cNvSpPr txBox="1">
            <a:spLocks noGrp="1"/>
          </p:cNvSpPr>
          <p:nvPr>
            <p:ph type="sldNum" idx="12"/>
          </p:nvPr>
        </p:nvSpPr>
        <p:spPr>
          <a:xfrm>
            <a:off x="457200" y="4673650"/>
            <a:ext cx="548700" cy="245100"/>
          </a:xfrm>
          <a:prstGeom prst="rect">
            <a:avLst/>
          </a:prstGeom>
        </p:spPr>
        <p:txBody>
          <a:bodyPr spcFirstLastPara="1" wrap="square" lIns="91257" tIns="91257" rIns="91257" bIns="912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FFFFFF"/>
                </a:solidFill>
              </a:rPr>
              <a:pPr/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4583315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crossed">
  <p:cSld name="Blank crosse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1"/>
          <p:cNvSpPr/>
          <p:nvPr/>
        </p:nvSpPr>
        <p:spPr>
          <a:xfrm flipH="1">
            <a:off x="667312" y="-6600"/>
            <a:ext cx="8476700" cy="5153400"/>
          </a:xfrm>
          <a:custGeom>
            <a:avLst/>
            <a:gdLst/>
            <a:ahLst/>
            <a:cxnLst/>
            <a:rect l="l" t="t" r="r" b="b"/>
            <a:pathLst>
              <a:path w="339068" h="206136" extrusionOk="0">
                <a:moveTo>
                  <a:pt x="139274" y="0"/>
                </a:moveTo>
                <a:lnTo>
                  <a:pt x="0" y="264"/>
                </a:lnTo>
                <a:lnTo>
                  <a:pt x="0" y="206045"/>
                </a:lnTo>
                <a:lnTo>
                  <a:pt x="339068" y="206136"/>
                </a:lnTo>
                <a:close/>
              </a:path>
            </a:pathLst>
          </a:custGeom>
          <a:solidFill>
            <a:srgbClr val="212539">
              <a:alpha val="64620"/>
            </a:srgbClr>
          </a:solidFill>
          <a:ln>
            <a:noFill/>
          </a:ln>
        </p:spPr>
      </p:sp>
      <p:sp>
        <p:nvSpPr>
          <p:cNvPr id="54" name="Google Shape;54;p11"/>
          <p:cNvSpPr/>
          <p:nvPr/>
        </p:nvSpPr>
        <p:spPr>
          <a:xfrm>
            <a:off x="0" y="-6600"/>
            <a:ext cx="8476700" cy="5153400"/>
          </a:xfrm>
          <a:custGeom>
            <a:avLst/>
            <a:gdLst/>
            <a:ahLst/>
            <a:cxnLst/>
            <a:rect l="l" t="t" r="r" b="b"/>
            <a:pathLst>
              <a:path w="339068" h="206136" extrusionOk="0">
                <a:moveTo>
                  <a:pt x="139274" y="0"/>
                </a:moveTo>
                <a:lnTo>
                  <a:pt x="0" y="264"/>
                </a:lnTo>
                <a:lnTo>
                  <a:pt x="0" y="206045"/>
                </a:lnTo>
                <a:lnTo>
                  <a:pt x="339068" y="206136"/>
                </a:lnTo>
                <a:close/>
              </a:path>
            </a:pathLst>
          </a:custGeom>
          <a:solidFill>
            <a:srgbClr val="212539">
              <a:alpha val="64620"/>
            </a:srgbClr>
          </a:solidFill>
          <a:ln>
            <a:noFill/>
          </a:ln>
        </p:spPr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457200" y="4673650"/>
            <a:ext cx="548700" cy="245100"/>
          </a:xfrm>
          <a:prstGeom prst="rect">
            <a:avLst/>
          </a:prstGeom>
        </p:spPr>
        <p:txBody>
          <a:bodyPr spcFirstLastPara="1" wrap="square" lIns="91257" tIns="91257" rIns="91257" bIns="912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FFFFFF"/>
                </a:solidFill>
              </a:rPr>
              <a:pPr/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210236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otally blank">
  <p:cSld name="Totally blank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2"/>
          <p:cNvSpPr txBox="1">
            <a:spLocks noGrp="1"/>
          </p:cNvSpPr>
          <p:nvPr>
            <p:ph type="sldNum" idx="12"/>
          </p:nvPr>
        </p:nvSpPr>
        <p:spPr>
          <a:xfrm>
            <a:off x="457200" y="4673650"/>
            <a:ext cx="548700" cy="245100"/>
          </a:xfrm>
          <a:prstGeom prst="rect">
            <a:avLst/>
          </a:prstGeom>
        </p:spPr>
        <p:txBody>
          <a:bodyPr spcFirstLastPara="1" wrap="square" lIns="91257" tIns="91257" rIns="91257" bIns="912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>
                <a:solidFill>
                  <a:srgbClr val="FFFFFF"/>
                </a:solidFill>
              </a:rPr>
              <a:pPr/>
              <a:t>‹#›</a:t>
            </a:fld>
            <a:endParaRPr>
              <a:solidFill>
                <a:srgbClr val="FFFFFF"/>
              </a:solidFill>
            </a:endParaRPr>
          </a:p>
        </p:txBody>
      </p:sp>
      <p:sp>
        <p:nvSpPr>
          <p:cNvPr id="58" name="Google Shape;58;p12"/>
          <p:cNvSpPr/>
          <p:nvPr/>
        </p:nvSpPr>
        <p:spPr>
          <a:xfrm>
            <a:off x="75" y="75"/>
            <a:ext cx="9144000" cy="5143500"/>
          </a:xfrm>
          <a:prstGeom prst="rect">
            <a:avLst/>
          </a:prstGeom>
          <a:solidFill>
            <a:srgbClr val="212539">
              <a:alpha val="64620"/>
            </a:srgbClr>
          </a:solidFill>
          <a:ln>
            <a:noFill/>
          </a:ln>
        </p:spPr>
        <p:txBody>
          <a:bodyPr spcFirstLastPara="1" wrap="square" lIns="91257" tIns="91257" rIns="91257" bIns="91257" anchor="ctr" anchorCtr="0">
            <a:noAutofit/>
          </a:bodyPr>
          <a:lstStyle/>
          <a:p>
            <a:pPr defTabSz="912510"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57690735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Custom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/>
          <p:cNvSpPr>
            <a:spLocks noGrp="1"/>
          </p:cNvSpPr>
          <p:nvPr>
            <p:ph type="pic" sz="quarter" idx="12"/>
          </p:nvPr>
        </p:nvSpPr>
        <p:spPr>
          <a:xfrm>
            <a:off x="2765107" y="211209"/>
            <a:ext cx="1310630" cy="1506472"/>
          </a:xfrm>
          <a:custGeom>
            <a:avLst/>
            <a:gdLst>
              <a:gd name="connsiteX0" fmla="*/ 1747505 w 3495011"/>
              <a:gd name="connsiteY0" fmla="*/ 0 h 4017257"/>
              <a:gd name="connsiteX1" fmla="*/ 3495011 w 3495011"/>
              <a:gd name="connsiteY1" fmla="*/ 873753 h 4017257"/>
              <a:gd name="connsiteX2" fmla="*/ 3495011 w 3495011"/>
              <a:gd name="connsiteY2" fmla="*/ 3143504 h 4017257"/>
              <a:gd name="connsiteX3" fmla="*/ 1747505 w 3495011"/>
              <a:gd name="connsiteY3" fmla="*/ 4017257 h 4017257"/>
              <a:gd name="connsiteX4" fmla="*/ 0 w 3495011"/>
              <a:gd name="connsiteY4" fmla="*/ 3143504 h 4017257"/>
              <a:gd name="connsiteX5" fmla="*/ 0 w 3495011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1" h="4017257">
                <a:moveTo>
                  <a:pt x="1747505" y="0"/>
                </a:moveTo>
                <a:lnTo>
                  <a:pt x="3495011" y="873753"/>
                </a:lnTo>
                <a:lnTo>
                  <a:pt x="3495011" y="3143504"/>
                </a:lnTo>
                <a:lnTo>
                  <a:pt x="1747505" y="4017257"/>
                </a:lnTo>
                <a:lnTo>
                  <a:pt x="0" y="3143504"/>
                </a:lnTo>
                <a:lnTo>
                  <a:pt x="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7" name="Picture Placeholder 36"/>
          <p:cNvSpPr>
            <a:spLocks noGrp="1"/>
          </p:cNvSpPr>
          <p:nvPr>
            <p:ph type="pic" sz="quarter" idx="13"/>
          </p:nvPr>
        </p:nvSpPr>
        <p:spPr>
          <a:xfrm>
            <a:off x="4180604" y="211209"/>
            <a:ext cx="1310629" cy="1506472"/>
          </a:xfrm>
          <a:custGeom>
            <a:avLst/>
            <a:gdLst>
              <a:gd name="connsiteX0" fmla="*/ 1747504 w 3495010"/>
              <a:gd name="connsiteY0" fmla="*/ 0 h 4017257"/>
              <a:gd name="connsiteX1" fmla="*/ 3495010 w 3495010"/>
              <a:gd name="connsiteY1" fmla="*/ 873753 h 4017257"/>
              <a:gd name="connsiteX2" fmla="*/ 3495010 w 3495010"/>
              <a:gd name="connsiteY2" fmla="*/ 3143504 h 4017257"/>
              <a:gd name="connsiteX3" fmla="*/ 1747504 w 3495010"/>
              <a:gd name="connsiteY3" fmla="*/ 4017257 h 4017257"/>
              <a:gd name="connsiteX4" fmla="*/ 0 w 3495010"/>
              <a:gd name="connsiteY4" fmla="*/ 3143504 h 4017257"/>
              <a:gd name="connsiteX5" fmla="*/ 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4" y="0"/>
                </a:moveTo>
                <a:lnTo>
                  <a:pt x="3495010" y="873753"/>
                </a:lnTo>
                <a:lnTo>
                  <a:pt x="3495010" y="3143504"/>
                </a:lnTo>
                <a:lnTo>
                  <a:pt x="1747504" y="4017257"/>
                </a:lnTo>
                <a:lnTo>
                  <a:pt x="0" y="3143504"/>
                </a:lnTo>
                <a:lnTo>
                  <a:pt x="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6" name="Picture Placeholder 35"/>
          <p:cNvSpPr>
            <a:spLocks noGrp="1"/>
          </p:cNvSpPr>
          <p:nvPr>
            <p:ph type="pic" sz="quarter" idx="14"/>
          </p:nvPr>
        </p:nvSpPr>
        <p:spPr>
          <a:xfrm flipH="1">
            <a:off x="4885658" y="1489902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8" name="Picture Placeholder 37"/>
          <p:cNvSpPr>
            <a:spLocks noGrp="1"/>
          </p:cNvSpPr>
          <p:nvPr>
            <p:ph type="pic" sz="quarter" idx="15"/>
          </p:nvPr>
        </p:nvSpPr>
        <p:spPr>
          <a:xfrm flipH="1">
            <a:off x="3470137" y="1489902"/>
            <a:ext cx="1310630" cy="1506472"/>
          </a:xfrm>
          <a:custGeom>
            <a:avLst/>
            <a:gdLst>
              <a:gd name="connsiteX0" fmla="*/ 1747506 w 3495011"/>
              <a:gd name="connsiteY0" fmla="*/ 0 h 4017257"/>
              <a:gd name="connsiteX1" fmla="*/ 0 w 3495011"/>
              <a:gd name="connsiteY1" fmla="*/ 873753 h 4017257"/>
              <a:gd name="connsiteX2" fmla="*/ 0 w 3495011"/>
              <a:gd name="connsiteY2" fmla="*/ 3143504 h 4017257"/>
              <a:gd name="connsiteX3" fmla="*/ 1747506 w 3495011"/>
              <a:gd name="connsiteY3" fmla="*/ 4017257 h 4017257"/>
              <a:gd name="connsiteX4" fmla="*/ 3495011 w 3495011"/>
              <a:gd name="connsiteY4" fmla="*/ 3143504 h 4017257"/>
              <a:gd name="connsiteX5" fmla="*/ 3495011 w 3495011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1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1" y="3143504"/>
                </a:lnTo>
                <a:lnTo>
                  <a:pt x="3495011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42" name="Picture Placeholder 41"/>
          <p:cNvSpPr>
            <a:spLocks noGrp="1"/>
          </p:cNvSpPr>
          <p:nvPr>
            <p:ph type="pic" sz="quarter" idx="16"/>
          </p:nvPr>
        </p:nvSpPr>
        <p:spPr>
          <a:xfrm flipH="1">
            <a:off x="2054669" y="1489902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43" name="Picture Placeholder 42"/>
          <p:cNvSpPr>
            <a:spLocks noGrp="1"/>
          </p:cNvSpPr>
          <p:nvPr>
            <p:ph type="pic" sz="quarter" idx="17"/>
          </p:nvPr>
        </p:nvSpPr>
        <p:spPr>
          <a:xfrm flipH="1">
            <a:off x="1349630" y="211209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44" name="Picture Placeholder 43"/>
          <p:cNvSpPr>
            <a:spLocks noGrp="1"/>
          </p:cNvSpPr>
          <p:nvPr>
            <p:ph type="pic" sz="quarter" idx="18"/>
          </p:nvPr>
        </p:nvSpPr>
        <p:spPr>
          <a:xfrm flipH="1">
            <a:off x="639194" y="1489902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41" name="Picture Placeholder 40"/>
          <p:cNvSpPr>
            <a:spLocks noGrp="1"/>
          </p:cNvSpPr>
          <p:nvPr>
            <p:ph type="pic" sz="quarter" idx="19"/>
          </p:nvPr>
        </p:nvSpPr>
        <p:spPr>
          <a:xfrm flipH="1">
            <a:off x="1349630" y="2768595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40" name="Picture Placeholder 39"/>
          <p:cNvSpPr>
            <a:spLocks noGrp="1"/>
          </p:cNvSpPr>
          <p:nvPr>
            <p:ph type="pic" sz="quarter" idx="20"/>
          </p:nvPr>
        </p:nvSpPr>
        <p:spPr>
          <a:xfrm flipH="1">
            <a:off x="2765107" y="2768595"/>
            <a:ext cx="1310630" cy="1506472"/>
          </a:xfrm>
          <a:custGeom>
            <a:avLst/>
            <a:gdLst>
              <a:gd name="connsiteX0" fmla="*/ 1747506 w 3495011"/>
              <a:gd name="connsiteY0" fmla="*/ 0 h 4017257"/>
              <a:gd name="connsiteX1" fmla="*/ 0 w 3495011"/>
              <a:gd name="connsiteY1" fmla="*/ 873753 h 4017257"/>
              <a:gd name="connsiteX2" fmla="*/ 0 w 3495011"/>
              <a:gd name="connsiteY2" fmla="*/ 3143504 h 4017257"/>
              <a:gd name="connsiteX3" fmla="*/ 1747506 w 3495011"/>
              <a:gd name="connsiteY3" fmla="*/ 4017257 h 4017257"/>
              <a:gd name="connsiteX4" fmla="*/ 3495011 w 3495011"/>
              <a:gd name="connsiteY4" fmla="*/ 3143504 h 4017257"/>
              <a:gd name="connsiteX5" fmla="*/ 3495011 w 3495011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1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1" y="3143504"/>
                </a:lnTo>
                <a:lnTo>
                  <a:pt x="3495011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9" name="Picture Placeholder 38"/>
          <p:cNvSpPr>
            <a:spLocks noGrp="1"/>
          </p:cNvSpPr>
          <p:nvPr>
            <p:ph type="pic" sz="quarter" idx="21"/>
          </p:nvPr>
        </p:nvSpPr>
        <p:spPr>
          <a:xfrm flipH="1">
            <a:off x="4180604" y="2768595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12" name="Slide Number Placeholder 3"/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CFC35D-1545-4F58-8CB7-AA86C097199E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883712"/>
      </p:ext>
    </p:extLst>
  </p:cSld>
  <p:clrMapOvr>
    <a:masterClrMapping/>
  </p:clrMapOvr>
  <p:transition spd="slow">
    <p:fade/>
  </p:transition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37280" y="4824455"/>
            <a:ext cx="1947572" cy="207168"/>
          </a:xfrm>
          <a:prstGeom prst="rect">
            <a:avLst/>
          </a:prstGeom>
        </p:spPr>
        <p:txBody>
          <a:bodyPr lIns="68532" tIns="34289" rIns="68532" bIns="34289"/>
          <a:lstStyle/>
          <a:p>
            <a:pPr defTabSz="685256"/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628650" y="273882"/>
            <a:ext cx="7886700" cy="447737"/>
          </a:xfrm>
          <a:prstGeom prst="rect">
            <a:avLst/>
          </a:prstGeom>
        </p:spPr>
        <p:txBody>
          <a:bodyPr vert="horz" lIns="68532" tIns="34289" rIns="68532" bIns="3428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2" name="Slide Number Placeholder 21">
            <a:extLst>
              <a:ext uri="{FF2B5EF4-FFF2-40B4-BE49-F238E27FC236}">
                <a16:creationId xmlns:a16="http://schemas.microsoft.com/office/drawing/2014/main" xmlns="" id="{36838F4C-DE0D-46AA-88D7-D9CA5E0E7D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2" y="296496"/>
            <a:ext cx="281636" cy="273844"/>
          </a:xfrm>
          <a:prstGeom prst="rect">
            <a:avLst/>
          </a:prstGeom>
        </p:spPr>
        <p:txBody>
          <a:bodyPr vert="horz" lIns="68532" tIns="34289" rIns="68532" bIns="34289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5256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5256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0985811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xmlns="" id="{0704BEA8-4216-4291-B7A8-07A3B1974C9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 lIns="68532" tIns="34289" rIns="68532" bIns="34289" anchor="ctr"/>
          <a:lstStyle/>
          <a:p>
            <a:endParaRPr lang="en-US"/>
          </a:p>
        </p:txBody>
      </p:sp>
      <p:sp>
        <p:nvSpPr>
          <p:cNvPr id="7" name="Slide Number Placeholder 21">
            <a:extLst>
              <a:ext uri="{FF2B5EF4-FFF2-40B4-BE49-F238E27FC236}">
                <a16:creationId xmlns:a16="http://schemas.microsoft.com/office/drawing/2014/main" xmlns="" id="{97032698-4027-4948-8F5C-E2709437E3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2" y="296496"/>
            <a:ext cx="281636" cy="273844"/>
          </a:xfrm>
          <a:prstGeom prst="rect">
            <a:avLst/>
          </a:prstGeom>
        </p:spPr>
        <p:txBody>
          <a:bodyPr vert="horz" lIns="68532" tIns="34289" rIns="68532" bIns="34289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5256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5256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9900969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847851"/>
            <a:ext cx="9144000" cy="2447925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06219539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77174DDF-AC6A-4246-9039-098644DE7DB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3864428" cy="5143500"/>
          </a:xfrm>
          <a:custGeom>
            <a:avLst/>
            <a:gdLst>
              <a:gd name="connsiteX0" fmla="*/ 0 w 5152571"/>
              <a:gd name="connsiteY0" fmla="*/ 0 h 6858000"/>
              <a:gd name="connsiteX1" fmla="*/ 5152571 w 5152571"/>
              <a:gd name="connsiteY1" fmla="*/ 0 h 6858000"/>
              <a:gd name="connsiteX2" fmla="*/ 5152571 w 5152571"/>
              <a:gd name="connsiteY2" fmla="*/ 6858000 h 6858000"/>
              <a:gd name="connsiteX3" fmla="*/ 0 w 515257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2571" h="6858000">
                <a:moveTo>
                  <a:pt x="0" y="0"/>
                </a:moveTo>
                <a:lnTo>
                  <a:pt x="5152571" y="0"/>
                </a:lnTo>
                <a:lnTo>
                  <a:pt x="5152571" y="6858000"/>
                </a:lnTo>
                <a:lnTo>
                  <a:pt x="0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318061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2">
            <a:extLst>
              <a:ext uri="{FF2B5EF4-FFF2-40B4-BE49-F238E27FC236}">
                <a16:creationId xmlns="" xmlns:a16="http://schemas.microsoft.com/office/drawing/2014/main" id="{A80CE818-D994-4748-BC25-F1435A76EC7C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-437025" y="-129777"/>
            <a:ext cx="5405183" cy="5403059"/>
          </a:xfrm>
          <a:custGeom>
            <a:avLst/>
            <a:gdLst>
              <a:gd name="connsiteX0" fmla="*/ 2035739 w 4037012"/>
              <a:gd name="connsiteY0" fmla="*/ 982663 h 4035425"/>
              <a:gd name="connsiteX1" fmla="*/ 1123950 w 4037012"/>
              <a:gd name="connsiteY1" fmla="*/ 2011742 h 4035425"/>
              <a:gd name="connsiteX2" fmla="*/ 2035739 w 4037012"/>
              <a:gd name="connsiteY2" fmla="*/ 3057526 h 4035425"/>
              <a:gd name="connsiteX3" fmla="*/ 2913062 w 4037012"/>
              <a:gd name="connsiteY3" fmla="*/ 2011742 h 4035425"/>
              <a:gd name="connsiteX4" fmla="*/ 2035739 w 4037012"/>
              <a:gd name="connsiteY4" fmla="*/ 982663 h 4035425"/>
              <a:gd name="connsiteX5" fmla="*/ 2020072 w 4037012"/>
              <a:gd name="connsiteY5" fmla="*/ 0 h 4035425"/>
              <a:gd name="connsiteX6" fmla="*/ 4037012 w 4037012"/>
              <a:gd name="connsiteY6" fmla="*/ 2007691 h 4035425"/>
              <a:gd name="connsiteX7" fmla="*/ 2020072 w 4037012"/>
              <a:gd name="connsiteY7" fmla="*/ 4035425 h 4035425"/>
              <a:gd name="connsiteX8" fmla="*/ 0 w 4037012"/>
              <a:gd name="connsiteY8" fmla="*/ 2007691 h 4035425"/>
              <a:gd name="connsiteX9" fmla="*/ 2020072 w 4037012"/>
              <a:gd name="connsiteY9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7012" h="4035425">
                <a:moveTo>
                  <a:pt x="2035739" y="982663"/>
                </a:moveTo>
                <a:cubicBezTo>
                  <a:pt x="1543812" y="982663"/>
                  <a:pt x="1123950" y="1417014"/>
                  <a:pt x="1123950" y="2011742"/>
                </a:cubicBezTo>
                <a:cubicBezTo>
                  <a:pt x="1123950" y="2609810"/>
                  <a:pt x="1546945" y="3057526"/>
                  <a:pt x="2035739" y="3057526"/>
                </a:cubicBezTo>
                <a:cubicBezTo>
                  <a:pt x="2521400" y="3057526"/>
                  <a:pt x="2913062" y="2609810"/>
                  <a:pt x="2913062" y="2011742"/>
                </a:cubicBezTo>
                <a:cubicBezTo>
                  <a:pt x="2913062" y="1417014"/>
                  <a:pt x="2521400" y="982663"/>
                  <a:pt x="2035739" y="982663"/>
                </a:cubicBezTo>
                <a:close/>
                <a:moveTo>
                  <a:pt x="2020072" y="0"/>
                </a:moveTo>
                <a:cubicBezTo>
                  <a:pt x="3182005" y="0"/>
                  <a:pt x="4037012" y="851849"/>
                  <a:pt x="4037012" y="2007691"/>
                </a:cubicBezTo>
                <a:cubicBezTo>
                  <a:pt x="4037012" y="3166873"/>
                  <a:pt x="3182005" y="4035425"/>
                  <a:pt x="2020072" y="4035425"/>
                </a:cubicBezTo>
                <a:cubicBezTo>
                  <a:pt x="855007" y="4035425"/>
                  <a:pt x="0" y="3173555"/>
                  <a:pt x="0" y="2007691"/>
                </a:cubicBezTo>
                <a:cubicBezTo>
                  <a:pt x="0" y="845167"/>
                  <a:pt x="855007" y="0"/>
                  <a:pt x="2020072" y="0"/>
                </a:cubicBez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AutoShape 3">
            <a:extLst>
              <a:ext uri="{FF2B5EF4-FFF2-40B4-BE49-F238E27FC236}">
                <a16:creationId xmlns="" xmlns:a16="http://schemas.microsoft.com/office/drawing/2014/main" id="{BE54756D-946B-4623-9BFF-43A96600380A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-704923" y="-125503"/>
            <a:ext cx="5396681" cy="5394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315" tIns="34201" rIns="68315" bIns="34201" numCol="1" anchor="t" anchorCtr="0" compatLnSpc="1">
            <a:prstTxWarp prst="textNoShape">
              <a:avLst/>
            </a:prstTxWarp>
          </a:bodyPr>
          <a:lstStyle/>
          <a:p>
            <a:pPr defTabSz="683043"/>
            <a:endParaRPr lang="en-US" sz="1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8660977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B72513B0-B62A-4BEA-AB10-08A5FC5C4C8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92015" y="1661533"/>
            <a:ext cx="1359974" cy="1359972"/>
          </a:xfrm>
          <a:custGeom>
            <a:avLst/>
            <a:gdLst>
              <a:gd name="connsiteX0" fmla="*/ 906649 w 1813298"/>
              <a:gd name="connsiteY0" fmla="*/ 0 h 1813296"/>
              <a:gd name="connsiteX1" fmla="*/ 1813298 w 1813298"/>
              <a:gd name="connsiteY1" fmla="*/ 906648 h 1813296"/>
              <a:gd name="connsiteX2" fmla="*/ 906649 w 1813298"/>
              <a:gd name="connsiteY2" fmla="*/ 1813296 h 1813296"/>
              <a:gd name="connsiteX3" fmla="*/ 0 w 1813298"/>
              <a:gd name="connsiteY3" fmla="*/ 906648 h 1813296"/>
              <a:gd name="connsiteX4" fmla="*/ 906649 w 1813298"/>
              <a:gd name="connsiteY4" fmla="*/ 0 h 181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298" h="1813296">
                <a:moveTo>
                  <a:pt x="906649" y="0"/>
                </a:moveTo>
                <a:cubicBezTo>
                  <a:pt x="1407377" y="0"/>
                  <a:pt x="1813298" y="405920"/>
                  <a:pt x="1813298" y="906648"/>
                </a:cubicBezTo>
                <a:cubicBezTo>
                  <a:pt x="1813298" y="1407376"/>
                  <a:pt x="1407377" y="1813296"/>
                  <a:pt x="906649" y="1813296"/>
                </a:cubicBezTo>
                <a:cubicBezTo>
                  <a:pt x="405921" y="1813296"/>
                  <a:pt x="0" y="1407376"/>
                  <a:pt x="0" y="906648"/>
                </a:cubicBezTo>
                <a:cubicBezTo>
                  <a:pt x="0" y="405920"/>
                  <a:pt x="405921" y="0"/>
                  <a:pt x="906649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63334655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>
            <a:extLst>
              <a:ext uri="{FF2B5EF4-FFF2-40B4-BE49-F238E27FC236}">
                <a16:creationId xmlns:a16="http://schemas.microsoft.com/office/drawing/2014/main" xmlns="" id="{A111FE8B-480C-42B5-929D-D9CBFBE5636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96546303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2AD5B477-E25D-460E-9D48-70245BBAA5B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0523" y="1955766"/>
            <a:ext cx="4011491" cy="2639729"/>
          </a:xfrm>
          <a:custGeom>
            <a:avLst/>
            <a:gdLst>
              <a:gd name="connsiteX0" fmla="*/ 0 w 5348655"/>
              <a:gd name="connsiteY0" fmla="*/ 0 h 3519638"/>
              <a:gd name="connsiteX1" fmla="*/ 5348655 w 5348655"/>
              <a:gd name="connsiteY1" fmla="*/ 0 h 3519638"/>
              <a:gd name="connsiteX2" fmla="*/ 5348655 w 5348655"/>
              <a:gd name="connsiteY2" fmla="*/ 3519638 h 3519638"/>
              <a:gd name="connsiteX3" fmla="*/ 0 w 5348655"/>
              <a:gd name="connsiteY3" fmla="*/ 3519638 h 351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8655" h="3519638">
                <a:moveTo>
                  <a:pt x="0" y="0"/>
                </a:moveTo>
                <a:lnTo>
                  <a:pt x="5348655" y="0"/>
                </a:lnTo>
                <a:lnTo>
                  <a:pt x="5348655" y="3519638"/>
                </a:lnTo>
                <a:lnTo>
                  <a:pt x="0" y="3519638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55580673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A8A832A3-528E-476A-B952-3434EBFFACA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07524" y="0"/>
            <a:ext cx="6136481" cy="5143500"/>
          </a:xfrm>
          <a:custGeom>
            <a:avLst/>
            <a:gdLst>
              <a:gd name="connsiteX0" fmla="*/ 0 w 8181975"/>
              <a:gd name="connsiteY0" fmla="*/ 0 h 6858000"/>
              <a:gd name="connsiteX1" fmla="*/ 6084887 w 8181975"/>
              <a:gd name="connsiteY1" fmla="*/ 0 h 6858000"/>
              <a:gd name="connsiteX2" fmla="*/ 8181975 w 8181975"/>
              <a:gd name="connsiteY2" fmla="*/ 4824413 h 6858000"/>
              <a:gd name="connsiteX3" fmla="*/ 8181975 w 8181975"/>
              <a:gd name="connsiteY3" fmla="*/ 6858000 h 6858000"/>
              <a:gd name="connsiteX4" fmla="*/ 2981325 w 8181975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81975" h="6858000">
                <a:moveTo>
                  <a:pt x="0" y="0"/>
                </a:moveTo>
                <a:lnTo>
                  <a:pt x="6084887" y="0"/>
                </a:lnTo>
                <a:lnTo>
                  <a:pt x="8181975" y="4824413"/>
                </a:lnTo>
                <a:lnTo>
                  <a:pt x="8181975" y="6858000"/>
                </a:lnTo>
                <a:lnTo>
                  <a:pt x="2981325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47830646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918F8E4F-470B-42F6-8B2D-A84B3F2596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16975" y="1"/>
            <a:ext cx="4526929" cy="5149298"/>
          </a:xfrm>
          <a:custGeom>
            <a:avLst/>
            <a:gdLst>
              <a:gd name="connsiteX0" fmla="*/ 1743662 w 6035905"/>
              <a:gd name="connsiteY0" fmla="*/ 6312275 h 6865731"/>
              <a:gd name="connsiteX1" fmla="*/ 1967585 w 6035905"/>
              <a:gd name="connsiteY1" fmla="*/ 6365255 h 6865731"/>
              <a:gd name="connsiteX2" fmla="*/ 2155380 w 6035905"/>
              <a:gd name="connsiteY2" fmla="*/ 6865731 h 6865731"/>
              <a:gd name="connsiteX3" fmla="*/ 1237274 w 6035905"/>
              <a:gd name="connsiteY3" fmla="*/ 6865731 h 6865731"/>
              <a:gd name="connsiteX4" fmla="*/ 1425068 w 6035905"/>
              <a:gd name="connsiteY4" fmla="*/ 6509837 h 6865731"/>
              <a:gd name="connsiteX5" fmla="*/ 1743662 w 6035905"/>
              <a:gd name="connsiteY5" fmla="*/ 6312275 h 6865731"/>
              <a:gd name="connsiteX6" fmla="*/ 5028098 w 6035905"/>
              <a:gd name="connsiteY6" fmla="*/ 5922112 h 6865731"/>
              <a:gd name="connsiteX7" fmla="*/ 5252487 w 6035905"/>
              <a:gd name="connsiteY7" fmla="*/ 5975143 h 6865731"/>
              <a:gd name="connsiteX8" fmla="*/ 5409308 w 6035905"/>
              <a:gd name="connsiteY8" fmla="*/ 6565158 h 6865731"/>
              <a:gd name="connsiteX9" fmla="*/ 5242032 w 6035905"/>
              <a:gd name="connsiteY9" fmla="*/ 6865731 h 6865731"/>
              <a:gd name="connsiteX10" fmla="*/ 4311561 w 6035905"/>
              <a:gd name="connsiteY10" fmla="*/ 6865731 h 6865731"/>
              <a:gd name="connsiteX11" fmla="*/ 4708841 w 6035905"/>
              <a:gd name="connsiteY11" fmla="*/ 6119863 h 6865731"/>
              <a:gd name="connsiteX12" fmla="*/ 5028098 w 6035905"/>
              <a:gd name="connsiteY12" fmla="*/ 5922112 h 6865731"/>
              <a:gd name="connsiteX13" fmla="*/ 1727004 w 6035905"/>
              <a:gd name="connsiteY13" fmla="*/ 4477573 h 6865731"/>
              <a:gd name="connsiteX14" fmla="*/ 1893927 w 6035905"/>
              <a:gd name="connsiteY14" fmla="*/ 4530174 h 6865731"/>
              <a:gd name="connsiteX15" fmla="*/ 2040023 w 6035905"/>
              <a:gd name="connsiteY15" fmla="*/ 5119624 h 6865731"/>
              <a:gd name="connsiteX16" fmla="*/ 1100835 w 6035905"/>
              <a:gd name="connsiteY16" fmla="*/ 6865731 h 6865731"/>
              <a:gd name="connsiteX17" fmla="*/ 172083 w 6035905"/>
              <a:gd name="connsiteY17" fmla="*/ 6865731 h 6865731"/>
              <a:gd name="connsiteX18" fmla="*/ 1351285 w 6035905"/>
              <a:gd name="connsiteY18" fmla="*/ 4685878 h 6865731"/>
              <a:gd name="connsiteX19" fmla="*/ 1669953 w 6035905"/>
              <a:gd name="connsiteY19" fmla="*/ 4477781 h 6865731"/>
              <a:gd name="connsiteX20" fmla="*/ 1727004 w 6035905"/>
              <a:gd name="connsiteY20" fmla="*/ 4477573 h 6865731"/>
              <a:gd name="connsiteX21" fmla="*/ 6035901 w 6035905"/>
              <a:gd name="connsiteY21" fmla="*/ 3680707 h 6865731"/>
              <a:gd name="connsiteX22" fmla="*/ 6035901 w 6035905"/>
              <a:gd name="connsiteY22" fmla="*/ 5406644 h 6865731"/>
              <a:gd name="connsiteX23" fmla="*/ 5816686 w 6035905"/>
              <a:gd name="connsiteY23" fmla="*/ 5807506 h 6865731"/>
              <a:gd name="connsiteX24" fmla="*/ 5273867 w 6035905"/>
              <a:gd name="connsiteY24" fmla="*/ 5963397 h 6865731"/>
              <a:gd name="connsiteX25" fmla="*/ 5127724 w 6035905"/>
              <a:gd name="connsiteY25" fmla="*/ 5373238 h 6865731"/>
              <a:gd name="connsiteX26" fmla="*/ 6035901 w 6035905"/>
              <a:gd name="connsiteY26" fmla="*/ 3680707 h 6865731"/>
              <a:gd name="connsiteX27" fmla="*/ 4636516 w 6035905"/>
              <a:gd name="connsiteY27" fmla="*/ 2892909 h 6865731"/>
              <a:gd name="connsiteX28" fmla="*/ 4836200 w 6035905"/>
              <a:gd name="connsiteY28" fmla="*/ 2958846 h 6865731"/>
              <a:gd name="connsiteX29" fmla="*/ 4992958 w 6035905"/>
              <a:gd name="connsiteY29" fmla="*/ 3582166 h 6865731"/>
              <a:gd name="connsiteX30" fmla="*/ 3216362 w 6035905"/>
              <a:gd name="connsiteY30" fmla="*/ 6865731 h 6865731"/>
              <a:gd name="connsiteX31" fmla="*/ 2244459 w 6035905"/>
              <a:gd name="connsiteY31" fmla="*/ 6865731 h 6865731"/>
              <a:gd name="connsiteX32" fmla="*/ 4324122 w 6035905"/>
              <a:gd name="connsiteY32" fmla="*/ 3025630 h 6865731"/>
              <a:gd name="connsiteX33" fmla="*/ 4636516 w 6035905"/>
              <a:gd name="connsiteY33" fmla="*/ 2892909 h 6865731"/>
              <a:gd name="connsiteX34" fmla="*/ 6035902 w 6035905"/>
              <a:gd name="connsiteY34" fmla="*/ 1792895 h 6865731"/>
              <a:gd name="connsiteX35" fmla="*/ 6035902 w 6035905"/>
              <a:gd name="connsiteY35" fmla="*/ 3517083 h 6865731"/>
              <a:gd name="connsiteX36" fmla="*/ 4646585 w 6035905"/>
              <a:gd name="connsiteY36" fmla="*/ 6097805 h 6865731"/>
              <a:gd name="connsiteX37" fmla="*/ 4103393 w 6035905"/>
              <a:gd name="connsiteY37" fmla="*/ 6253538 h 6865731"/>
              <a:gd name="connsiteX38" fmla="*/ 3946703 w 6035905"/>
              <a:gd name="connsiteY38" fmla="*/ 5663977 h 6865731"/>
              <a:gd name="connsiteX39" fmla="*/ 6035902 w 6035905"/>
              <a:gd name="connsiteY39" fmla="*/ 1792895 h 6865731"/>
              <a:gd name="connsiteX40" fmla="*/ 2426598 w 6035905"/>
              <a:gd name="connsiteY40" fmla="*/ 1106704 h 6865731"/>
              <a:gd name="connsiteX41" fmla="*/ 2611328 w 6035905"/>
              <a:gd name="connsiteY41" fmla="*/ 1165449 h 6865731"/>
              <a:gd name="connsiteX42" fmla="*/ 2757287 w 6035905"/>
              <a:gd name="connsiteY42" fmla="*/ 1744721 h 6865731"/>
              <a:gd name="connsiteX43" fmla="*/ 880666 w 6035905"/>
              <a:gd name="connsiteY43" fmla="*/ 5264911 h 6865731"/>
              <a:gd name="connsiteX44" fmla="*/ 401086 w 6035905"/>
              <a:gd name="connsiteY44" fmla="*/ 5320611 h 6865731"/>
              <a:gd name="connsiteX45" fmla="*/ 255126 w 6035905"/>
              <a:gd name="connsiteY45" fmla="*/ 4730199 h 6865731"/>
              <a:gd name="connsiteX46" fmla="*/ 2131747 w 6035905"/>
              <a:gd name="connsiteY46" fmla="*/ 1221148 h 6865731"/>
              <a:gd name="connsiteX47" fmla="*/ 2426598 w 6035905"/>
              <a:gd name="connsiteY47" fmla="*/ 1106704 h 6865731"/>
              <a:gd name="connsiteX48" fmla="*/ 4475683 w 6035905"/>
              <a:gd name="connsiteY48" fmla="*/ 1105703 h 6865731"/>
              <a:gd name="connsiteX49" fmla="*/ 4699485 w 6035905"/>
              <a:gd name="connsiteY49" fmla="*/ 1166568 h 6865731"/>
              <a:gd name="connsiteX50" fmla="*/ 4855895 w 6035905"/>
              <a:gd name="connsiteY50" fmla="*/ 1745514 h 6865731"/>
              <a:gd name="connsiteX51" fmla="*/ 2530592 w 6035905"/>
              <a:gd name="connsiteY51" fmla="*/ 6076478 h 6865731"/>
              <a:gd name="connsiteX52" fmla="*/ 1988368 w 6035905"/>
              <a:gd name="connsiteY52" fmla="*/ 6221215 h 6865731"/>
              <a:gd name="connsiteX53" fmla="*/ 1842385 w 6035905"/>
              <a:gd name="connsiteY53" fmla="*/ 5642268 h 6865731"/>
              <a:gd name="connsiteX54" fmla="*/ 4157261 w 6035905"/>
              <a:gd name="connsiteY54" fmla="*/ 1311304 h 6865731"/>
              <a:gd name="connsiteX55" fmla="*/ 4475683 w 6035905"/>
              <a:gd name="connsiteY55" fmla="*/ 1105703 h 6865731"/>
              <a:gd name="connsiteX56" fmla="*/ 3926718 w 6035905"/>
              <a:gd name="connsiteY56" fmla="*/ 257293 h 6865731"/>
              <a:gd name="connsiteX57" fmla="*/ 4114197 w 6035905"/>
              <a:gd name="connsiteY57" fmla="*/ 310498 h 6865731"/>
              <a:gd name="connsiteX58" fmla="*/ 4260157 w 6035905"/>
              <a:gd name="connsiteY58" fmla="*/ 900274 h 6865731"/>
              <a:gd name="connsiteX59" fmla="*/ 2373109 w 6035905"/>
              <a:gd name="connsiteY59" fmla="*/ 4405546 h 6865731"/>
              <a:gd name="connsiteX60" fmla="*/ 1903954 w 6035905"/>
              <a:gd name="connsiteY60" fmla="*/ 4472313 h 6865731"/>
              <a:gd name="connsiteX61" fmla="*/ 1747569 w 6035905"/>
              <a:gd name="connsiteY61" fmla="*/ 3882537 h 6865731"/>
              <a:gd name="connsiteX62" fmla="*/ 3634616 w 6035905"/>
              <a:gd name="connsiteY62" fmla="*/ 377265 h 6865731"/>
              <a:gd name="connsiteX63" fmla="*/ 3926718 w 6035905"/>
              <a:gd name="connsiteY63" fmla="*/ 257293 h 6865731"/>
              <a:gd name="connsiteX64" fmla="*/ 5942011 w 6035905"/>
              <a:gd name="connsiteY64" fmla="*/ 1 h 6865731"/>
              <a:gd name="connsiteX65" fmla="*/ 6035905 w 6035905"/>
              <a:gd name="connsiteY65" fmla="*/ 1 h 6865731"/>
              <a:gd name="connsiteX66" fmla="*/ 6035905 w 6035905"/>
              <a:gd name="connsiteY66" fmla="*/ 1536266 h 6865731"/>
              <a:gd name="connsiteX67" fmla="*/ 5389081 w 6035905"/>
              <a:gd name="connsiteY67" fmla="*/ 2738559 h 6865731"/>
              <a:gd name="connsiteX68" fmla="*/ 4846584 w 6035905"/>
              <a:gd name="connsiteY68" fmla="*/ 2894413 h 6865731"/>
              <a:gd name="connsiteX69" fmla="*/ 4700527 w 6035905"/>
              <a:gd name="connsiteY69" fmla="*/ 2304399 h 6865731"/>
              <a:gd name="connsiteX70" fmla="*/ 5942011 w 6035905"/>
              <a:gd name="connsiteY70" fmla="*/ 1 h 6865731"/>
              <a:gd name="connsiteX71" fmla="*/ 2789661 w 6035905"/>
              <a:gd name="connsiteY71" fmla="*/ 1 h 6865731"/>
              <a:gd name="connsiteX72" fmla="*/ 3720961 w 6035905"/>
              <a:gd name="connsiteY72" fmla="*/ 1 h 6865731"/>
              <a:gd name="connsiteX73" fmla="*/ 3197759 w 6035905"/>
              <a:gd name="connsiteY73" fmla="*/ 977367 h 6865731"/>
              <a:gd name="connsiteX74" fmla="*/ 2643164 w 6035905"/>
              <a:gd name="connsiteY74" fmla="*/ 1132857 h 6865731"/>
              <a:gd name="connsiteX75" fmla="*/ 2496668 w 6035905"/>
              <a:gd name="connsiteY75" fmla="*/ 544216 h 6865731"/>
              <a:gd name="connsiteX76" fmla="*/ 2789661 w 6035905"/>
              <a:gd name="connsiteY76" fmla="*/ 1 h 6865731"/>
              <a:gd name="connsiteX77" fmla="*/ 1736674 w 6035905"/>
              <a:gd name="connsiteY77" fmla="*/ 1 h 6865731"/>
              <a:gd name="connsiteX78" fmla="*/ 2666317 w 6035905"/>
              <a:gd name="connsiteY78" fmla="*/ 1 h 6865731"/>
              <a:gd name="connsiteX79" fmla="*/ 754804 w 6035905"/>
              <a:gd name="connsiteY79" fmla="*/ 3560722 h 6865731"/>
              <a:gd name="connsiteX80" fmla="*/ 201196 w 6035905"/>
              <a:gd name="connsiteY80" fmla="*/ 3716503 h 6865731"/>
              <a:gd name="connsiteX81" fmla="*/ 54960 w 6035905"/>
              <a:gd name="connsiteY81" fmla="*/ 3126759 h 6865731"/>
              <a:gd name="connsiteX82" fmla="*/ 1736674 w 6035905"/>
              <a:gd name="connsiteY82" fmla="*/ 1 h 6865731"/>
              <a:gd name="connsiteX83" fmla="*/ 4876566 w 6035905"/>
              <a:gd name="connsiteY83" fmla="*/ 0 h 6865731"/>
              <a:gd name="connsiteX84" fmla="*/ 5846069 w 6035905"/>
              <a:gd name="connsiteY84" fmla="*/ 0 h 6865731"/>
              <a:gd name="connsiteX85" fmla="*/ 5272707 w 6035905"/>
              <a:gd name="connsiteY85" fmla="*/ 1056562 h 6865731"/>
              <a:gd name="connsiteX86" fmla="*/ 4761894 w 6035905"/>
              <a:gd name="connsiteY86" fmla="*/ 1123292 h 6865731"/>
              <a:gd name="connsiteX87" fmla="*/ 4605522 w 6035905"/>
              <a:gd name="connsiteY87" fmla="*/ 489355 h 6865731"/>
              <a:gd name="connsiteX88" fmla="*/ 4876566 w 6035905"/>
              <a:gd name="connsiteY88" fmla="*/ 0 h 686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6035905" h="6865731">
                <a:moveTo>
                  <a:pt x="1743662" y="6312275"/>
                </a:moveTo>
                <a:cubicBezTo>
                  <a:pt x="1819403" y="6306866"/>
                  <a:pt x="1897162" y="6323549"/>
                  <a:pt x="1967585" y="6365255"/>
                </a:cubicBezTo>
                <a:cubicBezTo>
                  <a:pt x="2144947" y="6465350"/>
                  <a:pt x="2207545" y="6676662"/>
                  <a:pt x="2155380" y="6865731"/>
                </a:cubicBezTo>
                <a:cubicBezTo>
                  <a:pt x="2155380" y="6865731"/>
                  <a:pt x="2155380" y="6865731"/>
                  <a:pt x="1237274" y="6865731"/>
                </a:cubicBezTo>
                <a:cubicBezTo>
                  <a:pt x="1237274" y="6865731"/>
                  <a:pt x="1237274" y="6865731"/>
                  <a:pt x="1425068" y="6509837"/>
                </a:cubicBezTo>
                <a:cubicBezTo>
                  <a:pt x="1496795" y="6391669"/>
                  <a:pt x="1617426" y="6321290"/>
                  <a:pt x="1743662" y="6312275"/>
                </a:cubicBezTo>
                <a:close/>
                <a:moveTo>
                  <a:pt x="5028098" y="5922112"/>
                </a:moveTo>
                <a:cubicBezTo>
                  <a:pt x="5103997" y="5916698"/>
                  <a:pt x="5181918" y="5933396"/>
                  <a:pt x="5252487" y="5975143"/>
                </a:cubicBezTo>
                <a:cubicBezTo>
                  <a:pt x="5451127" y="6097599"/>
                  <a:pt x="5513855" y="6353643"/>
                  <a:pt x="5409308" y="6565158"/>
                </a:cubicBezTo>
                <a:cubicBezTo>
                  <a:pt x="5409308" y="6565158"/>
                  <a:pt x="5409308" y="6565158"/>
                  <a:pt x="5242032" y="6865731"/>
                </a:cubicBezTo>
                <a:cubicBezTo>
                  <a:pt x="5242032" y="6865731"/>
                  <a:pt x="5242032" y="6865731"/>
                  <a:pt x="4311561" y="6865731"/>
                </a:cubicBezTo>
                <a:cubicBezTo>
                  <a:pt x="4311561" y="6865731"/>
                  <a:pt x="4311561" y="6865731"/>
                  <a:pt x="4708841" y="6119863"/>
                </a:cubicBezTo>
                <a:cubicBezTo>
                  <a:pt x="4780717" y="6001582"/>
                  <a:pt x="4901600" y="5931135"/>
                  <a:pt x="5028098" y="5922112"/>
                </a:cubicBezTo>
                <a:close/>
                <a:moveTo>
                  <a:pt x="1727004" y="4477573"/>
                </a:moveTo>
                <a:cubicBezTo>
                  <a:pt x="1784142" y="4481691"/>
                  <a:pt x="1841098" y="4498894"/>
                  <a:pt x="1893927" y="4530174"/>
                </a:cubicBezTo>
                <a:cubicBezTo>
                  <a:pt x="2092200" y="4652513"/>
                  <a:pt x="2154813" y="4908312"/>
                  <a:pt x="2040023" y="5119624"/>
                </a:cubicBezTo>
                <a:cubicBezTo>
                  <a:pt x="2040023" y="5119624"/>
                  <a:pt x="2040023" y="5119624"/>
                  <a:pt x="1100835" y="6865731"/>
                </a:cubicBezTo>
                <a:cubicBezTo>
                  <a:pt x="1100835" y="6865731"/>
                  <a:pt x="1100835" y="6865731"/>
                  <a:pt x="172083" y="6865731"/>
                </a:cubicBezTo>
                <a:cubicBezTo>
                  <a:pt x="172083" y="6865731"/>
                  <a:pt x="172083" y="6865731"/>
                  <a:pt x="1351285" y="4685878"/>
                </a:cubicBezTo>
                <a:cubicBezTo>
                  <a:pt x="1423029" y="4560759"/>
                  <a:pt x="1543688" y="4487773"/>
                  <a:pt x="1669953" y="4477781"/>
                </a:cubicBezTo>
                <a:cubicBezTo>
                  <a:pt x="1688893" y="4476282"/>
                  <a:pt x="1707959" y="4476200"/>
                  <a:pt x="1727004" y="4477573"/>
                </a:cubicBezTo>
                <a:close/>
                <a:moveTo>
                  <a:pt x="6035901" y="3680707"/>
                </a:moveTo>
                <a:cubicBezTo>
                  <a:pt x="6035901" y="3680707"/>
                  <a:pt x="6035901" y="3680707"/>
                  <a:pt x="6035901" y="5406644"/>
                </a:cubicBezTo>
                <a:cubicBezTo>
                  <a:pt x="6035901" y="5406644"/>
                  <a:pt x="6035901" y="5406644"/>
                  <a:pt x="5816686" y="5807506"/>
                </a:cubicBezTo>
                <a:cubicBezTo>
                  <a:pt x="5712298" y="6007938"/>
                  <a:pt x="5461766" y="6074748"/>
                  <a:pt x="5273867" y="5963397"/>
                </a:cubicBezTo>
                <a:cubicBezTo>
                  <a:pt x="5085969" y="5840912"/>
                  <a:pt x="5012897" y="5584805"/>
                  <a:pt x="5127724" y="5373238"/>
                </a:cubicBezTo>
                <a:cubicBezTo>
                  <a:pt x="5127724" y="5373238"/>
                  <a:pt x="5127724" y="5373238"/>
                  <a:pt x="6035901" y="3680707"/>
                </a:cubicBezTo>
                <a:close/>
                <a:moveTo>
                  <a:pt x="4636516" y="2892909"/>
                </a:moveTo>
                <a:cubicBezTo>
                  <a:pt x="4704915" y="2895713"/>
                  <a:pt x="4773497" y="2917105"/>
                  <a:pt x="4836200" y="2958846"/>
                </a:cubicBezTo>
                <a:cubicBezTo>
                  <a:pt x="5045211" y="3081284"/>
                  <a:pt x="5118365" y="3359552"/>
                  <a:pt x="4992958" y="3582166"/>
                </a:cubicBezTo>
                <a:cubicBezTo>
                  <a:pt x="4992958" y="3582166"/>
                  <a:pt x="4992958" y="3582166"/>
                  <a:pt x="3216362" y="6865731"/>
                </a:cubicBezTo>
                <a:cubicBezTo>
                  <a:pt x="3216362" y="6865731"/>
                  <a:pt x="3216362" y="6865731"/>
                  <a:pt x="2244459" y="6865731"/>
                </a:cubicBezTo>
                <a:cubicBezTo>
                  <a:pt x="2244459" y="6865731"/>
                  <a:pt x="2244459" y="6865731"/>
                  <a:pt x="4324122" y="3025630"/>
                </a:cubicBezTo>
                <a:cubicBezTo>
                  <a:pt x="4409033" y="2935193"/>
                  <a:pt x="4522519" y="2888235"/>
                  <a:pt x="4636516" y="2892909"/>
                </a:cubicBezTo>
                <a:close/>
                <a:moveTo>
                  <a:pt x="6035902" y="1792895"/>
                </a:moveTo>
                <a:cubicBezTo>
                  <a:pt x="6035902" y="1792895"/>
                  <a:pt x="6035902" y="1792895"/>
                  <a:pt x="6035902" y="3517083"/>
                </a:cubicBezTo>
                <a:cubicBezTo>
                  <a:pt x="6035902" y="3517083"/>
                  <a:pt x="6035902" y="3517083"/>
                  <a:pt x="4646585" y="6097805"/>
                </a:cubicBezTo>
                <a:cubicBezTo>
                  <a:pt x="4531679" y="6298033"/>
                  <a:pt x="4291421" y="6364776"/>
                  <a:pt x="4103393" y="6253538"/>
                </a:cubicBezTo>
                <a:cubicBezTo>
                  <a:pt x="3904919" y="6131176"/>
                  <a:pt x="3842243" y="5875329"/>
                  <a:pt x="3946703" y="5663977"/>
                </a:cubicBezTo>
                <a:cubicBezTo>
                  <a:pt x="3946703" y="5663977"/>
                  <a:pt x="3946703" y="5663977"/>
                  <a:pt x="6035902" y="1792895"/>
                </a:cubicBezTo>
                <a:close/>
                <a:moveTo>
                  <a:pt x="2426598" y="1106704"/>
                </a:moveTo>
                <a:cubicBezTo>
                  <a:pt x="2489641" y="1109054"/>
                  <a:pt x="2552684" y="1127852"/>
                  <a:pt x="2611328" y="1165449"/>
                </a:cubicBezTo>
                <a:cubicBezTo>
                  <a:pt x="2809416" y="1276848"/>
                  <a:pt x="2871970" y="1544204"/>
                  <a:pt x="2757287" y="1744721"/>
                </a:cubicBezTo>
                <a:cubicBezTo>
                  <a:pt x="2757287" y="1744721"/>
                  <a:pt x="2757287" y="1744721"/>
                  <a:pt x="880666" y="5264911"/>
                </a:cubicBezTo>
                <a:cubicBezTo>
                  <a:pt x="755559" y="5387450"/>
                  <a:pt x="557471" y="5420869"/>
                  <a:pt x="401086" y="5320611"/>
                </a:cubicBezTo>
                <a:cubicBezTo>
                  <a:pt x="213422" y="5198072"/>
                  <a:pt x="140443" y="4941856"/>
                  <a:pt x="255126" y="4730199"/>
                </a:cubicBezTo>
                <a:cubicBezTo>
                  <a:pt x="255126" y="4730199"/>
                  <a:pt x="255126" y="4730199"/>
                  <a:pt x="2131747" y="1221148"/>
                </a:cubicBezTo>
                <a:cubicBezTo>
                  <a:pt x="2216456" y="1144562"/>
                  <a:pt x="2321527" y="1102788"/>
                  <a:pt x="2426598" y="1106704"/>
                </a:cubicBezTo>
                <a:close/>
                <a:moveTo>
                  <a:pt x="4475683" y="1105703"/>
                </a:moveTo>
                <a:cubicBezTo>
                  <a:pt x="4551384" y="1101332"/>
                  <a:pt x="4629100" y="1120642"/>
                  <a:pt x="4699485" y="1166568"/>
                </a:cubicBezTo>
                <a:cubicBezTo>
                  <a:pt x="4897605" y="1277904"/>
                  <a:pt x="4960169" y="1545110"/>
                  <a:pt x="4855895" y="1745514"/>
                </a:cubicBezTo>
                <a:cubicBezTo>
                  <a:pt x="4855895" y="1745514"/>
                  <a:pt x="4855895" y="1745514"/>
                  <a:pt x="2530592" y="6076478"/>
                </a:cubicBezTo>
                <a:cubicBezTo>
                  <a:pt x="2415891" y="6276883"/>
                  <a:pt x="2176061" y="6343684"/>
                  <a:pt x="1988368" y="6221215"/>
                </a:cubicBezTo>
                <a:cubicBezTo>
                  <a:pt x="1790248" y="6109879"/>
                  <a:pt x="1727684" y="5842673"/>
                  <a:pt x="1842385" y="5642268"/>
                </a:cubicBezTo>
                <a:cubicBezTo>
                  <a:pt x="1842385" y="5642268"/>
                  <a:pt x="1842385" y="5642268"/>
                  <a:pt x="4157261" y="1311304"/>
                </a:cubicBezTo>
                <a:cubicBezTo>
                  <a:pt x="4228950" y="1186052"/>
                  <a:pt x="4349516" y="1112987"/>
                  <a:pt x="4475683" y="1105703"/>
                </a:cubicBezTo>
                <a:close/>
                <a:moveTo>
                  <a:pt x="3926718" y="257293"/>
                </a:moveTo>
                <a:cubicBezTo>
                  <a:pt x="3991044" y="259380"/>
                  <a:pt x="4055553" y="277115"/>
                  <a:pt x="4114197" y="310498"/>
                </a:cubicBezTo>
                <a:cubicBezTo>
                  <a:pt x="4301859" y="432904"/>
                  <a:pt x="4374839" y="688845"/>
                  <a:pt x="4260157" y="900274"/>
                </a:cubicBezTo>
                <a:cubicBezTo>
                  <a:pt x="4260157" y="900274"/>
                  <a:pt x="4260157" y="900274"/>
                  <a:pt x="2373109" y="4405546"/>
                </a:cubicBezTo>
                <a:cubicBezTo>
                  <a:pt x="2248001" y="4539081"/>
                  <a:pt x="2060339" y="4561336"/>
                  <a:pt x="1903954" y="4472313"/>
                </a:cubicBezTo>
                <a:cubicBezTo>
                  <a:pt x="1705867" y="4349907"/>
                  <a:pt x="1643312" y="4082839"/>
                  <a:pt x="1747569" y="3882537"/>
                </a:cubicBezTo>
                <a:cubicBezTo>
                  <a:pt x="1747569" y="3882537"/>
                  <a:pt x="1747569" y="3882537"/>
                  <a:pt x="3634616" y="377265"/>
                </a:cubicBezTo>
                <a:cubicBezTo>
                  <a:pt x="3712809" y="293806"/>
                  <a:pt x="3819509" y="253816"/>
                  <a:pt x="3926718" y="257293"/>
                </a:cubicBezTo>
                <a:close/>
                <a:moveTo>
                  <a:pt x="5942011" y="1"/>
                </a:moveTo>
                <a:cubicBezTo>
                  <a:pt x="5942011" y="1"/>
                  <a:pt x="5942011" y="1"/>
                  <a:pt x="6035905" y="1"/>
                </a:cubicBezTo>
                <a:cubicBezTo>
                  <a:pt x="6035905" y="1"/>
                  <a:pt x="6035905" y="1"/>
                  <a:pt x="6035905" y="1536266"/>
                </a:cubicBezTo>
                <a:cubicBezTo>
                  <a:pt x="6035905" y="1536266"/>
                  <a:pt x="6035905" y="1536266"/>
                  <a:pt x="5389081" y="2738559"/>
                </a:cubicBezTo>
                <a:cubicBezTo>
                  <a:pt x="5274322" y="2938942"/>
                  <a:pt x="5034372" y="3005735"/>
                  <a:pt x="4846584" y="2894413"/>
                </a:cubicBezTo>
                <a:cubicBezTo>
                  <a:pt x="4648364" y="2771956"/>
                  <a:pt x="4585768" y="2515912"/>
                  <a:pt x="4700527" y="2304399"/>
                </a:cubicBezTo>
                <a:cubicBezTo>
                  <a:pt x="4700527" y="2304399"/>
                  <a:pt x="4700527" y="2304399"/>
                  <a:pt x="5942011" y="1"/>
                </a:cubicBezTo>
                <a:close/>
                <a:moveTo>
                  <a:pt x="2789661" y="1"/>
                </a:moveTo>
                <a:cubicBezTo>
                  <a:pt x="2789661" y="1"/>
                  <a:pt x="2789661" y="1"/>
                  <a:pt x="3720961" y="1"/>
                </a:cubicBezTo>
                <a:cubicBezTo>
                  <a:pt x="3720961" y="1"/>
                  <a:pt x="3720961" y="1"/>
                  <a:pt x="3197759" y="977367"/>
                </a:cubicBezTo>
                <a:cubicBezTo>
                  <a:pt x="3082654" y="1177283"/>
                  <a:pt x="2841981" y="1255027"/>
                  <a:pt x="2643164" y="1132857"/>
                </a:cubicBezTo>
                <a:cubicBezTo>
                  <a:pt x="2454811" y="1010686"/>
                  <a:pt x="2381563" y="755238"/>
                  <a:pt x="2496668" y="544216"/>
                </a:cubicBezTo>
                <a:cubicBezTo>
                  <a:pt x="2496668" y="544216"/>
                  <a:pt x="2496668" y="544216"/>
                  <a:pt x="2789661" y="1"/>
                </a:cubicBezTo>
                <a:close/>
                <a:moveTo>
                  <a:pt x="1736674" y="1"/>
                </a:moveTo>
                <a:cubicBezTo>
                  <a:pt x="1736674" y="1"/>
                  <a:pt x="1736674" y="1"/>
                  <a:pt x="2666317" y="1"/>
                </a:cubicBezTo>
                <a:cubicBezTo>
                  <a:pt x="2666317" y="1"/>
                  <a:pt x="2666317" y="1"/>
                  <a:pt x="754804" y="3560722"/>
                </a:cubicBezTo>
                <a:cubicBezTo>
                  <a:pt x="639905" y="3761012"/>
                  <a:pt x="399659" y="3838903"/>
                  <a:pt x="201196" y="3716503"/>
                </a:cubicBezTo>
                <a:cubicBezTo>
                  <a:pt x="13179" y="3594104"/>
                  <a:pt x="-59939" y="3338177"/>
                  <a:pt x="54960" y="3126759"/>
                </a:cubicBezTo>
                <a:cubicBezTo>
                  <a:pt x="54960" y="3126759"/>
                  <a:pt x="54960" y="3126759"/>
                  <a:pt x="1736674" y="1"/>
                </a:cubicBezTo>
                <a:close/>
                <a:moveTo>
                  <a:pt x="4876566" y="0"/>
                </a:moveTo>
                <a:cubicBezTo>
                  <a:pt x="4876566" y="0"/>
                  <a:pt x="4876566" y="0"/>
                  <a:pt x="5846069" y="0"/>
                </a:cubicBezTo>
                <a:cubicBezTo>
                  <a:pt x="5846069" y="0"/>
                  <a:pt x="5846069" y="0"/>
                  <a:pt x="5272707" y="1056562"/>
                </a:cubicBezTo>
                <a:cubicBezTo>
                  <a:pt x="5137185" y="1190022"/>
                  <a:pt x="4928690" y="1223387"/>
                  <a:pt x="4761894" y="1123292"/>
                </a:cubicBezTo>
                <a:cubicBezTo>
                  <a:pt x="4553399" y="989831"/>
                  <a:pt x="4490850" y="711789"/>
                  <a:pt x="4605522" y="489355"/>
                </a:cubicBezTo>
                <a:cubicBezTo>
                  <a:pt x="4605522" y="489355"/>
                  <a:pt x="4605522" y="489355"/>
                  <a:pt x="4876566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140834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0BD50E30-42E2-4A0E-B92D-98DAAEC1E68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4360" y="2436030"/>
            <a:ext cx="3793331" cy="2157413"/>
          </a:xfrm>
          <a:custGeom>
            <a:avLst/>
            <a:gdLst>
              <a:gd name="connsiteX0" fmla="*/ 0 w 5057775"/>
              <a:gd name="connsiteY0" fmla="*/ 0 h 2876550"/>
              <a:gd name="connsiteX1" fmla="*/ 5057775 w 5057775"/>
              <a:gd name="connsiteY1" fmla="*/ 0 h 2876550"/>
              <a:gd name="connsiteX2" fmla="*/ 5057775 w 5057775"/>
              <a:gd name="connsiteY2" fmla="*/ 2876550 h 2876550"/>
              <a:gd name="connsiteX3" fmla="*/ 0 w 5057775"/>
              <a:gd name="connsiteY3" fmla="*/ 2876550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7775" h="2876550">
                <a:moveTo>
                  <a:pt x="0" y="0"/>
                </a:moveTo>
                <a:lnTo>
                  <a:pt x="5057775" y="0"/>
                </a:lnTo>
                <a:lnTo>
                  <a:pt x="5057775" y="2876550"/>
                </a:lnTo>
                <a:lnTo>
                  <a:pt x="0" y="287655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8244559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2">
            <a:extLst>
              <a:ext uri="{FF2B5EF4-FFF2-40B4-BE49-F238E27FC236}">
                <a16:creationId xmlns:a16="http://schemas.microsoft.com/office/drawing/2014/main" xmlns="" id="{9EE777F0-87D8-4D33-B6E6-6DD15E51FE8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5571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xmlns="" id="{19FA0D92-1457-4F92-9A9B-D505A017DAA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798807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9" name="Picture Placeholder 14">
            <a:extLst>
              <a:ext uri="{FF2B5EF4-FFF2-40B4-BE49-F238E27FC236}">
                <a16:creationId xmlns:a16="http://schemas.microsoft.com/office/drawing/2014/main" xmlns="" id="{CE3B9CBE-B6F5-49AF-A833-4538273FF2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82018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0" name="Picture Placeholder 15">
            <a:extLst>
              <a:ext uri="{FF2B5EF4-FFF2-40B4-BE49-F238E27FC236}">
                <a16:creationId xmlns:a16="http://schemas.microsoft.com/office/drawing/2014/main" xmlns="" id="{47AC2BC4-63E0-4828-A785-A10874275C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26185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3569096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6">
            <a:extLst>
              <a:ext uri="{FF2B5EF4-FFF2-40B4-BE49-F238E27FC236}">
                <a16:creationId xmlns:a16="http://schemas.microsoft.com/office/drawing/2014/main" xmlns="" id="{8C83C720-F3F1-42F1-9D7C-A4BBE37EC88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11244" y="1574828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4" name="Picture Placeholder 17">
            <a:extLst>
              <a:ext uri="{FF2B5EF4-FFF2-40B4-BE49-F238E27FC236}">
                <a16:creationId xmlns:a16="http://schemas.microsoft.com/office/drawing/2014/main" xmlns="" id="{E8856883-B64F-4667-AC8E-7F589F37E4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85979" y="1574828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5" name="Picture Placeholder 21">
            <a:extLst>
              <a:ext uri="{FF2B5EF4-FFF2-40B4-BE49-F238E27FC236}">
                <a16:creationId xmlns:a16="http://schemas.microsoft.com/office/drawing/2014/main" xmlns="" id="{B0B52BE6-87C0-4134-B0EE-7C0CBD3039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66440" y="1574828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:a16="http://schemas.microsoft.com/office/drawing/2014/main" xmlns="" id="{DCC06AFD-9B9F-4905-A455-4511BDDF18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2112" y="1574828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7126508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37A317B2-5725-4472-B784-A0B6DC6C558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8021" y="1657356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D5C2B1B5-2A7B-4C85-8C84-44B65549944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281458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xmlns="" id="{C35E1C72-D751-4058-9FD9-316B1376326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2499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xmlns="" id="{1C6E6760-F657-46CE-A3B0-2030318C1F6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75939" y="1628778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0055D923-8866-40BE-9CD6-03A1E4E5A77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586980" y="1643066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408867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:a16="http://schemas.microsoft.com/office/drawing/2014/main" xmlns="" id="{E974F86C-0074-47F3-A0BE-DE024D65CEA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180421" y="1428605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xmlns="" id="{BE2C5740-E550-4E7B-8D15-5C8358F797D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317670" y="1893590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xmlns="" id="{ADBF3FE1-4283-4BC9-9FC6-2C48E4C8936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742522" y="3308985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xmlns="" id="{BE68C3A6-9355-468E-ABAC-A81D5B212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55656" y="2702306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88330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0">
            <a:extLst>
              <a:ext uri="{FF2B5EF4-FFF2-40B4-BE49-F238E27FC236}">
                <a16:creationId xmlns="" xmlns:a16="http://schemas.microsoft.com/office/drawing/2014/main" id="{B4BB19A3-6483-42D1-A3B5-95300CB8517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26519" y="-54150"/>
            <a:ext cx="4635234" cy="5623274"/>
          </a:xfrm>
          <a:custGeom>
            <a:avLst/>
            <a:gdLst>
              <a:gd name="connsiteX0" fmla="*/ 0 w 2919413"/>
              <a:gd name="connsiteY0" fmla="*/ 0 h 3541713"/>
              <a:gd name="connsiteX1" fmla="*/ 2919413 w 2919413"/>
              <a:gd name="connsiteY1" fmla="*/ 0 h 3541713"/>
              <a:gd name="connsiteX2" fmla="*/ 2919413 w 2919413"/>
              <a:gd name="connsiteY2" fmla="*/ 838200 h 3541713"/>
              <a:gd name="connsiteX3" fmla="*/ 1954213 w 2919413"/>
              <a:gd name="connsiteY3" fmla="*/ 838200 h 3541713"/>
              <a:gd name="connsiteX4" fmla="*/ 1954213 w 2919413"/>
              <a:gd name="connsiteY4" fmla="*/ 3541713 h 3541713"/>
              <a:gd name="connsiteX5" fmla="*/ 963613 w 2919413"/>
              <a:gd name="connsiteY5" fmla="*/ 3541713 h 3541713"/>
              <a:gd name="connsiteX6" fmla="*/ 963613 w 2919413"/>
              <a:gd name="connsiteY6" fmla="*/ 838200 h 3541713"/>
              <a:gd name="connsiteX7" fmla="*/ 0 w 2919413"/>
              <a:gd name="connsiteY7" fmla="*/ 838200 h 3541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9413" h="3541713">
                <a:moveTo>
                  <a:pt x="0" y="0"/>
                </a:moveTo>
                <a:lnTo>
                  <a:pt x="2919413" y="0"/>
                </a:lnTo>
                <a:lnTo>
                  <a:pt x="2919413" y="838200"/>
                </a:lnTo>
                <a:lnTo>
                  <a:pt x="1954213" y="838200"/>
                </a:lnTo>
                <a:lnTo>
                  <a:pt x="1954213" y="3541713"/>
                </a:lnTo>
                <a:lnTo>
                  <a:pt x="963613" y="3541713"/>
                </a:lnTo>
                <a:lnTo>
                  <a:pt x="963613" y="838200"/>
                </a:lnTo>
                <a:lnTo>
                  <a:pt x="0" y="838200"/>
                </a:lnTo>
                <a:close/>
              </a:path>
            </a:pathLst>
          </a:custGeom>
        </p:spPr>
        <p:txBody>
          <a:bodyPr wrap="square" lIns="68315" tIns="34201" rIns="68315" bIns="34201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4690454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xmlns="" id="{D88F08D6-38CC-48BA-B50D-8B6C2464C7C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31057" y="1635829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xmlns="" id="{F5707C86-DAC5-445B-8D87-F9B11647875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31057" y="2896502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FDDE173E-517B-489E-83C0-CE617F077F5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85875" y="1635829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xmlns="" id="{C8BF03F5-E580-45EF-B623-AFC93AC6D71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85875" y="2896502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0081829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:a16="http://schemas.microsoft.com/office/drawing/2014/main" xmlns="" id="{031F1253-9BEC-4ED2-AA0E-CAEDB97DB400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420623" y="2571750"/>
            <a:ext cx="8302165" cy="218313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xmlns="" id="{C0C8F3C2-CB87-4DF8-A5E3-64EEF5E13418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6408196" y="409197"/>
            <a:ext cx="2308652" cy="2162555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xmlns="" id="{4212C148-22EC-43EF-9F3E-5397E972A40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102750" y="409197"/>
            <a:ext cx="2308652" cy="2162555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0324536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FA5528F9-F333-475F-B24F-F20411E99375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5358385" y="484632"/>
            <a:ext cx="3358464" cy="3296988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xmlns="" id="{D307B260-1D18-4592-B120-C09D3BC1A9D2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318225" y="1399032"/>
            <a:ext cx="2040203" cy="3374136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xmlns="" id="{9C2F30EC-9534-4F8F-AF8A-F2A0B225BAA2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427153" y="1399032"/>
            <a:ext cx="2891030" cy="2382588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3271920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:a16="http://schemas.microsoft.com/office/drawing/2014/main" xmlns="" id="{936404A9-DF18-4B79-9084-73A0D567E794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0" y="0"/>
            <a:ext cx="9144000" cy="3442716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7220024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:a16="http://schemas.microsoft.com/office/drawing/2014/main" xmlns="" id="{EB8B3F1C-2387-45A3-AD52-C150031D8CD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3431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4" name="Picture Placeholder 10">
            <a:extLst>
              <a:ext uri="{FF2B5EF4-FFF2-40B4-BE49-F238E27FC236}">
                <a16:creationId xmlns:a16="http://schemas.microsoft.com/office/drawing/2014/main" xmlns="" id="{0F23F0A4-5F65-40DB-9ADA-C64789E332A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814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5" name="Picture Placeholder 12">
            <a:extLst>
              <a:ext uri="{FF2B5EF4-FFF2-40B4-BE49-F238E27FC236}">
                <a16:creationId xmlns:a16="http://schemas.microsoft.com/office/drawing/2014/main" xmlns="" id="{4BF39B6A-B8D6-420E-AABE-A6813A81373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048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908905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171120C9-89DE-4EBC-AEB3-7E7D68F9CCE4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66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A8946DD2-C70E-4671-9494-B4B8A0CBF7C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53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xmlns="" id="{65A87CC6-2E54-4A42-86E9-71CF80D9042F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52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xmlns="" id="{022A53E6-BCFE-445F-82B0-CCD1B94CA7BE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51" y="2571750"/>
            <a:ext cx="5525592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xmlns="" id="{75B71AB0-A885-4266-B1B3-036D748B47A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5952752" y="2571750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7279053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xmlns="" id="{1C370845-4D7B-4186-B279-E3728DB4203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3353" y="1471398"/>
            <a:ext cx="2200706" cy="2200704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xmlns="" id="{9A6EDC51-D23F-42EA-9FC3-6603A7C4739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471649" y="1471398"/>
            <a:ext cx="2200706" cy="2200704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3">
            <a:extLst>
              <a:ext uri="{FF2B5EF4-FFF2-40B4-BE49-F238E27FC236}">
                <a16:creationId xmlns:a16="http://schemas.microsoft.com/office/drawing/2014/main" xmlns="" id="{CF97E43C-D008-4AC5-BC8D-913D50049E4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39945" y="1471398"/>
            <a:ext cx="2200706" cy="2200704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4872825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C89E4737-1A1A-487C-8EAD-8A04345DBC65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66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9F11BDB6-DB48-46B9-835F-CD7745BAF09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53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xmlns="" id="{C71AC73E-E9D0-40C2-8204-45E397FC17A3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52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xmlns="" id="{08D9BFA6-2F7E-4E53-B293-2846A4B23169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54" y="2571750"/>
            <a:ext cx="4602049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5929669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xmlns="" id="{B2EA1436-C800-4EAB-92FF-7245F611556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95688" y="1072760"/>
            <a:ext cx="2016919" cy="2321719"/>
          </a:xfrm>
          <a:custGeom>
            <a:avLst/>
            <a:gdLst>
              <a:gd name="connsiteX0" fmla="*/ 0 w 2689225"/>
              <a:gd name="connsiteY0" fmla="*/ 0 h 3095625"/>
              <a:gd name="connsiteX1" fmla="*/ 2689225 w 2689225"/>
              <a:gd name="connsiteY1" fmla="*/ 0 h 3095625"/>
              <a:gd name="connsiteX2" fmla="*/ 2689225 w 2689225"/>
              <a:gd name="connsiteY2" fmla="*/ 3095625 h 3095625"/>
              <a:gd name="connsiteX3" fmla="*/ 0 w 2689225"/>
              <a:gd name="connsiteY3" fmla="*/ 3095625 h 309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9225" h="3095625">
                <a:moveTo>
                  <a:pt x="0" y="0"/>
                </a:moveTo>
                <a:lnTo>
                  <a:pt x="2689225" y="0"/>
                </a:lnTo>
                <a:lnTo>
                  <a:pt x="2689225" y="3095625"/>
                </a:lnTo>
                <a:lnTo>
                  <a:pt x="0" y="3095625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:a16="http://schemas.microsoft.com/office/drawing/2014/main" xmlns="" id="{407378FE-EEFA-4C03-96EA-AA47D688EB5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76945" y="1072753"/>
            <a:ext cx="2950369" cy="3552825"/>
          </a:xfrm>
          <a:custGeom>
            <a:avLst/>
            <a:gdLst>
              <a:gd name="connsiteX0" fmla="*/ 0 w 3933825"/>
              <a:gd name="connsiteY0" fmla="*/ 0 h 4737100"/>
              <a:gd name="connsiteX1" fmla="*/ 3933825 w 3933825"/>
              <a:gd name="connsiteY1" fmla="*/ 0 h 4737100"/>
              <a:gd name="connsiteX2" fmla="*/ 3933825 w 3933825"/>
              <a:gd name="connsiteY2" fmla="*/ 4737100 h 4737100"/>
              <a:gd name="connsiteX3" fmla="*/ 0 w 3933825"/>
              <a:gd name="connsiteY3" fmla="*/ 4737100 h 473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3825" h="4737100">
                <a:moveTo>
                  <a:pt x="0" y="0"/>
                </a:moveTo>
                <a:lnTo>
                  <a:pt x="3933825" y="0"/>
                </a:lnTo>
                <a:lnTo>
                  <a:pt x="3933825" y="4737100"/>
                </a:lnTo>
                <a:lnTo>
                  <a:pt x="0" y="47371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xmlns="" id="{B406A680-284D-4184-97D9-15A2366359E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6744" y="1072755"/>
            <a:ext cx="3014663" cy="1198960"/>
          </a:xfrm>
          <a:custGeom>
            <a:avLst/>
            <a:gdLst>
              <a:gd name="connsiteX0" fmla="*/ 0 w 4019550"/>
              <a:gd name="connsiteY0" fmla="*/ 0 h 1598613"/>
              <a:gd name="connsiteX1" fmla="*/ 4019550 w 4019550"/>
              <a:gd name="connsiteY1" fmla="*/ 0 h 1598613"/>
              <a:gd name="connsiteX2" fmla="*/ 4019550 w 4019550"/>
              <a:gd name="connsiteY2" fmla="*/ 1598613 h 1598613"/>
              <a:gd name="connsiteX3" fmla="*/ 0 w 4019550"/>
              <a:gd name="connsiteY3" fmla="*/ 1598613 h 159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598613">
                <a:moveTo>
                  <a:pt x="0" y="0"/>
                </a:moveTo>
                <a:lnTo>
                  <a:pt x="4019550" y="0"/>
                </a:lnTo>
                <a:lnTo>
                  <a:pt x="4019550" y="1598613"/>
                </a:lnTo>
                <a:lnTo>
                  <a:pt x="0" y="159861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2" name="Picture Placeholder 14">
            <a:extLst>
              <a:ext uri="{FF2B5EF4-FFF2-40B4-BE49-F238E27FC236}">
                <a16:creationId xmlns:a16="http://schemas.microsoft.com/office/drawing/2014/main" xmlns="" id="{A2D57FF1-D3A9-48CD-9B86-9B37A4B1BA9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6744" y="2336006"/>
            <a:ext cx="3014663" cy="1058466"/>
          </a:xfrm>
          <a:custGeom>
            <a:avLst/>
            <a:gdLst>
              <a:gd name="connsiteX0" fmla="*/ 0 w 4019550"/>
              <a:gd name="connsiteY0" fmla="*/ 0 h 1411288"/>
              <a:gd name="connsiteX1" fmla="*/ 4019550 w 4019550"/>
              <a:gd name="connsiteY1" fmla="*/ 0 h 1411288"/>
              <a:gd name="connsiteX2" fmla="*/ 4019550 w 4019550"/>
              <a:gd name="connsiteY2" fmla="*/ 1411288 h 1411288"/>
              <a:gd name="connsiteX3" fmla="*/ 0 w 4019550"/>
              <a:gd name="connsiteY3" fmla="*/ 1411288 h 141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411288">
                <a:moveTo>
                  <a:pt x="0" y="0"/>
                </a:moveTo>
                <a:lnTo>
                  <a:pt x="4019550" y="0"/>
                </a:lnTo>
                <a:lnTo>
                  <a:pt x="4019550" y="1411288"/>
                </a:lnTo>
                <a:lnTo>
                  <a:pt x="0" y="1411288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0018293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21" y="2310872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21" y="3644037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42309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847872"/>
            <a:ext cx="9144000" cy="2447925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2079386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299234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1226493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xmlns="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21" y="2310872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xmlns="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21" y="3644037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F1299C3D-A78D-4EA7-8CF7-DA8351D059B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821944" y="839144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4458461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6">
            <a:extLst>
              <a:ext uri="{FF2B5EF4-FFF2-40B4-BE49-F238E27FC236}">
                <a16:creationId xmlns:a16="http://schemas.microsoft.com/office/drawing/2014/main" xmlns="" id="{4AEDD60B-FEDD-41B2-9741-059650683C6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564387" y="-487888"/>
            <a:ext cx="5038415" cy="6119276"/>
          </a:xfrm>
          <a:custGeom>
            <a:avLst/>
            <a:gdLst>
              <a:gd name="connsiteX0" fmla="*/ 1771028 w 3322637"/>
              <a:gd name="connsiteY0" fmla="*/ 0 h 4035425"/>
              <a:gd name="connsiteX1" fmla="*/ 3322637 w 3322637"/>
              <a:gd name="connsiteY1" fmla="*/ 454320 h 4035425"/>
              <a:gd name="connsiteX2" fmla="*/ 2915144 w 3322637"/>
              <a:gd name="connsiteY2" fmla="*/ 1356277 h 4035425"/>
              <a:gd name="connsiteX3" fmla="*/ 1683260 w 3322637"/>
              <a:gd name="connsiteY3" fmla="*/ 918661 h 4035425"/>
              <a:gd name="connsiteX4" fmla="*/ 1376073 w 3322637"/>
              <a:gd name="connsiteY4" fmla="*/ 1132458 h 4035425"/>
              <a:gd name="connsiteX5" fmla="*/ 3313233 w 3322637"/>
              <a:gd name="connsiteY5" fmla="*/ 2796069 h 4035425"/>
              <a:gd name="connsiteX6" fmla="*/ 1783566 w 3322637"/>
              <a:gd name="connsiteY6" fmla="*/ 4035425 h 4035425"/>
              <a:gd name="connsiteX7" fmla="*/ 0 w 3322637"/>
              <a:gd name="connsiteY7" fmla="*/ 3410736 h 4035425"/>
              <a:gd name="connsiteX8" fmla="*/ 413763 w 3322637"/>
              <a:gd name="connsiteY8" fmla="*/ 2518800 h 4035425"/>
              <a:gd name="connsiteX9" fmla="*/ 1792970 w 3322637"/>
              <a:gd name="connsiteY9" fmla="*/ 3123446 h 4035425"/>
              <a:gd name="connsiteX10" fmla="*/ 2175387 w 3322637"/>
              <a:gd name="connsiteY10" fmla="*/ 2856199 h 4035425"/>
              <a:gd name="connsiteX11" fmla="*/ 238227 w 3322637"/>
              <a:gd name="connsiteY11" fmla="*/ 1246038 h 4035425"/>
              <a:gd name="connsiteX12" fmla="*/ 1771028 w 3322637"/>
              <a:gd name="connsiteY12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22637" h="4035425">
                <a:moveTo>
                  <a:pt x="1771028" y="0"/>
                </a:moveTo>
                <a:cubicBezTo>
                  <a:pt x="2338384" y="0"/>
                  <a:pt x="2921413" y="180392"/>
                  <a:pt x="3322637" y="454320"/>
                </a:cubicBezTo>
                <a:cubicBezTo>
                  <a:pt x="2915144" y="1356277"/>
                  <a:pt x="2915144" y="1356277"/>
                  <a:pt x="2915144" y="1356277"/>
                </a:cubicBezTo>
                <a:cubicBezTo>
                  <a:pt x="2535862" y="1125777"/>
                  <a:pt x="1993582" y="918661"/>
                  <a:pt x="1683260" y="918661"/>
                </a:cubicBezTo>
                <a:cubicBezTo>
                  <a:pt x="1498321" y="918661"/>
                  <a:pt x="1376073" y="985472"/>
                  <a:pt x="1376073" y="1132458"/>
                </a:cubicBezTo>
                <a:cubicBezTo>
                  <a:pt x="1376073" y="1713720"/>
                  <a:pt x="3313233" y="1369639"/>
                  <a:pt x="3313233" y="2796069"/>
                </a:cubicBezTo>
                <a:cubicBezTo>
                  <a:pt x="3313233" y="3634555"/>
                  <a:pt x="2614226" y="4035425"/>
                  <a:pt x="1783566" y="4035425"/>
                </a:cubicBezTo>
                <a:cubicBezTo>
                  <a:pt x="1153519" y="4035425"/>
                  <a:pt x="467050" y="3798244"/>
                  <a:pt x="0" y="3410736"/>
                </a:cubicBezTo>
                <a:cubicBezTo>
                  <a:pt x="413763" y="2518800"/>
                  <a:pt x="413763" y="2518800"/>
                  <a:pt x="413763" y="2518800"/>
                </a:cubicBezTo>
                <a:cubicBezTo>
                  <a:pt x="793045" y="2862880"/>
                  <a:pt x="1413688" y="3123446"/>
                  <a:pt x="1792970" y="3123446"/>
                </a:cubicBezTo>
                <a:cubicBezTo>
                  <a:pt x="2024928" y="3123446"/>
                  <a:pt x="2175387" y="3036591"/>
                  <a:pt x="2175387" y="2856199"/>
                </a:cubicBezTo>
                <a:cubicBezTo>
                  <a:pt x="2175387" y="2258235"/>
                  <a:pt x="238227" y="2635721"/>
                  <a:pt x="238227" y="1246038"/>
                </a:cubicBezTo>
                <a:cubicBezTo>
                  <a:pt x="238227" y="484385"/>
                  <a:pt x="846332" y="0"/>
                  <a:pt x="1771028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8197770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7">
            <a:extLst>
              <a:ext uri="{FF2B5EF4-FFF2-40B4-BE49-F238E27FC236}">
                <a16:creationId xmlns:a16="http://schemas.microsoft.com/office/drawing/2014/main" xmlns="" id="{D8DE59B0-C6D0-450D-8C0D-DE22569AE14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1513154" y="507318"/>
            <a:ext cx="6555363" cy="4128866"/>
          </a:xfrm>
          <a:custGeom>
            <a:avLst/>
            <a:gdLst>
              <a:gd name="connsiteX0" fmla="*/ 0 w 4181102"/>
              <a:gd name="connsiteY0" fmla="*/ 0 h 2633448"/>
              <a:gd name="connsiteX1" fmla="*/ 854867 w 4181102"/>
              <a:gd name="connsiteY1" fmla="*/ 0 h 2633448"/>
              <a:gd name="connsiteX2" fmla="*/ 1285169 w 4181102"/>
              <a:gd name="connsiteY2" fmla="*/ 1498885 h 2633448"/>
              <a:gd name="connsiteX3" fmla="*/ 1741289 w 4181102"/>
              <a:gd name="connsiteY3" fmla="*/ 0 h 2633448"/>
              <a:gd name="connsiteX4" fmla="*/ 2505793 w 4181102"/>
              <a:gd name="connsiteY4" fmla="*/ 0 h 2633448"/>
              <a:gd name="connsiteX5" fmla="*/ 2936095 w 4181102"/>
              <a:gd name="connsiteY5" fmla="*/ 1516097 h 2633448"/>
              <a:gd name="connsiteX6" fmla="*/ 3389346 w 4181102"/>
              <a:gd name="connsiteY6" fmla="*/ 0 h 2633448"/>
              <a:gd name="connsiteX7" fmla="*/ 4181102 w 4181102"/>
              <a:gd name="connsiteY7" fmla="*/ 0 h 2633448"/>
              <a:gd name="connsiteX8" fmla="*/ 3389346 w 4181102"/>
              <a:gd name="connsiteY8" fmla="*/ 2633448 h 2633448"/>
              <a:gd name="connsiteX9" fmla="*/ 2497187 w 4181102"/>
              <a:gd name="connsiteY9" fmla="*/ 2633448 h 2633448"/>
              <a:gd name="connsiteX10" fmla="*/ 2099874 w 4181102"/>
              <a:gd name="connsiteY10" fmla="*/ 1226361 h 2633448"/>
              <a:gd name="connsiteX11" fmla="*/ 1681047 w 4181102"/>
              <a:gd name="connsiteY11" fmla="*/ 2633448 h 2633448"/>
              <a:gd name="connsiteX12" fmla="*/ 788887 w 4181102"/>
              <a:gd name="connsiteY12" fmla="*/ 2633448 h 2633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81102" h="2633448">
                <a:moveTo>
                  <a:pt x="0" y="0"/>
                </a:moveTo>
                <a:lnTo>
                  <a:pt x="854867" y="0"/>
                </a:lnTo>
                <a:lnTo>
                  <a:pt x="1285169" y="1498885"/>
                </a:lnTo>
                <a:lnTo>
                  <a:pt x="1741289" y="0"/>
                </a:lnTo>
                <a:lnTo>
                  <a:pt x="2505793" y="0"/>
                </a:lnTo>
                <a:lnTo>
                  <a:pt x="2936095" y="1516097"/>
                </a:lnTo>
                <a:lnTo>
                  <a:pt x="3389346" y="0"/>
                </a:lnTo>
                <a:lnTo>
                  <a:pt x="4181102" y="0"/>
                </a:lnTo>
                <a:lnTo>
                  <a:pt x="3389346" y="2633448"/>
                </a:lnTo>
                <a:lnTo>
                  <a:pt x="2497187" y="2633448"/>
                </a:lnTo>
                <a:lnTo>
                  <a:pt x="2099874" y="1226361"/>
                </a:lnTo>
                <a:lnTo>
                  <a:pt x="1681047" y="2633448"/>
                </a:lnTo>
                <a:lnTo>
                  <a:pt x="788887" y="2633448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5317660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2">
            <a:extLst>
              <a:ext uri="{FF2B5EF4-FFF2-40B4-BE49-F238E27FC236}">
                <a16:creationId xmlns:a16="http://schemas.microsoft.com/office/drawing/2014/main" xmlns="" id="{A80CE818-D994-4748-BC25-F1435A76EC7C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-437040" y="-129777"/>
            <a:ext cx="5405183" cy="5403059"/>
          </a:xfrm>
          <a:custGeom>
            <a:avLst/>
            <a:gdLst>
              <a:gd name="connsiteX0" fmla="*/ 2035739 w 4037012"/>
              <a:gd name="connsiteY0" fmla="*/ 982663 h 4035425"/>
              <a:gd name="connsiteX1" fmla="*/ 1123950 w 4037012"/>
              <a:gd name="connsiteY1" fmla="*/ 2011742 h 4035425"/>
              <a:gd name="connsiteX2" fmla="*/ 2035739 w 4037012"/>
              <a:gd name="connsiteY2" fmla="*/ 3057526 h 4035425"/>
              <a:gd name="connsiteX3" fmla="*/ 2913062 w 4037012"/>
              <a:gd name="connsiteY3" fmla="*/ 2011742 h 4035425"/>
              <a:gd name="connsiteX4" fmla="*/ 2035739 w 4037012"/>
              <a:gd name="connsiteY4" fmla="*/ 982663 h 4035425"/>
              <a:gd name="connsiteX5" fmla="*/ 2020072 w 4037012"/>
              <a:gd name="connsiteY5" fmla="*/ 0 h 4035425"/>
              <a:gd name="connsiteX6" fmla="*/ 4037012 w 4037012"/>
              <a:gd name="connsiteY6" fmla="*/ 2007691 h 4035425"/>
              <a:gd name="connsiteX7" fmla="*/ 2020072 w 4037012"/>
              <a:gd name="connsiteY7" fmla="*/ 4035425 h 4035425"/>
              <a:gd name="connsiteX8" fmla="*/ 0 w 4037012"/>
              <a:gd name="connsiteY8" fmla="*/ 2007691 h 4035425"/>
              <a:gd name="connsiteX9" fmla="*/ 2020072 w 4037012"/>
              <a:gd name="connsiteY9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7012" h="4035425">
                <a:moveTo>
                  <a:pt x="2035739" y="982663"/>
                </a:moveTo>
                <a:cubicBezTo>
                  <a:pt x="1543812" y="982663"/>
                  <a:pt x="1123950" y="1417014"/>
                  <a:pt x="1123950" y="2011742"/>
                </a:cubicBezTo>
                <a:cubicBezTo>
                  <a:pt x="1123950" y="2609810"/>
                  <a:pt x="1546945" y="3057526"/>
                  <a:pt x="2035739" y="3057526"/>
                </a:cubicBezTo>
                <a:cubicBezTo>
                  <a:pt x="2521400" y="3057526"/>
                  <a:pt x="2913062" y="2609810"/>
                  <a:pt x="2913062" y="2011742"/>
                </a:cubicBezTo>
                <a:cubicBezTo>
                  <a:pt x="2913062" y="1417014"/>
                  <a:pt x="2521400" y="982663"/>
                  <a:pt x="2035739" y="982663"/>
                </a:cubicBezTo>
                <a:close/>
                <a:moveTo>
                  <a:pt x="2020072" y="0"/>
                </a:moveTo>
                <a:cubicBezTo>
                  <a:pt x="3182005" y="0"/>
                  <a:pt x="4037012" y="851849"/>
                  <a:pt x="4037012" y="2007691"/>
                </a:cubicBezTo>
                <a:cubicBezTo>
                  <a:pt x="4037012" y="3166873"/>
                  <a:pt x="3182005" y="4035425"/>
                  <a:pt x="2020072" y="4035425"/>
                </a:cubicBezTo>
                <a:cubicBezTo>
                  <a:pt x="855007" y="4035425"/>
                  <a:pt x="0" y="3173555"/>
                  <a:pt x="0" y="2007691"/>
                </a:cubicBezTo>
                <a:cubicBezTo>
                  <a:pt x="0" y="845167"/>
                  <a:pt x="855007" y="0"/>
                  <a:pt x="2020072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xmlns="" id="{BE54756D-946B-4623-9BFF-43A96600380A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-704928" y="-125526"/>
            <a:ext cx="5396681" cy="5394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32" tIns="34289" rIns="68532" bIns="34289" numCol="1" anchor="t" anchorCtr="0" compatLnSpc="1">
            <a:prstTxWarp prst="textNoShape">
              <a:avLst/>
            </a:prstTxWarp>
          </a:bodyPr>
          <a:lstStyle/>
          <a:p>
            <a:pPr defTabSz="685256"/>
            <a:endParaRPr lang="en-US" sz="1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28289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0">
            <a:extLst>
              <a:ext uri="{FF2B5EF4-FFF2-40B4-BE49-F238E27FC236}">
                <a16:creationId xmlns:a16="http://schemas.microsoft.com/office/drawing/2014/main" xmlns="" id="{B4BB19A3-6483-42D1-A3B5-95300CB8517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26519" y="-54150"/>
            <a:ext cx="4635234" cy="5623274"/>
          </a:xfrm>
          <a:custGeom>
            <a:avLst/>
            <a:gdLst>
              <a:gd name="connsiteX0" fmla="*/ 0 w 2919413"/>
              <a:gd name="connsiteY0" fmla="*/ 0 h 3541713"/>
              <a:gd name="connsiteX1" fmla="*/ 2919413 w 2919413"/>
              <a:gd name="connsiteY1" fmla="*/ 0 h 3541713"/>
              <a:gd name="connsiteX2" fmla="*/ 2919413 w 2919413"/>
              <a:gd name="connsiteY2" fmla="*/ 838200 h 3541713"/>
              <a:gd name="connsiteX3" fmla="*/ 1954213 w 2919413"/>
              <a:gd name="connsiteY3" fmla="*/ 838200 h 3541713"/>
              <a:gd name="connsiteX4" fmla="*/ 1954213 w 2919413"/>
              <a:gd name="connsiteY4" fmla="*/ 3541713 h 3541713"/>
              <a:gd name="connsiteX5" fmla="*/ 963613 w 2919413"/>
              <a:gd name="connsiteY5" fmla="*/ 3541713 h 3541713"/>
              <a:gd name="connsiteX6" fmla="*/ 963613 w 2919413"/>
              <a:gd name="connsiteY6" fmla="*/ 838200 h 3541713"/>
              <a:gd name="connsiteX7" fmla="*/ 0 w 2919413"/>
              <a:gd name="connsiteY7" fmla="*/ 838200 h 3541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9413" h="3541713">
                <a:moveTo>
                  <a:pt x="0" y="0"/>
                </a:moveTo>
                <a:lnTo>
                  <a:pt x="2919413" y="0"/>
                </a:lnTo>
                <a:lnTo>
                  <a:pt x="2919413" y="838200"/>
                </a:lnTo>
                <a:lnTo>
                  <a:pt x="1954213" y="838200"/>
                </a:lnTo>
                <a:lnTo>
                  <a:pt x="1954213" y="3541713"/>
                </a:lnTo>
                <a:lnTo>
                  <a:pt x="963613" y="3541713"/>
                </a:lnTo>
                <a:lnTo>
                  <a:pt x="963613" y="838200"/>
                </a:lnTo>
                <a:lnTo>
                  <a:pt x="0" y="8382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5482424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299234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46171424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163781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2"/>
            <a:ext cx="9144000" cy="5208985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402462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920187-751D-4725-861F-3D1FD19E50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F74D80-E5E6-4A48-A0EA-271CA014909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751085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7" y="1282307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7" y="3442099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38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48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722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6962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206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444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39682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39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920187-751D-4725-861F-3D1FD19E50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F74D80-E5E6-4A48-A0EA-271CA014909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64876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36242026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8"/>
            <a:ext cx="3886200" cy="3263504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8"/>
            <a:ext cx="3886200" cy="3263504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920187-751D-4725-861F-3D1FD19E50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F74D80-E5E6-4A48-A0EA-271CA014909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6001378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380" indent="0">
              <a:buNone/>
              <a:defRPr sz="1500" b="1"/>
            </a:lvl2pPr>
            <a:lvl3pPr marL="684814" indent="0">
              <a:buNone/>
              <a:defRPr sz="1400" b="1"/>
            </a:lvl3pPr>
            <a:lvl4pPr marL="1027221" indent="0">
              <a:buNone/>
              <a:defRPr sz="1200" b="1"/>
            </a:lvl4pPr>
            <a:lvl5pPr marL="1369628" indent="0">
              <a:buNone/>
              <a:defRPr sz="1200" b="1"/>
            </a:lvl5pPr>
            <a:lvl6pPr marL="1712063" indent="0">
              <a:buNone/>
              <a:defRPr sz="1200" b="1"/>
            </a:lvl6pPr>
            <a:lvl7pPr marL="2054441" indent="0">
              <a:buNone/>
              <a:defRPr sz="1200" b="1"/>
            </a:lvl7pPr>
            <a:lvl8pPr marL="2396820" indent="0">
              <a:buNone/>
              <a:defRPr sz="1200" b="1"/>
            </a:lvl8pPr>
            <a:lvl9pPr marL="2739200" indent="0">
              <a:buNone/>
              <a:defRPr sz="12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7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380" indent="0">
              <a:buNone/>
              <a:defRPr sz="1500" b="1"/>
            </a:lvl2pPr>
            <a:lvl3pPr marL="684814" indent="0">
              <a:buNone/>
              <a:defRPr sz="1400" b="1"/>
            </a:lvl3pPr>
            <a:lvl4pPr marL="1027221" indent="0">
              <a:buNone/>
              <a:defRPr sz="1200" b="1"/>
            </a:lvl4pPr>
            <a:lvl5pPr marL="1369628" indent="0">
              <a:buNone/>
              <a:defRPr sz="1200" b="1"/>
            </a:lvl5pPr>
            <a:lvl6pPr marL="1712063" indent="0">
              <a:buNone/>
              <a:defRPr sz="1200" b="1"/>
            </a:lvl6pPr>
            <a:lvl7pPr marL="2054441" indent="0">
              <a:buNone/>
              <a:defRPr sz="1200" b="1"/>
            </a:lvl7pPr>
            <a:lvl8pPr marL="2396820" indent="0">
              <a:buNone/>
              <a:defRPr sz="1200" b="1"/>
            </a:lvl8pPr>
            <a:lvl9pPr marL="2739200" indent="0">
              <a:buNone/>
              <a:defRPr sz="12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7" y="1878806"/>
            <a:ext cx="3887391" cy="2763441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920187-751D-4725-861F-3D1FD19E50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F74D80-E5E6-4A48-A0EA-271CA014909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0863028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920187-751D-4725-861F-3D1FD19E50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F74D80-E5E6-4A48-A0EA-271CA014909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631918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920187-751D-4725-861F-3D1FD19E50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F74D80-E5E6-4A48-A0EA-271CA014909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6063181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70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380" indent="0">
              <a:buNone/>
              <a:defRPr sz="1100"/>
            </a:lvl2pPr>
            <a:lvl3pPr marL="684814" indent="0">
              <a:buNone/>
              <a:defRPr sz="900"/>
            </a:lvl3pPr>
            <a:lvl4pPr marL="1027221" indent="0">
              <a:buNone/>
              <a:defRPr sz="800"/>
            </a:lvl4pPr>
            <a:lvl5pPr marL="1369628" indent="0">
              <a:buNone/>
              <a:defRPr sz="800"/>
            </a:lvl5pPr>
            <a:lvl6pPr marL="1712063" indent="0">
              <a:buNone/>
              <a:defRPr sz="800"/>
            </a:lvl6pPr>
            <a:lvl7pPr marL="2054441" indent="0">
              <a:buNone/>
              <a:defRPr sz="800"/>
            </a:lvl7pPr>
            <a:lvl8pPr marL="2396820" indent="0">
              <a:buNone/>
              <a:defRPr sz="800"/>
            </a:lvl8pPr>
            <a:lvl9pPr marL="2739200" indent="0">
              <a:buNone/>
              <a:defRPr sz="8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920187-751D-4725-861F-3D1FD19E50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F74D80-E5E6-4A48-A0EA-271CA014909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4350370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70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380" indent="0">
              <a:buNone/>
              <a:defRPr sz="2100"/>
            </a:lvl2pPr>
            <a:lvl3pPr marL="684814" indent="0">
              <a:buNone/>
              <a:defRPr sz="1800"/>
            </a:lvl3pPr>
            <a:lvl4pPr marL="1027221" indent="0">
              <a:buNone/>
              <a:defRPr sz="1500"/>
            </a:lvl4pPr>
            <a:lvl5pPr marL="1369628" indent="0">
              <a:buNone/>
              <a:defRPr sz="1500"/>
            </a:lvl5pPr>
            <a:lvl6pPr marL="1712063" indent="0">
              <a:buNone/>
              <a:defRPr sz="1500"/>
            </a:lvl6pPr>
            <a:lvl7pPr marL="2054441" indent="0">
              <a:buNone/>
              <a:defRPr sz="1500"/>
            </a:lvl7pPr>
            <a:lvl8pPr marL="2396820" indent="0">
              <a:buNone/>
              <a:defRPr sz="1500"/>
            </a:lvl8pPr>
            <a:lvl9pPr marL="2739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380" indent="0">
              <a:buNone/>
              <a:defRPr sz="1100"/>
            </a:lvl2pPr>
            <a:lvl3pPr marL="684814" indent="0">
              <a:buNone/>
              <a:defRPr sz="900"/>
            </a:lvl3pPr>
            <a:lvl4pPr marL="1027221" indent="0">
              <a:buNone/>
              <a:defRPr sz="800"/>
            </a:lvl4pPr>
            <a:lvl5pPr marL="1369628" indent="0">
              <a:buNone/>
              <a:defRPr sz="800"/>
            </a:lvl5pPr>
            <a:lvl6pPr marL="1712063" indent="0">
              <a:buNone/>
              <a:defRPr sz="800"/>
            </a:lvl6pPr>
            <a:lvl7pPr marL="2054441" indent="0">
              <a:buNone/>
              <a:defRPr sz="800"/>
            </a:lvl7pPr>
            <a:lvl8pPr marL="2396820" indent="0">
              <a:buNone/>
              <a:defRPr sz="800"/>
            </a:lvl8pPr>
            <a:lvl9pPr marL="2739200" indent="0">
              <a:buNone/>
              <a:defRPr sz="8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920187-751D-4725-861F-3D1FD19E50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F74D80-E5E6-4A48-A0EA-271CA014909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824820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920187-751D-4725-861F-3D1FD19E50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F74D80-E5E6-4A48-A0EA-271CA014909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2743392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273843"/>
            <a:ext cx="1971675" cy="4358879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3" y="273843"/>
            <a:ext cx="5800725" cy="4358879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920187-751D-4725-861F-3D1FD19E50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F74D80-E5E6-4A48-A0EA-271CA014909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6784769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mpany Prof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987581"/>
            <a:ext cx="9144000" cy="244827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493" tIns="34289" rIns="68493" bIns="34289" rtlCol="0" anchor="ctr"/>
          <a:lstStyle/>
          <a:p>
            <a:pPr algn="ctr" defTabSz="684814"/>
            <a:endParaRPr lang="en-US" sz="3000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</a:endParaRPr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24"/>
          </p:nvPr>
        </p:nvSpPr>
        <p:spPr>
          <a:xfrm>
            <a:off x="0" y="987425"/>
            <a:ext cx="9144000" cy="2448420"/>
          </a:xfrm>
          <a:solidFill>
            <a:schemeClr val="accent5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fld id="{2F353723-8014-4FD6-918A-ED8DD495937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fld id="{47E5BAFC-96FA-409C-9E34-7F167265B7B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4" name="Text Placeholder 122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179517" y="195486"/>
            <a:ext cx="8784977" cy="715360"/>
          </a:xfrm>
        </p:spPr>
        <p:txBody>
          <a:bodyPr>
            <a:noAutofit/>
          </a:bodyPr>
          <a:lstStyle>
            <a:lvl1pPr marL="0" indent="0" algn="ctr">
              <a:buNone/>
              <a:defRPr sz="4000" baseline="0">
                <a:solidFill>
                  <a:schemeClr val="tx1"/>
                </a:solidFill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pPr algn="ctr"/>
            <a:r>
              <a:rPr lang="en-US" dirty="0" smtClean="0"/>
              <a:t>Company Profile</a:t>
            </a:r>
          </a:p>
        </p:txBody>
      </p:sp>
      <p:sp>
        <p:nvSpPr>
          <p:cNvPr id="45" name="Text Placeholder 68"/>
          <p:cNvSpPr>
            <a:spLocks noGrp="1"/>
          </p:cNvSpPr>
          <p:nvPr>
            <p:ph type="body" sz="quarter" idx="23" hasCustomPrompt="1"/>
          </p:nvPr>
        </p:nvSpPr>
        <p:spPr>
          <a:xfrm>
            <a:off x="649857" y="3639580"/>
            <a:ext cx="7844286" cy="1020467"/>
          </a:xfrm>
        </p:spPr>
        <p:txBody>
          <a:bodyPr anchor="ctr">
            <a:noAutofit/>
          </a:bodyPr>
          <a:lstStyle>
            <a:lvl1pPr marL="0" indent="0" algn="ctr">
              <a:buNone/>
              <a:defRPr sz="2000" baseline="0">
                <a:solidFill>
                  <a:schemeClr val="accent5"/>
                </a:solidFill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pPr lvl="0"/>
            <a:r>
              <a:rPr lang="en-US" dirty="0" err="1" smtClean="0"/>
              <a:t>Ut</a:t>
            </a:r>
            <a:r>
              <a:rPr lang="en-US" dirty="0" smtClean="0"/>
              <a:t> </a:t>
            </a:r>
            <a:r>
              <a:rPr lang="en-US" dirty="0" err="1" smtClean="0"/>
              <a:t>enim</a:t>
            </a:r>
            <a:r>
              <a:rPr lang="en-US" dirty="0" smtClean="0"/>
              <a:t> ad minim </a:t>
            </a:r>
            <a:r>
              <a:rPr lang="en-US" dirty="0" err="1" smtClean="0"/>
              <a:t>veniam</a:t>
            </a:r>
            <a:r>
              <a:rPr lang="en-US" dirty="0" smtClean="0"/>
              <a:t>, </a:t>
            </a:r>
            <a:r>
              <a:rPr lang="en-US" dirty="0" err="1" smtClean="0"/>
              <a:t>quis</a:t>
            </a:r>
            <a:r>
              <a:rPr lang="en-US" dirty="0" smtClean="0"/>
              <a:t> </a:t>
            </a:r>
            <a:r>
              <a:rPr lang="en-US" dirty="0" err="1" smtClean="0"/>
              <a:t>nostrud</a:t>
            </a:r>
            <a:r>
              <a:rPr lang="en-US" dirty="0" smtClean="0"/>
              <a:t> exercitation </a:t>
            </a:r>
            <a:r>
              <a:rPr lang="en-US" dirty="0" err="1" smtClean="0"/>
              <a:t>ullamco</a:t>
            </a:r>
            <a:r>
              <a:rPr lang="en-US" dirty="0" smtClean="0"/>
              <a:t> </a:t>
            </a:r>
            <a:r>
              <a:rPr lang="en-US" dirty="0" err="1" smtClean="0"/>
              <a:t>laboris</a:t>
            </a:r>
            <a:r>
              <a:rPr lang="en-US" dirty="0" smtClean="0"/>
              <a:t> nisi </a:t>
            </a:r>
            <a:r>
              <a:rPr lang="en-US" dirty="0" err="1" smtClean="0"/>
              <a:t>ut</a:t>
            </a:r>
            <a:r>
              <a:rPr lang="en-US" dirty="0" smtClean="0"/>
              <a:t> </a:t>
            </a:r>
            <a:r>
              <a:rPr lang="en-US" dirty="0" err="1" smtClean="0"/>
              <a:t>aliquip</a:t>
            </a:r>
            <a:r>
              <a:rPr lang="en-US" dirty="0" smtClean="0"/>
              <a:t> ex </a:t>
            </a:r>
            <a:r>
              <a:rPr lang="en-US" dirty="0" err="1" smtClean="0"/>
              <a:t>ea</a:t>
            </a:r>
            <a:r>
              <a:rPr lang="en-US" dirty="0" smtClean="0"/>
              <a:t> </a:t>
            </a:r>
            <a:r>
              <a:rPr lang="en-US" dirty="0" err="1" smtClean="0"/>
              <a:t>commodo</a:t>
            </a:r>
            <a:r>
              <a:rPr lang="en-US" dirty="0" smtClean="0"/>
              <a:t> </a:t>
            </a:r>
            <a:r>
              <a:rPr lang="en-US" dirty="0" err="1" smtClean="0"/>
              <a:t>consequat</a:t>
            </a:r>
            <a:r>
              <a:rPr lang="en-US" dirty="0" smtClean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506537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27550" cy="5143500"/>
          </a:xfrm>
        </p:spPr>
        <p:txBody>
          <a:bodyPr rtlCol="0">
            <a:normAutofit/>
          </a:bodyPr>
          <a:lstStyle>
            <a:lvl1pPr>
              <a:defRPr sz="1100">
                <a:solidFill>
                  <a:srgbClr val="00B0F0"/>
                </a:solidFill>
              </a:defRPr>
            </a:lvl1pPr>
          </a:lstStyle>
          <a:p>
            <a:pPr lvl="0"/>
            <a:r>
              <a:rPr lang="en-US" noProof="0" smtClean="0"/>
              <a:t>Click icon to add picture</a:t>
            </a:r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165500708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37280" y="4824456"/>
            <a:ext cx="1947572" cy="207168"/>
          </a:xfrm>
          <a:prstGeom prst="rect">
            <a:avLst/>
          </a:prstGeom>
        </p:spPr>
        <p:txBody>
          <a:bodyPr lIns="68358" tIns="34201" rIns="68358" bIns="34201"/>
          <a:lstStyle/>
          <a:p>
            <a:pPr defTabSz="683483"/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628670" y="273980"/>
            <a:ext cx="7886700" cy="447737"/>
          </a:xfrm>
          <a:prstGeom prst="rect">
            <a:avLst/>
          </a:prstGeom>
        </p:spPr>
        <p:txBody>
          <a:bodyPr vert="horz" lIns="68358" tIns="34201" rIns="68358" bIns="342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2" name="Slide Number Placeholder 21">
            <a:extLst>
              <a:ext uri="{FF2B5EF4-FFF2-40B4-BE49-F238E27FC236}">
                <a16:creationId xmlns="" xmlns:a16="http://schemas.microsoft.com/office/drawing/2014/main" id="{36838F4C-DE0D-46AA-88D7-D9CA5E0E7D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3" y="296496"/>
            <a:ext cx="281636" cy="273844"/>
          </a:xfrm>
          <a:prstGeom prst="rect">
            <a:avLst/>
          </a:prstGeom>
        </p:spPr>
        <p:txBody>
          <a:bodyPr vert="horz" lIns="68358" tIns="34201" rIns="68358" bIns="34201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3483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3483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2282297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Picture Placeholder 330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81964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</a:lstStyle>
          <a:p>
            <a:pPr lvl="0"/>
            <a:r>
              <a:rPr lang="en-US" noProof="0"/>
              <a:t>Click icon to add picture</a:t>
            </a:r>
            <a:endParaRPr lang="fr-CA" noProof="0"/>
          </a:p>
        </p:txBody>
      </p:sp>
    </p:spTree>
    <p:extLst>
      <p:ext uri="{BB962C8B-B14F-4D97-AF65-F5344CB8AC3E}">
        <p14:creationId xmlns:p14="http://schemas.microsoft.com/office/powerpoint/2010/main" val="160146502"/>
      </p:ext>
    </p:extLst>
  </p:cSld>
  <p:clrMapOvr>
    <a:masterClrMapping/>
  </p:clrMapOvr>
  <p:transition spd="slow">
    <p:push dir="u"/>
  </p:transition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2265001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Custom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/>
          <p:cNvSpPr>
            <a:spLocks noGrp="1"/>
          </p:cNvSpPr>
          <p:nvPr>
            <p:ph type="pic" sz="quarter" idx="12"/>
          </p:nvPr>
        </p:nvSpPr>
        <p:spPr>
          <a:xfrm>
            <a:off x="2765107" y="211209"/>
            <a:ext cx="1310630" cy="1506472"/>
          </a:xfrm>
          <a:custGeom>
            <a:avLst/>
            <a:gdLst>
              <a:gd name="connsiteX0" fmla="*/ 1747505 w 3495011"/>
              <a:gd name="connsiteY0" fmla="*/ 0 h 4017257"/>
              <a:gd name="connsiteX1" fmla="*/ 3495011 w 3495011"/>
              <a:gd name="connsiteY1" fmla="*/ 873753 h 4017257"/>
              <a:gd name="connsiteX2" fmla="*/ 3495011 w 3495011"/>
              <a:gd name="connsiteY2" fmla="*/ 3143504 h 4017257"/>
              <a:gd name="connsiteX3" fmla="*/ 1747505 w 3495011"/>
              <a:gd name="connsiteY3" fmla="*/ 4017257 h 4017257"/>
              <a:gd name="connsiteX4" fmla="*/ 0 w 3495011"/>
              <a:gd name="connsiteY4" fmla="*/ 3143504 h 4017257"/>
              <a:gd name="connsiteX5" fmla="*/ 0 w 3495011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1" h="4017257">
                <a:moveTo>
                  <a:pt x="1747505" y="0"/>
                </a:moveTo>
                <a:lnTo>
                  <a:pt x="3495011" y="873753"/>
                </a:lnTo>
                <a:lnTo>
                  <a:pt x="3495011" y="3143504"/>
                </a:lnTo>
                <a:lnTo>
                  <a:pt x="1747505" y="4017257"/>
                </a:lnTo>
                <a:lnTo>
                  <a:pt x="0" y="3143504"/>
                </a:lnTo>
                <a:lnTo>
                  <a:pt x="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7" name="Picture Placeholder 36"/>
          <p:cNvSpPr>
            <a:spLocks noGrp="1"/>
          </p:cNvSpPr>
          <p:nvPr>
            <p:ph type="pic" sz="quarter" idx="13"/>
          </p:nvPr>
        </p:nvSpPr>
        <p:spPr>
          <a:xfrm>
            <a:off x="4180604" y="211209"/>
            <a:ext cx="1310629" cy="1506472"/>
          </a:xfrm>
          <a:custGeom>
            <a:avLst/>
            <a:gdLst>
              <a:gd name="connsiteX0" fmla="*/ 1747504 w 3495010"/>
              <a:gd name="connsiteY0" fmla="*/ 0 h 4017257"/>
              <a:gd name="connsiteX1" fmla="*/ 3495010 w 3495010"/>
              <a:gd name="connsiteY1" fmla="*/ 873753 h 4017257"/>
              <a:gd name="connsiteX2" fmla="*/ 3495010 w 3495010"/>
              <a:gd name="connsiteY2" fmla="*/ 3143504 h 4017257"/>
              <a:gd name="connsiteX3" fmla="*/ 1747504 w 3495010"/>
              <a:gd name="connsiteY3" fmla="*/ 4017257 h 4017257"/>
              <a:gd name="connsiteX4" fmla="*/ 0 w 3495010"/>
              <a:gd name="connsiteY4" fmla="*/ 3143504 h 4017257"/>
              <a:gd name="connsiteX5" fmla="*/ 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4" y="0"/>
                </a:moveTo>
                <a:lnTo>
                  <a:pt x="3495010" y="873753"/>
                </a:lnTo>
                <a:lnTo>
                  <a:pt x="3495010" y="3143504"/>
                </a:lnTo>
                <a:lnTo>
                  <a:pt x="1747504" y="4017257"/>
                </a:lnTo>
                <a:lnTo>
                  <a:pt x="0" y="3143504"/>
                </a:lnTo>
                <a:lnTo>
                  <a:pt x="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6" name="Picture Placeholder 35"/>
          <p:cNvSpPr>
            <a:spLocks noGrp="1"/>
          </p:cNvSpPr>
          <p:nvPr>
            <p:ph type="pic" sz="quarter" idx="14"/>
          </p:nvPr>
        </p:nvSpPr>
        <p:spPr>
          <a:xfrm flipH="1">
            <a:off x="4885658" y="1489902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8" name="Picture Placeholder 37"/>
          <p:cNvSpPr>
            <a:spLocks noGrp="1"/>
          </p:cNvSpPr>
          <p:nvPr>
            <p:ph type="pic" sz="quarter" idx="15"/>
          </p:nvPr>
        </p:nvSpPr>
        <p:spPr>
          <a:xfrm flipH="1">
            <a:off x="3470137" y="1489902"/>
            <a:ext cx="1310630" cy="1506472"/>
          </a:xfrm>
          <a:custGeom>
            <a:avLst/>
            <a:gdLst>
              <a:gd name="connsiteX0" fmla="*/ 1747506 w 3495011"/>
              <a:gd name="connsiteY0" fmla="*/ 0 h 4017257"/>
              <a:gd name="connsiteX1" fmla="*/ 0 w 3495011"/>
              <a:gd name="connsiteY1" fmla="*/ 873753 h 4017257"/>
              <a:gd name="connsiteX2" fmla="*/ 0 w 3495011"/>
              <a:gd name="connsiteY2" fmla="*/ 3143504 h 4017257"/>
              <a:gd name="connsiteX3" fmla="*/ 1747506 w 3495011"/>
              <a:gd name="connsiteY3" fmla="*/ 4017257 h 4017257"/>
              <a:gd name="connsiteX4" fmla="*/ 3495011 w 3495011"/>
              <a:gd name="connsiteY4" fmla="*/ 3143504 h 4017257"/>
              <a:gd name="connsiteX5" fmla="*/ 3495011 w 3495011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1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1" y="3143504"/>
                </a:lnTo>
                <a:lnTo>
                  <a:pt x="3495011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42" name="Picture Placeholder 41"/>
          <p:cNvSpPr>
            <a:spLocks noGrp="1"/>
          </p:cNvSpPr>
          <p:nvPr>
            <p:ph type="pic" sz="quarter" idx="16"/>
          </p:nvPr>
        </p:nvSpPr>
        <p:spPr>
          <a:xfrm flipH="1">
            <a:off x="2054669" y="1489902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43" name="Picture Placeholder 42"/>
          <p:cNvSpPr>
            <a:spLocks noGrp="1"/>
          </p:cNvSpPr>
          <p:nvPr>
            <p:ph type="pic" sz="quarter" idx="17"/>
          </p:nvPr>
        </p:nvSpPr>
        <p:spPr>
          <a:xfrm flipH="1">
            <a:off x="1349630" y="211209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44" name="Picture Placeholder 43"/>
          <p:cNvSpPr>
            <a:spLocks noGrp="1"/>
          </p:cNvSpPr>
          <p:nvPr>
            <p:ph type="pic" sz="quarter" idx="18"/>
          </p:nvPr>
        </p:nvSpPr>
        <p:spPr>
          <a:xfrm flipH="1">
            <a:off x="639194" y="1489902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41" name="Picture Placeholder 40"/>
          <p:cNvSpPr>
            <a:spLocks noGrp="1"/>
          </p:cNvSpPr>
          <p:nvPr>
            <p:ph type="pic" sz="quarter" idx="19"/>
          </p:nvPr>
        </p:nvSpPr>
        <p:spPr>
          <a:xfrm flipH="1">
            <a:off x="1349630" y="2768595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40" name="Picture Placeholder 39"/>
          <p:cNvSpPr>
            <a:spLocks noGrp="1"/>
          </p:cNvSpPr>
          <p:nvPr>
            <p:ph type="pic" sz="quarter" idx="20"/>
          </p:nvPr>
        </p:nvSpPr>
        <p:spPr>
          <a:xfrm flipH="1">
            <a:off x="2765107" y="2768595"/>
            <a:ext cx="1310630" cy="1506472"/>
          </a:xfrm>
          <a:custGeom>
            <a:avLst/>
            <a:gdLst>
              <a:gd name="connsiteX0" fmla="*/ 1747506 w 3495011"/>
              <a:gd name="connsiteY0" fmla="*/ 0 h 4017257"/>
              <a:gd name="connsiteX1" fmla="*/ 0 w 3495011"/>
              <a:gd name="connsiteY1" fmla="*/ 873753 h 4017257"/>
              <a:gd name="connsiteX2" fmla="*/ 0 w 3495011"/>
              <a:gd name="connsiteY2" fmla="*/ 3143504 h 4017257"/>
              <a:gd name="connsiteX3" fmla="*/ 1747506 w 3495011"/>
              <a:gd name="connsiteY3" fmla="*/ 4017257 h 4017257"/>
              <a:gd name="connsiteX4" fmla="*/ 3495011 w 3495011"/>
              <a:gd name="connsiteY4" fmla="*/ 3143504 h 4017257"/>
              <a:gd name="connsiteX5" fmla="*/ 3495011 w 3495011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1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1" y="3143504"/>
                </a:lnTo>
                <a:lnTo>
                  <a:pt x="3495011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39" name="Picture Placeholder 38"/>
          <p:cNvSpPr>
            <a:spLocks noGrp="1"/>
          </p:cNvSpPr>
          <p:nvPr>
            <p:ph type="pic" sz="quarter" idx="21"/>
          </p:nvPr>
        </p:nvSpPr>
        <p:spPr>
          <a:xfrm flipH="1">
            <a:off x="4180604" y="2768595"/>
            <a:ext cx="1310629" cy="1506472"/>
          </a:xfrm>
          <a:custGeom>
            <a:avLst/>
            <a:gdLst>
              <a:gd name="connsiteX0" fmla="*/ 1747506 w 3495010"/>
              <a:gd name="connsiteY0" fmla="*/ 0 h 4017257"/>
              <a:gd name="connsiteX1" fmla="*/ 0 w 3495010"/>
              <a:gd name="connsiteY1" fmla="*/ 873753 h 4017257"/>
              <a:gd name="connsiteX2" fmla="*/ 0 w 3495010"/>
              <a:gd name="connsiteY2" fmla="*/ 3143504 h 4017257"/>
              <a:gd name="connsiteX3" fmla="*/ 1747506 w 3495010"/>
              <a:gd name="connsiteY3" fmla="*/ 4017257 h 4017257"/>
              <a:gd name="connsiteX4" fmla="*/ 3495010 w 3495010"/>
              <a:gd name="connsiteY4" fmla="*/ 3143504 h 4017257"/>
              <a:gd name="connsiteX5" fmla="*/ 3495010 w 3495010"/>
              <a:gd name="connsiteY5" fmla="*/ 873753 h 401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010" h="4017257">
                <a:moveTo>
                  <a:pt x="1747506" y="0"/>
                </a:moveTo>
                <a:lnTo>
                  <a:pt x="0" y="873753"/>
                </a:lnTo>
                <a:lnTo>
                  <a:pt x="0" y="3143504"/>
                </a:lnTo>
                <a:lnTo>
                  <a:pt x="1747506" y="4017257"/>
                </a:lnTo>
                <a:lnTo>
                  <a:pt x="3495010" y="3143504"/>
                </a:lnTo>
                <a:lnTo>
                  <a:pt x="3495010" y="873753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12" name="Slide Number Placeholder 3"/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CFC35D-1545-4F58-8CB7-AA86C097199E}" type="slidenum">
              <a:rPr lang="en-GB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6414456"/>
      </p:ext>
    </p:extLst>
  </p:cSld>
  <p:clrMapOvr>
    <a:masterClrMapping/>
  </p:clrMapOvr>
  <p:transition spd="slow">
    <p:fade/>
  </p:transition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2"/>
          </p:nvPr>
        </p:nvSpPr>
        <p:spPr>
          <a:xfrm>
            <a:off x="2168754" y="1556931"/>
            <a:ext cx="4806503" cy="3166817"/>
          </a:xfrm>
          <a:custGeom>
            <a:avLst/>
            <a:gdLst>
              <a:gd name="connsiteX0" fmla="*/ 5380445 w 6408671"/>
              <a:gd name="connsiteY0" fmla="*/ 2165969 h 4222422"/>
              <a:gd name="connsiteX1" fmla="*/ 6408671 w 6408671"/>
              <a:gd name="connsiteY1" fmla="*/ 3194196 h 4222422"/>
              <a:gd name="connsiteX2" fmla="*/ 5380445 w 6408671"/>
              <a:gd name="connsiteY2" fmla="*/ 4222422 h 4222422"/>
              <a:gd name="connsiteX3" fmla="*/ 4352218 w 6408671"/>
              <a:gd name="connsiteY3" fmla="*/ 3194196 h 4222422"/>
              <a:gd name="connsiteX4" fmla="*/ 3204336 w 6408671"/>
              <a:gd name="connsiteY4" fmla="*/ 2165969 h 4222422"/>
              <a:gd name="connsiteX5" fmla="*/ 4232562 w 6408671"/>
              <a:gd name="connsiteY5" fmla="*/ 3194196 h 4222422"/>
              <a:gd name="connsiteX6" fmla="*/ 3204336 w 6408671"/>
              <a:gd name="connsiteY6" fmla="*/ 4222422 h 4222422"/>
              <a:gd name="connsiteX7" fmla="*/ 2176109 w 6408671"/>
              <a:gd name="connsiteY7" fmla="*/ 3194196 h 4222422"/>
              <a:gd name="connsiteX8" fmla="*/ 1028227 w 6408671"/>
              <a:gd name="connsiteY8" fmla="*/ 2134230 h 4222422"/>
              <a:gd name="connsiteX9" fmla="*/ 2056453 w 6408671"/>
              <a:gd name="connsiteY9" fmla="*/ 3162457 h 4222422"/>
              <a:gd name="connsiteX10" fmla="*/ 1028227 w 6408671"/>
              <a:gd name="connsiteY10" fmla="*/ 4190683 h 4222422"/>
              <a:gd name="connsiteX11" fmla="*/ 0 w 6408671"/>
              <a:gd name="connsiteY11" fmla="*/ 3162457 h 4222422"/>
              <a:gd name="connsiteX12" fmla="*/ 4292391 w 6408671"/>
              <a:gd name="connsiteY12" fmla="*/ 1082984 h 4222422"/>
              <a:gd name="connsiteX13" fmla="*/ 5320617 w 6408671"/>
              <a:gd name="connsiteY13" fmla="*/ 2111211 h 4222422"/>
              <a:gd name="connsiteX14" fmla="*/ 4292391 w 6408671"/>
              <a:gd name="connsiteY14" fmla="*/ 3139437 h 4222422"/>
              <a:gd name="connsiteX15" fmla="*/ 3264164 w 6408671"/>
              <a:gd name="connsiteY15" fmla="*/ 2111211 h 4222422"/>
              <a:gd name="connsiteX16" fmla="*/ 2116282 w 6408671"/>
              <a:gd name="connsiteY16" fmla="*/ 1067115 h 4222422"/>
              <a:gd name="connsiteX17" fmla="*/ 3144508 w 6408671"/>
              <a:gd name="connsiteY17" fmla="*/ 2095342 h 4222422"/>
              <a:gd name="connsiteX18" fmla="*/ 2116282 w 6408671"/>
              <a:gd name="connsiteY18" fmla="*/ 3123568 h 4222422"/>
              <a:gd name="connsiteX19" fmla="*/ 1088055 w 6408671"/>
              <a:gd name="connsiteY19" fmla="*/ 2095342 h 4222422"/>
              <a:gd name="connsiteX20" fmla="*/ 3204336 w 6408671"/>
              <a:gd name="connsiteY20" fmla="*/ 0 h 4222422"/>
              <a:gd name="connsiteX21" fmla="*/ 4232562 w 6408671"/>
              <a:gd name="connsiteY21" fmla="*/ 1028227 h 4222422"/>
              <a:gd name="connsiteX22" fmla="*/ 3204336 w 6408671"/>
              <a:gd name="connsiteY22" fmla="*/ 2056453 h 4222422"/>
              <a:gd name="connsiteX23" fmla="*/ 2176109 w 6408671"/>
              <a:gd name="connsiteY23" fmla="*/ 1028227 h 4222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08671" h="4222422">
                <a:moveTo>
                  <a:pt x="5380445" y="2165969"/>
                </a:moveTo>
                <a:lnTo>
                  <a:pt x="6408671" y="3194196"/>
                </a:lnTo>
                <a:lnTo>
                  <a:pt x="5380445" y="4222422"/>
                </a:lnTo>
                <a:lnTo>
                  <a:pt x="4352218" y="3194196"/>
                </a:lnTo>
                <a:close/>
                <a:moveTo>
                  <a:pt x="3204336" y="2165969"/>
                </a:moveTo>
                <a:lnTo>
                  <a:pt x="4232562" y="3194196"/>
                </a:lnTo>
                <a:lnTo>
                  <a:pt x="3204336" y="4222422"/>
                </a:lnTo>
                <a:lnTo>
                  <a:pt x="2176109" y="3194196"/>
                </a:lnTo>
                <a:close/>
                <a:moveTo>
                  <a:pt x="1028227" y="2134230"/>
                </a:moveTo>
                <a:lnTo>
                  <a:pt x="2056453" y="3162457"/>
                </a:lnTo>
                <a:lnTo>
                  <a:pt x="1028227" y="4190683"/>
                </a:lnTo>
                <a:lnTo>
                  <a:pt x="0" y="3162457"/>
                </a:lnTo>
                <a:close/>
                <a:moveTo>
                  <a:pt x="4292391" y="1082984"/>
                </a:moveTo>
                <a:lnTo>
                  <a:pt x="5320617" y="2111211"/>
                </a:lnTo>
                <a:lnTo>
                  <a:pt x="4292391" y="3139437"/>
                </a:lnTo>
                <a:lnTo>
                  <a:pt x="3264164" y="2111211"/>
                </a:lnTo>
                <a:close/>
                <a:moveTo>
                  <a:pt x="2116282" y="1067115"/>
                </a:moveTo>
                <a:lnTo>
                  <a:pt x="3144508" y="2095342"/>
                </a:lnTo>
                <a:lnTo>
                  <a:pt x="2116282" y="3123568"/>
                </a:lnTo>
                <a:lnTo>
                  <a:pt x="1088055" y="2095342"/>
                </a:lnTo>
                <a:close/>
                <a:moveTo>
                  <a:pt x="3204336" y="0"/>
                </a:moveTo>
                <a:lnTo>
                  <a:pt x="4232562" y="1028227"/>
                </a:lnTo>
                <a:lnTo>
                  <a:pt x="3204336" y="2056453"/>
                </a:lnTo>
                <a:lnTo>
                  <a:pt x="2176109" y="102822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rtlCol="0">
            <a:noAutofit/>
          </a:bodyPr>
          <a:lstStyle>
            <a:lvl1pPr>
              <a:defRPr i="1"/>
            </a:lvl1pPr>
          </a:lstStyle>
          <a:p>
            <a:pPr lvl="0"/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69148592"/>
      </p:ext>
    </p:extLst>
  </p:cSld>
  <p:clrMapOvr>
    <a:masterClrMapping/>
  </p:clrMapOvr>
  <p:transition spd="slow">
    <p:fade/>
  </p:transition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Normal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5604738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 userDrawn="1"/>
        </p:nvSpPr>
        <p:spPr>
          <a:xfrm>
            <a:off x="3052800" y="0"/>
            <a:ext cx="6091200" cy="5164038"/>
          </a:xfrm>
          <a:prstGeom prst="rect">
            <a:avLst/>
          </a:prstGeom>
          <a:solidFill>
            <a:srgbClr val="67B7C4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493" tIns="34289" rIns="68493" bIns="34289" rtlCol="0" anchor="ctr"/>
          <a:lstStyle/>
          <a:p>
            <a:pPr algn="ctr" defTabSz="684814"/>
            <a:endParaRPr lang="en-US">
              <a:solidFill>
                <a:sysClr val="windowText" lastClr="000000"/>
              </a:solidFill>
              <a:latin typeface="Roboto light" panose="02000000000000000000" pitchFamily="2" charset="0"/>
              <a:ea typeface="Roboto light" panose="02000000000000000000" pitchFamily="2" charset="0"/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fld id="{2F353723-8014-4FD6-918A-ED8DD495937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fld id="{47E5BAFC-96FA-409C-9E34-7F167265B7B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35897" y="3736507"/>
            <a:ext cx="4904121" cy="541608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</a:defRPr>
            </a:lvl1pPr>
            <a:lvl2pPr marL="4564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0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5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6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56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21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Company Name</a:t>
            </a:r>
            <a:endParaRPr lang="en-US" dirty="0"/>
          </a:p>
        </p:txBody>
      </p:sp>
      <p:sp>
        <p:nvSpPr>
          <p:cNvPr id="11" name="Text Placeholder 1227"/>
          <p:cNvSpPr>
            <a:spLocks noGrp="1"/>
          </p:cNvSpPr>
          <p:nvPr>
            <p:ph type="body" sz="quarter" idx="13" hasCustomPrompt="1"/>
          </p:nvPr>
        </p:nvSpPr>
        <p:spPr>
          <a:xfrm>
            <a:off x="3636468" y="2224341"/>
            <a:ext cx="4896544" cy="715360"/>
          </a:xfrm>
        </p:spPr>
        <p:txBody>
          <a:bodyPr>
            <a:noAutofit/>
          </a:bodyPr>
          <a:lstStyle>
            <a:lvl1pPr marL="0" indent="0">
              <a:buNone/>
              <a:defRPr sz="5400" baseline="0">
                <a:solidFill>
                  <a:schemeClr val="tx1">
                    <a:lumMod val="75000"/>
                    <a:lumOff val="2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pPr lvl="0"/>
            <a:r>
              <a:rPr lang="en-US" dirty="0" smtClean="0"/>
              <a:t>Name of</a:t>
            </a:r>
            <a:endParaRPr lang="en-US" dirty="0"/>
          </a:p>
        </p:txBody>
      </p:sp>
      <p:sp>
        <p:nvSpPr>
          <p:cNvPr id="12" name="Text Placeholder 1227"/>
          <p:cNvSpPr>
            <a:spLocks noGrp="1"/>
          </p:cNvSpPr>
          <p:nvPr>
            <p:ph type="body" sz="quarter" idx="14" hasCustomPrompt="1"/>
          </p:nvPr>
        </p:nvSpPr>
        <p:spPr>
          <a:xfrm>
            <a:off x="3636468" y="2877134"/>
            <a:ext cx="4896544" cy="670977"/>
          </a:xfrm>
        </p:spPr>
        <p:txBody>
          <a:bodyPr>
            <a:noAutofit/>
          </a:bodyPr>
          <a:lstStyle>
            <a:lvl1pPr marL="0" indent="0">
              <a:buNone/>
              <a:defRPr sz="5400" baseline="0">
                <a:solidFill>
                  <a:schemeClr val="tx1">
                    <a:lumMod val="75000"/>
                    <a:lumOff val="2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pPr lvl="0"/>
            <a:r>
              <a:rPr lang="en-US" dirty="0" smtClean="0"/>
              <a:t>Presentation</a:t>
            </a:r>
            <a:endParaRPr lang="en-US" dirty="0"/>
          </a:p>
        </p:txBody>
      </p:sp>
      <p:sp>
        <p:nvSpPr>
          <p:cNvPr id="15" name="Text Placeholder 1227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923679"/>
            <a:ext cx="3052800" cy="1152128"/>
          </a:xfrm>
        </p:spPr>
        <p:txBody>
          <a:bodyPr>
            <a:noAutofit/>
          </a:bodyPr>
          <a:lstStyle>
            <a:lvl1pPr marL="0" indent="0" algn="ctr">
              <a:buNone/>
              <a:defRPr sz="7500" baseline="0">
                <a:solidFill>
                  <a:schemeClr val="bg1">
                    <a:alpha val="50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pPr lvl="0"/>
            <a:r>
              <a:rPr lang="en-US" dirty="0" smtClean="0"/>
              <a:t>2016</a:t>
            </a:r>
            <a:endParaRPr lang="en-US" dirty="0"/>
          </a:p>
        </p:txBody>
      </p:sp>
      <p:sp>
        <p:nvSpPr>
          <p:cNvPr id="16" name="Text Placeholder 1227"/>
          <p:cNvSpPr>
            <a:spLocks noGrp="1"/>
          </p:cNvSpPr>
          <p:nvPr>
            <p:ph type="body" sz="quarter" idx="16" hasCustomPrompt="1"/>
          </p:nvPr>
        </p:nvSpPr>
        <p:spPr>
          <a:xfrm>
            <a:off x="0" y="1658418"/>
            <a:ext cx="3052800" cy="360040"/>
          </a:xfrm>
        </p:spPr>
        <p:txBody>
          <a:bodyPr>
            <a:noAutofit/>
          </a:bodyPr>
          <a:lstStyle>
            <a:lvl1pPr marL="0" indent="0" algn="ctr">
              <a:buNone/>
              <a:defRPr sz="2200" baseline="0">
                <a:solidFill>
                  <a:schemeClr val="accent2"/>
                </a:solidFill>
                <a:latin typeface="Roboto light" panose="02000000000000000000" pitchFamily="2" charset="0"/>
                <a:ea typeface="Roboto light" panose="02000000000000000000" pitchFamily="2" charset="0"/>
              </a:defRPr>
            </a:lvl1pPr>
          </a:lstStyle>
          <a:p>
            <a:pPr lvl="0"/>
            <a:r>
              <a:rPr lang="en-US" dirty="0" smtClean="0"/>
              <a:t>Business Plan</a:t>
            </a:r>
            <a:endParaRPr lang="en-US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3024000" y="0"/>
            <a:ext cx="377872" cy="5164038"/>
          </a:xfrm>
          <a:custGeom>
            <a:avLst/>
            <a:gdLst>
              <a:gd name="connsiteX0" fmla="*/ 0 w 439080"/>
              <a:gd name="connsiteY0" fmla="*/ 0 h 5164038"/>
              <a:gd name="connsiteX1" fmla="*/ 439080 w 439080"/>
              <a:gd name="connsiteY1" fmla="*/ 0 h 5164038"/>
              <a:gd name="connsiteX2" fmla="*/ 439080 w 439080"/>
              <a:gd name="connsiteY2" fmla="*/ 5164038 h 5164038"/>
              <a:gd name="connsiteX3" fmla="*/ 0 w 439080"/>
              <a:gd name="connsiteY3" fmla="*/ 5164038 h 5164038"/>
              <a:gd name="connsiteX4" fmla="*/ 0 w 439080"/>
              <a:gd name="connsiteY4" fmla="*/ 0 h 5164038"/>
              <a:gd name="connsiteX0" fmla="*/ 0 w 439080"/>
              <a:gd name="connsiteY0" fmla="*/ 0 h 5164038"/>
              <a:gd name="connsiteX1" fmla="*/ 439080 w 439080"/>
              <a:gd name="connsiteY1" fmla="*/ 0 h 5164038"/>
              <a:gd name="connsiteX2" fmla="*/ 83480 w 439080"/>
              <a:gd name="connsiteY2" fmla="*/ 5164038 h 5164038"/>
              <a:gd name="connsiteX3" fmla="*/ 0 w 439080"/>
              <a:gd name="connsiteY3" fmla="*/ 5164038 h 5164038"/>
              <a:gd name="connsiteX4" fmla="*/ 0 w 439080"/>
              <a:gd name="connsiteY4" fmla="*/ 0 h 516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9080" h="5164038">
                <a:moveTo>
                  <a:pt x="0" y="0"/>
                </a:moveTo>
                <a:lnTo>
                  <a:pt x="439080" y="0"/>
                </a:lnTo>
                <a:lnTo>
                  <a:pt x="83480" y="5164038"/>
                </a:lnTo>
                <a:lnTo>
                  <a:pt x="0" y="516403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  <a:alpha val="2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493" tIns="34289" rIns="68493" bIns="34289" rtlCol="0" anchor="ctr"/>
          <a:lstStyle/>
          <a:p>
            <a:pPr algn="ctr" defTabSz="684814"/>
            <a:endParaRPr lang="en-US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</a:endParaRPr>
          </a:p>
        </p:txBody>
      </p:sp>
      <p:sp>
        <p:nvSpPr>
          <p:cNvPr id="18" name="Rectangle 16"/>
          <p:cNvSpPr/>
          <p:nvPr userDrawn="1"/>
        </p:nvSpPr>
        <p:spPr>
          <a:xfrm>
            <a:off x="3024000" y="0"/>
            <a:ext cx="241252" cy="5164038"/>
          </a:xfrm>
          <a:custGeom>
            <a:avLst/>
            <a:gdLst>
              <a:gd name="connsiteX0" fmla="*/ 0 w 439080"/>
              <a:gd name="connsiteY0" fmla="*/ 0 h 5164038"/>
              <a:gd name="connsiteX1" fmla="*/ 439080 w 439080"/>
              <a:gd name="connsiteY1" fmla="*/ 0 h 5164038"/>
              <a:gd name="connsiteX2" fmla="*/ 439080 w 439080"/>
              <a:gd name="connsiteY2" fmla="*/ 5164038 h 5164038"/>
              <a:gd name="connsiteX3" fmla="*/ 0 w 439080"/>
              <a:gd name="connsiteY3" fmla="*/ 5164038 h 5164038"/>
              <a:gd name="connsiteX4" fmla="*/ 0 w 439080"/>
              <a:gd name="connsiteY4" fmla="*/ 0 h 5164038"/>
              <a:gd name="connsiteX0" fmla="*/ 0 w 439080"/>
              <a:gd name="connsiteY0" fmla="*/ 0 h 5164038"/>
              <a:gd name="connsiteX1" fmla="*/ 439080 w 439080"/>
              <a:gd name="connsiteY1" fmla="*/ 0 h 5164038"/>
              <a:gd name="connsiteX2" fmla="*/ 83480 w 439080"/>
              <a:gd name="connsiteY2" fmla="*/ 5164038 h 5164038"/>
              <a:gd name="connsiteX3" fmla="*/ 0 w 439080"/>
              <a:gd name="connsiteY3" fmla="*/ 5164038 h 5164038"/>
              <a:gd name="connsiteX4" fmla="*/ 0 w 439080"/>
              <a:gd name="connsiteY4" fmla="*/ 0 h 5164038"/>
              <a:gd name="connsiteX0" fmla="*/ 0 w 280330"/>
              <a:gd name="connsiteY0" fmla="*/ 0 h 5164038"/>
              <a:gd name="connsiteX1" fmla="*/ 280330 w 280330"/>
              <a:gd name="connsiteY1" fmla="*/ 0 h 5164038"/>
              <a:gd name="connsiteX2" fmla="*/ 83480 w 280330"/>
              <a:gd name="connsiteY2" fmla="*/ 5164038 h 5164038"/>
              <a:gd name="connsiteX3" fmla="*/ 0 w 280330"/>
              <a:gd name="connsiteY3" fmla="*/ 5164038 h 5164038"/>
              <a:gd name="connsiteX4" fmla="*/ 0 w 280330"/>
              <a:gd name="connsiteY4" fmla="*/ 0 h 516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0330" h="5164038">
                <a:moveTo>
                  <a:pt x="0" y="0"/>
                </a:moveTo>
                <a:lnTo>
                  <a:pt x="280330" y="0"/>
                </a:lnTo>
                <a:lnTo>
                  <a:pt x="83480" y="5164038"/>
                </a:lnTo>
                <a:lnTo>
                  <a:pt x="0" y="5164038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  <a:alpha val="2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493" tIns="34289" rIns="68493" bIns="34289" rtlCol="0" anchor="ctr"/>
          <a:lstStyle/>
          <a:p>
            <a:pPr algn="ctr" defTabSz="684814"/>
            <a:endParaRPr lang="en-US">
              <a:solidFill>
                <a:prstClr val="white"/>
              </a:solidFill>
              <a:latin typeface="Roboto light" panose="02000000000000000000" pitchFamily="2" charset="0"/>
              <a:ea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99597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1597824"/>
            <a:ext cx="7772400" cy="110251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7511038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5529741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4624646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520622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0704BEA8-4216-4291-B7A8-07A3B1974C9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 lIns="68358" tIns="34201" rIns="68358" bIns="34201" anchor="ctr"/>
          <a:lstStyle/>
          <a:p>
            <a:endParaRPr lang="en-US"/>
          </a:p>
        </p:txBody>
      </p:sp>
      <p:sp>
        <p:nvSpPr>
          <p:cNvPr id="7" name="Slide Number Placeholder 21">
            <a:extLst>
              <a:ext uri="{FF2B5EF4-FFF2-40B4-BE49-F238E27FC236}">
                <a16:creationId xmlns="" xmlns:a16="http://schemas.microsoft.com/office/drawing/2014/main" id="{97032698-4027-4948-8F5C-E2709437E3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3" y="296496"/>
            <a:ext cx="281636" cy="273844"/>
          </a:xfrm>
          <a:prstGeom prst="rect">
            <a:avLst/>
          </a:prstGeom>
        </p:spPr>
        <p:txBody>
          <a:bodyPr vert="horz" lIns="68358" tIns="34201" rIns="68358" bIns="34201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3483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3483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934069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3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33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597951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9303579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451643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2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04793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2" y="1076328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9884651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08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7057506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8642433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355441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1597821"/>
            <a:ext cx="7772400" cy="110251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5164238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7176465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427048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847872"/>
            <a:ext cx="9144000" cy="2447925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78000720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3218261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0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30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393602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424577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277508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2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04790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2" y="1076328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062548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4025505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970754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552296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7938190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37280" y="4824455"/>
            <a:ext cx="1947572" cy="207168"/>
          </a:xfrm>
          <a:prstGeom prst="rect">
            <a:avLst/>
          </a:prstGeom>
        </p:spPr>
        <p:txBody>
          <a:bodyPr lIns="68532" tIns="34289" rIns="68532" bIns="34289"/>
          <a:lstStyle/>
          <a:p>
            <a:pPr defTabSz="685256"/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628650" y="273882"/>
            <a:ext cx="7886700" cy="447737"/>
          </a:xfrm>
          <a:prstGeom prst="rect">
            <a:avLst/>
          </a:prstGeom>
        </p:spPr>
        <p:txBody>
          <a:bodyPr vert="horz" lIns="68532" tIns="34289" rIns="68532" bIns="3428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2" name="Slide Number Placeholder 21">
            <a:extLst>
              <a:ext uri="{FF2B5EF4-FFF2-40B4-BE49-F238E27FC236}">
                <a16:creationId xmlns="" xmlns:a16="http://schemas.microsoft.com/office/drawing/2014/main" id="{36838F4C-DE0D-46AA-88D7-D9CA5E0E7D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2" y="296496"/>
            <a:ext cx="281636" cy="273844"/>
          </a:xfrm>
          <a:prstGeom prst="rect">
            <a:avLst/>
          </a:prstGeom>
        </p:spPr>
        <p:txBody>
          <a:bodyPr vert="horz" lIns="68532" tIns="34289" rIns="68532" bIns="34289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5256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5256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534483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0704BEA8-4216-4291-B7A8-07A3B1974C9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 lIns="68532" tIns="34289" rIns="68532" bIns="34289" anchor="ctr"/>
          <a:lstStyle/>
          <a:p>
            <a:endParaRPr lang="en-US"/>
          </a:p>
        </p:txBody>
      </p:sp>
      <p:sp>
        <p:nvSpPr>
          <p:cNvPr id="7" name="Slide Number Placeholder 21">
            <a:extLst>
              <a:ext uri="{FF2B5EF4-FFF2-40B4-BE49-F238E27FC236}">
                <a16:creationId xmlns="" xmlns:a16="http://schemas.microsoft.com/office/drawing/2014/main" id="{97032698-4027-4948-8F5C-E2709437E3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2" y="296496"/>
            <a:ext cx="281636" cy="273844"/>
          </a:xfrm>
          <a:prstGeom prst="rect">
            <a:avLst/>
          </a:prstGeom>
        </p:spPr>
        <p:txBody>
          <a:bodyPr vert="horz" lIns="68532" tIns="34289" rIns="68532" bIns="34289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5256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5256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746276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77174DDF-AC6A-4246-9039-098644DE7DB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" y="0"/>
            <a:ext cx="3864428" cy="5143500"/>
          </a:xfrm>
          <a:custGeom>
            <a:avLst/>
            <a:gdLst>
              <a:gd name="connsiteX0" fmla="*/ 0 w 5152571"/>
              <a:gd name="connsiteY0" fmla="*/ 0 h 6858000"/>
              <a:gd name="connsiteX1" fmla="*/ 5152571 w 5152571"/>
              <a:gd name="connsiteY1" fmla="*/ 0 h 6858000"/>
              <a:gd name="connsiteX2" fmla="*/ 5152571 w 5152571"/>
              <a:gd name="connsiteY2" fmla="*/ 6858000 h 6858000"/>
              <a:gd name="connsiteX3" fmla="*/ 0 w 515257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2571" h="6858000">
                <a:moveTo>
                  <a:pt x="0" y="0"/>
                </a:moveTo>
                <a:lnTo>
                  <a:pt x="5152571" y="0"/>
                </a:lnTo>
                <a:lnTo>
                  <a:pt x="5152571" y="6858000"/>
                </a:lnTo>
                <a:lnTo>
                  <a:pt x="0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35923581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847851"/>
            <a:ext cx="9144000" cy="2447925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6778054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77174DDF-AC6A-4246-9039-098644DE7DB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3864428" cy="5143500"/>
          </a:xfrm>
          <a:custGeom>
            <a:avLst/>
            <a:gdLst>
              <a:gd name="connsiteX0" fmla="*/ 0 w 5152571"/>
              <a:gd name="connsiteY0" fmla="*/ 0 h 6858000"/>
              <a:gd name="connsiteX1" fmla="*/ 5152571 w 5152571"/>
              <a:gd name="connsiteY1" fmla="*/ 0 h 6858000"/>
              <a:gd name="connsiteX2" fmla="*/ 5152571 w 5152571"/>
              <a:gd name="connsiteY2" fmla="*/ 6858000 h 6858000"/>
              <a:gd name="connsiteX3" fmla="*/ 0 w 515257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2571" h="6858000">
                <a:moveTo>
                  <a:pt x="0" y="0"/>
                </a:moveTo>
                <a:lnTo>
                  <a:pt x="5152571" y="0"/>
                </a:lnTo>
                <a:lnTo>
                  <a:pt x="5152571" y="6858000"/>
                </a:lnTo>
                <a:lnTo>
                  <a:pt x="0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7527319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B72513B0-B62A-4BEA-AB10-08A5FC5C4C8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92015" y="1661533"/>
            <a:ext cx="1359974" cy="1359972"/>
          </a:xfrm>
          <a:custGeom>
            <a:avLst/>
            <a:gdLst>
              <a:gd name="connsiteX0" fmla="*/ 906649 w 1813298"/>
              <a:gd name="connsiteY0" fmla="*/ 0 h 1813296"/>
              <a:gd name="connsiteX1" fmla="*/ 1813298 w 1813298"/>
              <a:gd name="connsiteY1" fmla="*/ 906648 h 1813296"/>
              <a:gd name="connsiteX2" fmla="*/ 906649 w 1813298"/>
              <a:gd name="connsiteY2" fmla="*/ 1813296 h 1813296"/>
              <a:gd name="connsiteX3" fmla="*/ 0 w 1813298"/>
              <a:gd name="connsiteY3" fmla="*/ 906648 h 1813296"/>
              <a:gd name="connsiteX4" fmla="*/ 906649 w 1813298"/>
              <a:gd name="connsiteY4" fmla="*/ 0 h 181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298" h="1813296">
                <a:moveTo>
                  <a:pt x="906649" y="0"/>
                </a:moveTo>
                <a:cubicBezTo>
                  <a:pt x="1407377" y="0"/>
                  <a:pt x="1813298" y="405920"/>
                  <a:pt x="1813298" y="906648"/>
                </a:cubicBezTo>
                <a:cubicBezTo>
                  <a:pt x="1813298" y="1407376"/>
                  <a:pt x="1407377" y="1813296"/>
                  <a:pt x="906649" y="1813296"/>
                </a:cubicBezTo>
                <a:cubicBezTo>
                  <a:pt x="405921" y="1813296"/>
                  <a:pt x="0" y="1407376"/>
                  <a:pt x="0" y="906648"/>
                </a:cubicBezTo>
                <a:cubicBezTo>
                  <a:pt x="0" y="405920"/>
                  <a:pt x="405921" y="0"/>
                  <a:pt x="906649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76777502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>
            <a:extLst>
              <a:ext uri="{FF2B5EF4-FFF2-40B4-BE49-F238E27FC236}">
                <a16:creationId xmlns="" xmlns:a16="http://schemas.microsoft.com/office/drawing/2014/main" id="{A111FE8B-480C-42B5-929D-D9CBFBE5636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61105941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2AD5B477-E25D-460E-9D48-70245BBAA5B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0523" y="1955766"/>
            <a:ext cx="4011491" cy="2639729"/>
          </a:xfrm>
          <a:custGeom>
            <a:avLst/>
            <a:gdLst>
              <a:gd name="connsiteX0" fmla="*/ 0 w 5348655"/>
              <a:gd name="connsiteY0" fmla="*/ 0 h 3519638"/>
              <a:gd name="connsiteX1" fmla="*/ 5348655 w 5348655"/>
              <a:gd name="connsiteY1" fmla="*/ 0 h 3519638"/>
              <a:gd name="connsiteX2" fmla="*/ 5348655 w 5348655"/>
              <a:gd name="connsiteY2" fmla="*/ 3519638 h 3519638"/>
              <a:gd name="connsiteX3" fmla="*/ 0 w 5348655"/>
              <a:gd name="connsiteY3" fmla="*/ 3519638 h 351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8655" h="3519638">
                <a:moveTo>
                  <a:pt x="0" y="0"/>
                </a:moveTo>
                <a:lnTo>
                  <a:pt x="5348655" y="0"/>
                </a:lnTo>
                <a:lnTo>
                  <a:pt x="5348655" y="3519638"/>
                </a:lnTo>
                <a:lnTo>
                  <a:pt x="0" y="3519638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24751947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A8A832A3-528E-476A-B952-3434EBFFACA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07524" y="0"/>
            <a:ext cx="6136481" cy="5143500"/>
          </a:xfrm>
          <a:custGeom>
            <a:avLst/>
            <a:gdLst>
              <a:gd name="connsiteX0" fmla="*/ 0 w 8181975"/>
              <a:gd name="connsiteY0" fmla="*/ 0 h 6858000"/>
              <a:gd name="connsiteX1" fmla="*/ 6084887 w 8181975"/>
              <a:gd name="connsiteY1" fmla="*/ 0 h 6858000"/>
              <a:gd name="connsiteX2" fmla="*/ 8181975 w 8181975"/>
              <a:gd name="connsiteY2" fmla="*/ 4824413 h 6858000"/>
              <a:gd name="connsiteX3" fmla="*/ 8181975 w 8181975"/>
              <a:gd name="connsiteY3" fmla="*/ 6858000 h 6858000"/>
              <a:gd name="connsiteX4" fmla="*/ 2981325 w 8181975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81975" h="6858000">
                <a:moveTo>
                  <a:pt x="0" y="0"/>
                </a:moveTo>
                <a:lnTo>
                  <a:pt x="6084887" y="0"/>
                </a:lnTo>
                <a:lnTo>
                  <a:pt x="8181975" y="4824413"/>
                </a:lnTo>
                <a:lnTo>
                  <a:pt x="8181975" y="6858000"/>
                </a:lnTo>
                <a:lnTo>
                  <a:pt x="2981325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21430443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918F8E4F-470B-42F6-8B2D-A84B3F2596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16975" y="1"/>
            <a:ext cx="4526929" cy="5149298"/>
          </a:xfrm>
          <a:custGeom>
            <a:avLst/>
            <a:gdLst>
              <a:gd name="connsiteX0" fmla="*/ 1743662 w 6035905"/>
              <a:gd name="connsiteY0" fmla="*/ 6312275 h 6865731"/>
              <a:gd name="connsiteX1" fmla="*/ 1967585 w 6035905"/>
              <a:gd name="connsiteY1" fmla="*/ 6365255 h 6865731"/>
              <a:gd name="connsiteX2" fmla="*/ 2155380 w 6035905"/>
              <a:gd name="connsiteY2" fmla="*/ 6865731 h 6865731"/>
              <a:gd name="connsiteX3" fmla="*/ 1237274 w 6035905"/>
              <a:gd name="connsiteY3" fmla="*/ 6865731 h 6865731"/>
              <a:gd name="connsiteX4" fmla="*/ 1425068 w 6035905"/>
              <a:gd name="connsiteY4" fmla="*/ 6509837 h 6865731"/>
              <a:gd name="connsiteX5" fmla="*/ 1743662 w 6035905"/>
              <a:gd name="connsiteY5" fmla="*/ 6312275 h 6865731"/>
              <a:gd name="connsiteX6" fmla="*/ 5028098 w 6035905"/>
              <a:gd name="connsiteY6" fmla="*/ 5922112 h 6865731"/>
              <a:gd name="connsiteX7" fmla="*/ 5252487 w 6035905"/>
              <a:gd name="connsiteY7" fmla="*/ 5975143 h 6865731"/>
              <a:gd name="connsiteX8" fmla="*/ 5409308 w 6035905"/>
              <a:gd name="connsiteY8" fmla="*/ 6565158 h 6865731"/>
              <a:gd name="connsiteX9" fmla="*/ 5242032 w 6035905"/>
              <a:gd name="connsiteY9" fmla="*/ 6865731 h 6865731"/>
              <a:gd name="connsiteX10" fmla="*/ 4311561 w 6035905"/>
              <a:gd name="connsiteY10" fmla="*/ 6865731 h 6865731"/>
              <a:gd name="connsiteX11" fmla="*/ 4708841 w 6035905"/>
              <a:gd name="connsiteY11" fmla="*/ 6119863 h 6865731"/>
              <a:gd name="connsiteX12" fmla="*/ 5028098 w 6035905"/>
              <a:gd name="connsiteY12" fmla="*/ 5922112 h 6865731"/>
              <a:gd name="connsiteX13" fmla="*/ 1727004 w 6035905"/>
              <a:gd name="connsiteY13" fmla="*/ 4477573 h 6865731"/>
              <a:gd name="connsiteX14" fmla="*/ 1893927 w 6035905"/>
              <a:gd name="connsiteY14" fmla="*/ 4530174 h 6865731"/>
              <a:gd name="connsiteX15" fmla="*/ 2040023 w 6035905"/>
              <a:gd name="connsiteY15" fmla="*/ 5119624 h 6865731"/>
              <a:gd name="connsiteX16" fmla="*/ 1100835 w 6035905"/>
              <a:gd name="connsiteY16" fmla="*/ 6865731 h 6865731"/>
              <a:gd name="connsiteX17" fmla="*/ 172083 w 6035905"/>
              <a:gd name="connsiteY17" fmla="*/ 6865731 h 6865731"/>
              <a:gd name="connsiteX18" fmla="*/ 1351285 w 6035905"/>
              <a:gd name="connsiteY18" fmla="*/ 4685878 h 6865731"/>
              <a:gd name="connsiteX19" fmla="*/ 1669953 w 6035905"/>
              <a:gd name="connsiteY19" fmla="*/ 4477781 h 6865731"/>
              <a:gd name="connsiteX20" fmla="*/ 1727004 w 6035905"/>
              <a:gd name="connsiteY20" fmla="*/ 4477573 h 6865731"/>
              <a:gd name="connsiteX21" fmla="*/ 6035901 w 6035905"/>
              <a:gd name="connsiteY21" fmla="*/ 3680707 h 6865731"/>
              <a:gd name="connsiteX22" fmla="*/ 6035901 w 6035905"/>
              <a:gd name="connsiteY22" fmla="*/ 5406644 h 6865731"/>
              <a:gd name="connsiteX23" fmla="*/ 5816686 w 6035905"/>
              <a:gd name="connsiteY23" fmla="*/ 5807506 h 6865731"/>
              <a:gd name="connsiteX24" fmla="*/ 5273867 w 6035905"/>
              <a:gd name="connsiteY24" fmla="*/ 5963397 h 6865731"/>
              <a:gd name="connsiteX25" fmla="*/ 5127724 w 6035905"/>
              <a:gd name="connsiteY25" fmla="*/ 5373238 h 6865731"/>
              <a:gd name="connsiteX26" fmla="*/ 6035901 w 6035905"/>
              <a:gd name="connsiteY26" fmla="*/ 3680707 h 6865731"/>
              <a:gd name="connsiteX27" fmla="*/ 4636516 w 6035905"/>
              <a:gd name="connsiteY27" fmla="*/ 2892909 h 6865731"/>
              <a:gd name="connsiteX28" fmla="*/ 4836200 w 6035905"/>
              <a:gd name="connsiteY28" fmla="*/ 2958846 h 6865731"/>
              <a:gd name="connsiteX29" fmla="*/ 4992958 w 6035905"/>
              <a:gd name="connsiteY29" fmla="*/ 3582166 h 6865731"/>
              <a:gd name="connsiteX30" fmla="*/ 3216362 w 6035905"/>
              <a:gd name="connsiteY30" fmla="*/ 6865731 h 6865731"/>
              <a:gd name="connsiteX31" fmla="*/ 2244459 w 6035905"/>
              <a:gd name="connsiteY31" fmla="*/ 6865731 h 6865731"/>
              <a:gd name="connsiteX32" fmla="*/ 4324122 w 6035905"/>
              <a:gd name="connsiteY32" fmla="*/ 3025630 h 6865731"/>
              <a:gd name="connsiteX33" fmla="*/ 4636516 w 6035905"/>
              <a:gd name="connsiteY33" fmla="*/ 2892909 h 6865731"/>
              <a:gd name="connsiteX34" fmla="*/ 6035902 w 6035905"/>
              <a:gd name="connsiteY34" fmla="*/ 1792895 h 6865731"/>
              <a:gd name="connsiteX35" fmla="*/ 6035902 w 6035905"/>
              <a:gd name="connsiteY35" fmla="*/ 3517083 h 6865731"/>
              <a:gd name="connsiteX36" fmla="*/ 4646585 w 6035905"/>
              <a:gd name="connsiteY36" fmla="*/ 6097805 h 6865731"/>
              <a:gd name="connsiteX37" fmla="*/ 4103393 w 6035905"/>
              <a:gd name="connsiteY37" fmla="*/ 6253538 h 6865731"/>
              <a:gd name="connsiteX38" fmla="*/ 3946703 w 6035905"/>
              <a:gd name="connsiteY38" fmla="*/ 5663977 h 6865731"/>
              <a:gd name="connsiteX39" fmla="*/ 6035902 w 6035905"/>
              <a:gd name="connsiteY39" fmla="*/ 1792895 h 6865731"/>
              <a:gd name="connsiteX40" fmla="*/ 2426598 w 6035905"/>
              <a:gd name="connsiteY40" fmla="*/ 1106704 h 6865731"/>
              <a:gd name="connsiteX41" fmla="*/ 2611328 w 6035905"/>
              <a:gd name="connsiteY41" fmla="*/ 1165449 h 6865731"/>
              <a:gd name="connsiteX42" fmla="*/ 2757287 w 6035905"/>
              <a:gd name="connsiteY42" fmla="*/ 1744721 h 6865731"/>
              <a:gd name="connsiteX43" fmla="*/ 880666 w 6035905"/>
              <a:gd name="connsiteY43" fmla="*/ 5264911 h 6865731"/>
              <a:gd name="connsiteX44" fmla="*/ 401086 w 6035905"/>
              <a:gd name="connsiteY44" fmla="*/ 5320611 h 6865731"/>
              <a:gd name="connsiteX45" fmla="*/ 255126 w 6035905"/>
              <a:gd name="connsiteY45" fmla="*/ 4730199 h 6865731"/>
              <a:gd name="connsiteX46" fmla="*/ 2131747 w 6035905"/>
              <a:gd name="connsiteY46" fmla="*/ 1221148 h 6865731"/>
              <a:gd name="connsiteX47" fmla="*/ 2426598 w 6035905"/>
              <a:gd name="connsiteY47" fmla="*/ 1106704 h 6865731"/>
              <a:gd name="connsiteX48" fmla="*/ 4475683 w 6035905"/>
              <a:gd name="connsiteY48" fmla="*/ 1105703 h 6865731"/>
              <a:gd name="connsiteX49" fmla="*/ 4699485 w 6035905"/>
              <a:gd name="connsiteY49" fmla="*/ 1166568 h 6865731"/>
              <a:gd name="connsiteX50" fmla="*/ 4855895 w 6035905"/>
              <a:gd name="connsiteY50" fmla="*/ 1745514 h 6865731"/>
              <a:gd name="connsiteX51" fmla="*/ 2530592 w 6035905"/>
              <a:gd name="connsiteY51" fmla="*/ 6076478 h 6865731"/>
              <a:gd name="connsiteX52" fmla="*/ 1988368 w 6035905"/>
              <a:gd name="connsiteY52" fmla="*/ 6221215 h 6865731"/>
              <a:gd name="connsiteX53" fmla="*/ 1842385 w 6035905"/>
              <a:gd name="connsiteY53" fmla="*/ 5642268 h 6865731"/>
              <a:gd name="connsiteX54" fmla="*/ 4157261 w 6035905"/>
              <a:gd name="connsiteY54" fmla="*/ 1311304 h 6865731"/>
              <a:gd name="connsiteX55" fmla="*/ 4475683 w 6035905"/>
              <a:gd name="connsiteY55" fmla="*/ 1105703 h 6865731"/>
              <a:gd name="connsiteX56" fmla="*/ 3926718 w 6035905"/>
              <a:gd name="connsiteY56" fmla="*/ 257293 h 6865731"/>
              <a:gd name="connsiteX57" fmla="*/ 4114197 w 6035905"/>
              <a:gd name="connsiteY57" fmla="*/ 310498 h 6865731"/>
              <a:gd name="connsiteX58" fmla="*/ 4260157 w 6035905"/>
              <a:gd name="connsiteY58" fmla="*/ 900274 h 6865731"/>
              <a:gd name="connsiteX59" fmla="*/ 2373109 w 6035905"/>
              <a:gd name="connsiteY59" fmla="*/ 4405546 h 6865731"/>
              <a:gd name="connsiteX60" fmla="*/ 1903954 w 6035905"/>
              <a:gd name="connsiteY60" fmla="*/ 4472313 h 6865731"/>
              <a:gd name="connsiteX61" fmla="*/ 1747569 w 6035905"/>
              <a:gd name="connsiteY61" fmla="*/ 3882537 h 6865731"/>
              <a:gd name="connsiteX62" fmla="*/ 3634616 w 6035905"/>
              <a:gd name="connsiteY62" fmla="*/ 377265 h 6865731"/>
              <a:gd name="connsiteX63" fmla="*/ 3926718 w 6035905"/>
              <a:gd name="connsiteY63" fmla="*/ 257293 h 6865731"/>
              <a:gd name="connsiteX64" fmla="*/ 5942011 w 6035905"/>
              <a:gd name="connsiteY64" fmla="*/ 1 h 6865731"/>
              <a:gd name="connsiteX65" fmla="*/ 6035905 w 6035905"/>
              <a:gd name="connsiteY65" fmla="*/ 1 h 6865731"/>
              <a:gd name="connsiteX66" fmla="*/ 6035905 w 6035905"/>
              <a:gd name="connsiteY66" fmla="*/ 1536266 h 6865731"/>
              <a:gd name="connsiteX67" fmla="*/ 5389081 w 6035905"/>
              <a:gd name="connsiteY67" fmla="*/ 2738559 h 6865731"/>
              <a:gd name="connsiteX68" fmla="*/ 4846584 w 6035905"/>
              <a:gd name="connsiteY68" fmla="*/ 2894413 h 6865731"/>
              <a:gd name="connsiteX69" fmla="*/ 4700527 w 6035905"/>
              <a:gd name="connsiteY69" fmla="*/ 2304399 h 6865731"/>
              <a:gd name="connsiteX70" fmla="*/ 5942011 w 6035905"/>
              <a:gd name="connsiteY70" fmla="*/ 1 h 6865731"/>
              <a:gd name="connsiteX71" fmla="*/ 2789661 w 6035905"/>
              <a:gd name="connsiteY71" fmla="*/ 1 h 6865731"/>
              <a:gd name="connsiteX72" fmla="*/ 3720961 w 6035905"/>
              <a:gd name="connsiteY72" fmla="*/ 1 h 6865731"/>
              <a:gd name="connsiteX73" fmla="*/ 3197759 w 6035905"/>
              <a:gd name="connsiteY73" fmla="*/ 977367 h 6865731"/>
              <a:gd name="connsiteX74" fmla="*/ 2643164 w 6035905"/>
              <a:gd name="connsiteY74" fmla="*/ 1132857 h 6865731"/>
              <a:gd name="connsiteX75" fmla="*/ 2496668 w 6035905"/>
              <a:gd name="connsiteY75" fmla="*/ 544216 h 6865731"/>
              <a:gd name="connsiteX76" fmla="*/ 2789661 w 6035905"/>
              <a:gd name="connsiteY76" fmla="*/ 1 h 6865731"/>
              <a:gd name="connsiteX77" fmla="*/ 1736674 w 6035905"/>
              <a:gd name="connsiteY77" fmla="*/ 1 h 6865731"/>
              <a:gd name="connsiteX78" fmla="*/ 2666317 w 6035905"/>
              <a:gd name="connsiteY78" fmla="*/ 1 h 6865731"/>
              <a:gd name="connsiteX79" fmla="*/ 754804 w 6035905"/>
              <a:gd name="connsiteY79" fmla="*/ 3560722 h 6865731"/>
              <a:gd name="connsiteX80" fmla="*/ 201196 w 6035905"/>
              <a:gd name="connsiteY80" fmla="*/ 3716503 h 6865731"/>
              <a:gd name="connsiteX81" fmla="*/ 54960 w 6035905"/>
              <a:gd name="connsiteY81" fmla="*/ 3126759 h 6865731"/>
              <a:gd name="connsiteX82" fmla="*/ 1736674 w 6035905"/>
              <a:gd name="connsiteY82" fmla="*/ 1 h 6865731"/>
              <a:gd name="connsiteX83" fmla="*/ 4876566 w 6035905"/>
              <a:gd name="connsiteY83" fmla="*/ 0 h 6865731"/>
              <a:gd name="connsiteX84" fmla="*/ 5846069 w 6035905"/>
              <a:gd name="connsiteY84" fmla="*/ 0 h 6865731"/>
              <a:gd name="connsiteX85" fmla="*/ 5272707 w 6035905"/>
              <a:gd name="connsiteY85" fmla="*/ 1056562 h 6865731"/>
              <a:gd name="connsiteX86" fmla="*/ 4761894 w 6035905"/>
              <a:gd name="connsiteY86" fmla="*/ 1123292 h 6865731"/>
              <a:gd name="connsiteX87" fmla="*/ 4605522 w 6035905"/>
              <a:gd name="connsiteY87" fmla="*/ 489355 h 6865731"/>
              <a:gd name="connsiteX88" fmla="*/ 4876566 w 6035905"/>
              <a:gd name="connsiteY88" fmla="*/ 0 h 686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6035905" h="6865731">
                <a:moveTo>
                  <a:pt x="1743662" y="6312275"/>
                </a:moveTo>
                <a:cubicBezTo>
                  <a:pt x="1819403" y="6306866"/>
                  <a:pt x="1897162" y="6323549"/>
                  <a:pt x="1967585" y="6365255"/>
                </a:cubicBezTo>
                <a:cubicBezTo>
                  <a:pt x="2144947" y="6465350"/>
                  <a:pt x="2207545" y="6676662"/>
                  <a:pt x="2155380" y="6865731"/>
                </a:cubicBezTo>
                <a:cubicBezTo>
                  <a:pt x="2155380" y="6865731"/>
                  <a:pt x="2155380" y="6865731"/>
                  <a:pt x="1237274" y="6865731"/>
                </a:cubicBezTo>
                <a:cubicBezTo>
                  <a:pt x="1237274" y="6865731"/>
                  <a:pt x="1237274" y="6865731"/>
                  <a:pt x="1425068" y="6509837"/>
                </a:cubicBezTo>
                <a:cubicBezTo>
                  <a:pt x="1496795" y="6391669"/>
                  <a:pt x="1617426" y="6321290"/>
                  <a:pt x="1743662" y="6312275"/>
                </a:cubicBezTo>
                <a:close/>
                <a:moveTo>
                  <a:pt x="5028098" y="5922112"/>
                </a:moveTo>
                <a:cubicBezTo>
                  <a:pt x="5103997" y="5916698"/>
                  <a:pt x="5181918" y="5933396"/>
                  <a:pt x="5252487" y="5975143"/>
                </a:cubicBezTo>
                <a:cubicBezTo>
                  <a:pt x="5451127" y="6097599"/>
                  <a:pt x="5513855" y="6353643"/>
                  <a:pt x="5409308" y="6565158"/>
                </a:cubicBezTo>
                <a:cubicBezTo>
                  <a:pt x="5409308" y="6565158"/>
                  <a:pt x="5409308" y="6565158"/>
                  <a:pt x="5242032" y="6865731"/>
                </a:cubicBezTo>
                <a:cubicBezTo>
                  <a:pt x="5242032" y="6865731"/>
                  <a:pt x="5242032" y="6865731"/>
                  <a:pt x="4311561" y="6865731"/>
                </a:cubicBezTo>
                <a:cubicBezTo>
                  <a:pt x="4311561" y="6865731"/>
                  <a:pt x="4311561" y="6865731"/>
                  <a:pt x="4708841" y="6119863"/>
                </a:cubicBezTo>
                <a:cubicBezTo>
                  <a:pt x="4780717" y="6001582"/>
                  <a:pt x="4901600" y="5931135"/>
                  <a:pt x="5028098" y="5922112"/>
                </a:cubicBezTo>
                <a:close/>
                <a:moveTo>
                  <a:pt x="1727004" y="4477573"/>
                </a:moveTo>
                <a:cubicBezTo>
                  <a:pt x="1784142" y="4481691"/>
                  <a:pt x="1841098" y="4498894"/>
                  <a:pt x="1893927" y="4530174"/>
                </a:cubicBezTo>
                <a:cubicBezTo>
                  <a:pt x="2092200" y="4652513"/>
                  <a:pt x="2154813" y="4908312"/>
                  <a:pt x="2040023" y="5119624"/>
                </a:cubicBezTo>
                <a:cubicBezTo>
                  <a:pt x="2040023" y="5119624"/>
                  <a:pt x="2040023" y="5119624"/>
                  <a:pt x="1100835" y="6865731"/>
                </a:cubicBezTo>
                <a:cubicBezTo>
                  <a:pt x="1100835" y="6865731"/>
                  <a:pt x="1100835" y="6865731"/>
                  <a:pt x="172083" y="6865731"/>
                </a:cubicBezTo>
                <a:cubicBezTo>
                  <a:pt x="172083" y="6865731"/>
                  <a:pt x="172083" y="6865731"/>
                  <a:pt x="1351285" y="4685878"/>
                </a:cubicBezTo>
                <a:cubicBezTo>
                  <a:pt x="1423029" y="4560759"/>
                  <a:pt x="1543688" y="4487773"/>
                  <a:pt x="1669953" y="4477781"/>
                </a:cubicBezTo>
                <a:cubicBezTo>
                  <a:pt x="1688893" y="4476282"/>
                  <a:pt x="1707959" y="4476200"/>
                  <a:pt x="1727004" y="4477573"/>
                </a:cubicBezTo>
                <a:close/>
                <a:moveTo>
                  <a:pt x="6035901" y="3680707"/>
                </a:moveTo>
                <a:cubicBezTo>
                  <a:pt x="6035901" y="3680707"/>
                  <a:pt x="6035901" y="3680707"/>
                  <a:pt x="6035901" y="5406644"/>
                </a:cubicBezTo>
                <a:cubicBezTo>
                  <a:pt x="6035901" y="5406644"/>
                  <a:pt x="6035901" y="5406644"/>
                  <a:pt x="5816686" y="5807506"/>
                </a:cubicBezTo>
                <a:cubicBezTo>
                  <a:pt x="5712298" y="6007938"/>
                  <a:pt x="5461766" y="6074748"/>
                  <a:pt x="5273867" y="5963397"/>
                </a:cubicBezTo>
                <a:cubicBezTo>
                  <a:pt x="5085969" y="5840912"/>
                  <a:pt x="5012897" y="5584805"/>
                  <a:pt x="5127724" y="5373238"/>
                </a:cubicBezTo>
                <a:cubicBezTo>
                  <a:pt x="5127724" y="5373238"/>
                  <a:pt x="5127724" y="5373238"/>
                  <a:pt x="6035901" y="3680707"/>
                </a:cubicBezTo>
                <a:close/>
                <a:moveTo>
                  <a:pt x="4636516" y="2892909"/>
                </a:moveTo>
                <a:cubicBezTo>
                  <a:pt x="4704915" y="2895713"/>
                  <a:pt x="4773497" y="2917105"/>
                  <a:pt x="4836200" y="2958846"/>
                </a:cubicBezTo>
                <a:cubicBezTo>
                  <a:pt x="5045211" y="3081284"/>
                  <a:pt x="5118365" y="3359552"/>
                  <a:pt x="4992958" y="3582166"/>
                </a:cubicBezTo>
                <a:cubicBezTo>
                  <a:pt x="4992958" y="3582166"/>
                  <a:pt x="4992958" y="3582166"/>
                  <a:pt x="3216362" y="6865731"/>
                </a:cubicBezTo>
                <a:cubicBezTo>
                  <a:pt x="3216362" y="6865731"/>
                  <a:pt x="3216362" y="6865731"/>
                  <a:pt x="2244459" y="6865731"/>
                </a:cubicBezTo>
                <a:cubicBezTo>
                  <a:pt x="2244459" y="6865731"/>
                  <a:pt x="2244459" y="6865731"/>
                  <a:pt x="4324122" y="3025630"/>
                </a:cubicBezTo>
                <a:cubicBezTo>
                  <a:pt x="4409033" y="2935193"/>
                  <a:pt x="4522519" y="2888235"/>
                  <a:pt x="4636516" y="2892909"/>
                </a:cubicBezTo>
                <a:close/>
                <a:moveTo>
                  <a:pt x="6035902" y="1792895"/>
                </a:moveTo>
                <a:cubicBezTo>
                  <a:pt x="6035902" y="1792895"/>
                  <a:pt x="6035902" y="1792895"/>
                  <a:pt x="6035902" y="3517083"/>
                </a:cubicBezTo>
                <a:cubicBezTo>
                  <a:pt x="6035902" y="3517083"/>
                  <a:pt x="6035902" y="3517083"/>
                  <a:pt x="4646585" y="6097805"/>
                </a:cubicBezTo>
                <a:cubicBezTo>
                  <a:pt x="4531679" y="6298033"/>
                  <a:pt x="4291421" y="6364776"/>
                  <a:pt x="4103393" y="6253538"/>
                </a:cubicBezTo>
                <a:cubicBezTo>
                  <a:pt x="3904919" y="6131176"/>
                  <a:pt x="3842243" y="5875329"/>
                  <a:pt x="3946703" y="5663977"/>
                </a:cubicBezTo>
                <a:cubicBezTo>
                  <a:pt x="3946703" y="5663977"/>
                  <a:pt x="3946703" y="5663977"/>
                  <a:pt x="6035902" y="1792895"/>
                </a:cubicBezTo>
                <a:close/>
                <a:moveTo>
                  <a:pt x="2426598" y="1106704"/>
                </a:moveTo>
                <a:cubicBezTo>
                  <a:pt x="2489641" y="1109054"/>
                  <a:pt x="2552684" y="1127852"/>
                  <a:pt x="2611328" y="1165449"/>
                </a:cubicBezTo>
                <a:cubicBezTo>
                  <a:pt x="2809416" y="1276848"/>
                  <a:pt x="2871970" y="1544204"/>
                  <a:pt x="2757287" y="1744721"/>
                </a:cubicBezTo>
                <a:cubicBezTo>
                  <a:pt x="2757287" y="1744721"/>
                  <a:pt x="2757287" y="1744721"/>
                  <a:pt x="880666" y="5264911"/>
                </a:cubicBezTo>
                <a:cubicBezTo>
                  <a:pt x="755559" y="5387450"/>
                  <a:pt x="557471" y="5420869"/>
                  <a:pt x="401086" y="5320611"/>
                </a:cubicBezTo>
                <a:cubicBezTo>
                  <a:pt x="213422" y="5198072"/>
                  <a:pt x="140443" y="4941856"/>
                  <a:pt x="255126" y="4730199"/>
                </a:cubicBezTo>
                <a:cubicBezTo>
                  <a:pt x="255126" y="4730199"/>
                  <a:pt x="255126" y="4730199"/>
                  <a:pt x="2131747" y="1221148"/>
                </a:cubicBezTo>
                <a:cubicBezTo>
                  <a:pt x="2216456" y="1144562"/>
                  <a:pt x="2321527" y="1102788"/>
                  <a:pt x="2426598" y="1106704"/>
                </a:cubicBezTo>
                <a:close/>
                <a:moveTo>
                  <a:pt x="4475683" y="1105703"/>
                </a:moveTo>
                <a:cubicBezTo>
                  <a:pt x="4551384" y="1101332"/>
                  <a:pt x="4629100" y="1120642"/>
                  <a:pt x="4699485" y="1166568"/>
                </a:cubicBezTo>
                <a:cubicBezTo>
                  <a:pt x="4897605" y="1277904"/>
                  <a:pt x="4960169" y="1545110"/>
                  <a:pt x="4855895" y="1745514"/>
                </a:cubicBezTo>
                <a:cubicBezTo>
                  <a:pt x="4855895" y="1745514"/>
                  <a:pt x="4855895" y="1745514"/>
                  <a:pt x="2530592" y="6076478"/>
                </a:cubicBezTo>
                <a:cubicBezTo>
                  <a:pt x="2415891" y="6276883"/>
                  <a:pt x="2176061" y="6343684"/>
                  <a:pt x="1988368" y="6221215"/>
                </a:cubicBezTo>
                <a:cubicBezTo>
                  <a:pt x="1790248" y="6109879"/>
                  <a:pt x="1727684" y="5842673"/>
                  <a:pt x="1842385" y="5642268"/>
                </a:cubicBezTo>
                <a:cubicBezTo>
                  <a:pt x="1842385" y="5642268"/>
                  <a:pt x="1842385" y="5642268"/>
                  <a:pt x="4157261" y="1311304"/>
                </a:cubicBezTo>
                <a:cubicBezTo>
                  <a:pt x="4228950" y="1186052"/>
                  <a:pt x="4349516" y="1112987"/>
                  <a:pt x="4475683" y="1105703"/>
                </a:cubicBezTo>
                <a:close/>
                <a:moveTo>
                  <a:pt x="3926718" y="257293"/>
                </a:moveTo>
                <a:cubicBezTo>
                  <a:pt x="3991044" y="259380"/>
                  <a:pt x="4055553" y="277115"/>
                  <a:pt x="4114197" y="310498"/>
                </a:cubicBezTo>
                <a:cubicBezTo>
                  <a:pt x="4301859" y="432904"/>
                  <a:pt x="4374839" y="688845"/>
                  <a:pt x="4260157" y="900274"/>
                </a:cubicBezTo>
                <a:cubicBezTo>
                  <a:pt x="4260157" y="900274"/>
                  <a:pt x="4260157" y="900274"/>
                  <a:pt x="2373109" y="4405546"/>
                </a:cubicBezTo>
                <a:cubicBezTo>
                  <a:pt x="2248001" y="4539081"/>
                  <a:pt x="2060339" y="4561336"/>
                  <a:pt x="1903954" y="4472313"/>
                </a:cubicBezTo>
                <a:cubicBezTo>
                  <a:pt x="1705867" y="4349907"/>
                  <a:pt x="1643312" y="4082839"/>
                  <a:pt x="1747569" y="3882537"/>
                </a:cubicBezTo>
                <a:cubicBezTo>
                  <a:pt x="1747569" y="3882537"/>
                  <a:pt x="1747569" y="3882537"/>
                  <a:pt x="3634616" y="377265"/>
                </a:cubicBezTo>
                <a:cubicBezTo>
                  <a:pt x="3712809" y="293806"/>
                  <a:pt x="3819509" y="253816"/>
                  <a:pt x="3926718" y="257293"/>
                </a:cubicBezTo>
                <a:close/>
                <a:moveTo>
                  <a:pt x="5942011" y="1"/>
                </a:moveTo>
                <a:cubicBezTo>
                  <a:pt x="5942011" y="1"/>
                  <a:pt x="5942011" y="1"/>
                  <a:pt x="6035905" y="1"/>
                </a:cubicBezTo>
                <a:cubicBezTo>
                  <a:pt x="6035905" y="1"/>
                  <a:pt x="6035905" y="1"/>
                  <a:pt x="6035905" y="1536266"/>
                </a:cubicBezTo>
                <a:cubicBezTo>
                  <a:pt x="6035905" y="1536266"/>
                  <a:pt x="6035905" y="1536266"/>
                  <a:pt x="5389081" y="2738559"/>
                </a:cubicBezTo>
                <a:cubicBezTo>
                  <a:pt x="5274322" y="2938942"/>
                  <a:pt x="5034372" y="3005735"/>
                  <a:pt x="4846584" y="2894413"/>
                </a:cubicBezTo>
                <a:cubicBezTo>
                  <a:pt x="4648364" y="2771956"/>
                  <a:pt x="4585768" y="2515912"/>
                  <a:pt x="4700527" y="2304399"/>
                </a:cubicBezTo>
                <a:cubicBezTo>
                  <a:pt x="4700527" y="2304399"/>
                  <a:pt x="4700527" y="2304399"/>
                  <a:pt x="5942011" y="1"/>
                </a:cubicBezTo>
                <a:close/>
                <a:moveTo>
                  <a:pt x="2789661" y="1"/>
                </a:moveTo>
                <a:cubicBezTo>
                  <a:pt x="2789661" y="1"/>
                  <a:pt x="2789661" y="1"/>
                  <a:pt x="3720961" y="1"/>
                </a:cubicBezTo>
                <a:cubicBezTo>
                  <a:pt x="3720961" y="1"/>
                  <a:pt x="3720961" y="1"/>
                  <a:pt x="3197759" y="977367"/>
                </a:cubicBezTo>
                <a:cubicBezTo>
                  <a:pt x="3082654" y="1177283"/>
                  <a:pt x="2841981" y="1255027"/>
                  <a:pt x="2643164" y="1132857"/>
                </a:cubicBezTo>
                <a:cubicBezTo>
                  <a:pt x="2454811" y="1010686"/>
                  <a:pt x="2381563" y="755238"/>
                  <a:pt x="2496668" y="544216"/>
                </a:cubicBezTo>
                <a:cubicBezTo>
                  <a:pt x="2496668" y="544216"/>
                  <a:pt x="2496668" y="544216"/>
                  <a:pt x="2789661" y="1"/>
                </a:cubicBezTo>
                <a:close/>
                <a:moveTo>
                  <a:pt x="1736674" y="1"/>
                </a:moveTo>
                <a:cubicBezTo>
                  <a:pt x="1736674" y="1"/>
                  <a:pt x="1736674" y="1"/>
                  <a:pt x="2666317" y="1"/>
                </a:cubicBezTo>
                <a:cubicBezTo>
                  <a:pt x="2666317" y="1"/>
                  <a:pt x="2666317" y="1"/>
                  <a:pt x="754804" y="3560722"/>
                </a:cubicBezTo>
                <a:cubicBezTo>
                  <a:pt x="639905" y="3761012"/>
                  <a:pt x="399659" y="3838903"/>
                  <a:pt x="201196" y="3716503"/>
                </a:cubicBezTo>
                <a:cubicBezTo>
                  <a:pt x="13179" y="3594104"/>
                  <a:pt x="-59939" y="3338177"/>
                  <a:pt x="54960" y="3126759"/>
                </a:cubicBezTo>
                <a:cubicBezTo>
                  <a:pt x="54960" y="3126759"/>
                  <a:pt x="54960" y="3126759"/>
                  <a:pt x="1736674" y="1"/>
                </a:cubicBezTo>
                <a:close/>
                <a:moveTo>
                  <a:pt x="4876566" y="0"/>
                </a:moveTo>
                <a:cubicBezTo>
                  <a:pt x="4876566" y="0"/>
                  <a:pt x="4876566" y="0"/>
                  <a:pt x="5846069" y="0"/>
                </a:cubicBezTo>
                <a:cubicBezTo>
                  <a:pt x="5846069" y="0"/>
                  <a:pt x="5846069" y="0"/>
                  <a:pt x="5272707" y="1056562"/>
                </a:cubicBezTo>
                <a:cubicBezTo>
                  <a:pt x="5137185" y="1190022"/>
                  <a:pt x="4928690" y="1223387"/>
                  <a:pt x="4761894" y="1123292"/>
                </a:cubicBezTo>
                <a:cubicBezTo>
                  <a:pt x="4553399" y="989831"/>
                  <a:pt x="4490850" y="711789"/>
                  <a:pt x="4605522" y="489355"/>
                </a:cubicBezTo>
                <a:cubicBezTo>
                  <a:pt x="4605522" y="489355"/>
                  <a:pt x="4605522" y="489355"/>
                  <a:pt x="4876566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96381648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0BD50E30-42E2-4A0E-B92D-98DAAEC1E68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4360" y="2436030"/>
            <a:ext cx="3793331" cy="2157413"/>
          </a:xfrm>
          <a:custGeom>
            <a:avLst/>
            <a:gdLst>
              <a:gd name="connsiteX0" fmla="*/ 0 w 5057775"/>
              <a:gd name="connsiteY0" fmla="*/ 0 h 2876550"/>
              <a:gd name="connsiteX1" fmla="*/ 5057775 w 5057775"/>
              <a:gd name="connsiteY1" fmla="*/ 0 h 2876550"/>
              <a:gd name="connsiteX2" fmla="*/ 5057775 w 5057775"/>
              <a:gd name="connsiteY2" fmla="*/ 2876550 h 2876550"/>
              <a:gd name="connsiteX3" fmla="*/ 0 w 5057775"/>
              <a:gd name="connsiteY3" fmla="*/ 2876550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7775" h="2876550">
                <a:moveTo>
                  <a:pt x="0" y="0"/>
                </a:moveTo>
                <a:lnTo>
                  <a:pt x="5057775" y="0"/>
                </a:lnTo>
                <a:lnTo>
                  <a:pt x="5057775" y="2876550"/>
                </a:lnTo>
                <a:lnTo>
                  <a:pt x="0" y="287655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43152821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2">
            <a:extLst>
              <a:ext uri="{FF2B5EF4-FFF2-40B4-BE49-F238E27FC236}">
                <a16:creationId xmlns="" xmlns:a16="http://schemas.microsoft.com/office/drawing/2014/main" id="{9EE777F0-87D8-4D33-B6E6-6DD15E51FE8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5571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="" xmlns:a16="http://schemas.microsoft.com/office/drawing/2014/main" id="{19FA0D92-1457-4F92-9A9B-D505A017DAA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798807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9" name="Picture Placeholder 14">
            <a:extLst>
              <a:ext uri="{FF2B5EF4-FFF2-40B4-BE49-F238E27FC236}">
                <a16:creationId xmlns="" xmlns:a16="http://schemas.microsoft.com/office/drawing/2014/main" id="{CE3B9CBE-B6F5-49AF-A833-4538273FF2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82018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0" name="Picture Placeholder 15">
            <a:extLst>
              <a:ext uri="{FF2B5EF4-FFF2-40B4-BE49-F238E27FC236}">
                <a16:creationId xmlns="" xmlns:a16="http://schemas.microsoft.com/office/drawing/2014/main" id="{47AC2BC4-63E0-4828-A785-A10874275C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26185" y="1633132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8521698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6">
            <a:extLst>
              <a:ext uri="{FF2B5EF4-FFF2-40B4-BE49-F238E27FC236}">
                <a16:creationId xmlns="" xmlns:a16="http://schemas.microsoft.com/office/drawing/2014/main" id="{8C83C720-F3F1-42F1-9D7C-A4BBE37EC88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11244" y="1574828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4" name="Picture Placeholder 17">
            <a:extLst>
              <a:ext uri="{FF2B5EF4-FFF2-40B4-BE49-F238E27FC236}">
                <a16:creationId xmlns="" xmlns:a16="http://schemas.microsoft.com/office/drawing/2014/main" id="{E8856883-B64F-4667-AC8E-7F589F37E4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85979" y="1574828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5" name="Picture Placeholder 21">
            <a:extLst>
              <a:ext uri="{FF2B5EF4-FFF2-40B4-BE49-F238E27FC236}">
                <a16:creationId xmlns="" xmlns:a16="http://schemas.microsoft.com/office/drawing/2014/main" id="{B0B52BE6-87C0-4134-B0EE-7C0CBD3039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66440" y="1574828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="" xmlns:a16="http://schemas.microsoft.com/office/drawing/2014/main" id="{DCC06AFD-9B9F-4905-A455-4511BDDF18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2112" y="1574828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099841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B72513B0-B62A-4BEA-AB10-08A5FC5C4C8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92034" y="1661537"/>
            <a:ext cx="1359974" cy="1359972"/>
          </a:xfrm>
          <a:custGeom>
            <a:avLst/>
            <a:gdLst>
              <a:gd name="connsiteX0" fmla="*/ 906649 w 1813298"/>
              <a:gd name="connsiteY0" fmla="*/ 0 h 1813296"/>
              <a:gd name="connsiteX1" fmla="*/ 1813298 w 1813298"/>
              <a:gd name="connsiteY1" fmla="*/ 906648 h 1813296"/>
              <a:gd name="connsiteX2" fmla="*/ 906649 w 1813298"/>
              <a:gd name="connsiteY2" fmla="*/ 1813296 h 1813296"/>
              <a:gd name="connsiteX3" fmla="*/ 0 w 1813298"/>
              <a:gd name="connsiteY3" fmla="*/ 906648 h 1813296"/>
              <a:gd name="connsiteX4" fmla="*/ 906649 w 1813298"/>
              <a:gd name="connsiteY4" fmla="*/ 0 h 181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298" h="1813296">
                <a:moveTo>
                  <a:pt x="906649" y="0"/>
                </a:moveTo>
                <a:cubicBezTo>
                  <a:pt x="1407377" y="0"/>
                  <a:pt x="1813298" y="405920"/>
                  <a:pt x="1813298" y="906648"/>
                </a:cubicBezTo>
                <a:cubicBezTo>
                  <a:pt x="1813298" y="1407376"/>
                  <a:pt x="1407377" y="1813296"/>
                  <a:pt x="906649" y="1813296"/>
                </a:cubicBezTo>
                <a:cubicBezTo>
                  <a:pt x="405921" y="1813296"/>
                  <a:pt x="0" y="1407376"/>
                  <a:pt x="0" y="906648"/>
                </a:cubicBezTo>
                <a:cubicBezTo>
                  <a:pt x="0" y="405920"/>
                  <a:pt x="405921" y="0"/>
                  <a:pt x="906649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13884033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37A317B2-5725-4472-B784-A0B6DC6C558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8021" y="1657356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D5C2B1B5-2A7B-4C85-8C84-44B65549944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281458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="" xmlns:a16="http://schemas.microsoft.com/office/drawing/2014/main" id="{C35E1C72-D751-4058-9FD9-316B1376326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2499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="" xmlns:a16="http://schemas.microsoft.com/office/drawing/2014/main" id="{1C6E6760-F657-46CE-A3B0-2030318C1F6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75939" y="1628778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055D923-8866-40BE-9CD6-03A1E4E5A77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586980" y="1643066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411787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E974F86C-0074-47F3-A0BE-DE024D65CEA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180421" y="1428605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BE2C5740-E550-4E7B-8D15-5C8358F797D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317670" y="1893590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ADBF3FE1-4283-4BC9-9FC6-2C48E4C8936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742522" y="3308985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="" xmlns:a16="http://schemas.microsoft.com/office/drawing/2014/main" id="{BE68C3A6-9355-468E-ABAC-A81D5B212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55656" y="2702306"/>
            <a:ext cx="1474470" cy="1474470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6842100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D88F08D6-38CC-48BA-B50D-8B6C2464C7C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31057" y="1635829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="" xmlns:a16="http://schemas.microsoft.com/office/drawing/2014/main" id="{F5707C86-DAC5-445B-8D87-F9B11647875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31057" y="2896502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FDDE173E-517B-489E-83C0-CE617F077F5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85875" y="1635829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C8BF03F5-E580-45EF-B623-AFC93AC6D71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85875" y="2896502"/>
            <a:ext cx="1234440" cy="123444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469583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031F1253-9BEC-4ED2-AA0E-CAEDB97DB400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420623" y="2571750"/>
            <a:ext cx="8302165" cy="2183130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C0C8F3C2-CB87-4DF8-A5E3-64EEF5E13418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6408196" y="409197"/>
            <a:ext cx="2308652" cy="2162555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4212C148-22EC-43EF-9F3E-5397E972A40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102750" y="409197"/>
            <a:ext cx="2308652" cy="2162555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2425257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FA5528F9-F333-475F-B24F-F20411E99375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5358385" y="484632"/>
            <a:ext cx="3358464" cy="3296988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D307B260-1D18-4592-B120-C09D3BC1A9D2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318225" y="1399032"/>
            <a:ext cx="2040203" cy="3374136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="" xmlns:a16="http://schemas.microsoft.com/office/drawing/2014/main" id="{9C2F30EC-9534-4F8F-AF8A-F2A0B225BAA2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427153" y="1399032"/>
            <a:ext cx="2891030" cy="2382588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4044553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936404A9-DF18-4B79-9084-73A0D567E794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0" y="0"/>
            <a:ext cx="9144000" cy="3442716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7050529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="" xmlns:a16="http://schemas.microsoft.com/office/drawing/2014/main" id="{EB8B3F1C-2387-45A3-AD52-C150031D8CD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3431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4" name="Picture Placeholder 10">
            <a:extLst>
              <a:ext uri="{FF2B5EF4-FFF2-40B4-BE49-F238E27FC236}">
                <a16:creationId xmlns="" xmlns:a16="http://schemas.microsoft.com/office/drawing/2014/main" id="{0F23F0A4-5F65-40DB-9ADA-C64789E332A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814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5" name="Picture Placeholder 12">
            <a:extLst>
              <a:ext uri="{FF2B5EF4-FFF2-40B4-BE49-F238E27FC236}">
                <a16:creationId xmlns="" xmlns:a16="http://schemas.microsoft.com/office/drawing/2014/main" id="{4BF39B6A-B8D6-420E-AABE-A6813A81373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04850" y="619125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4824178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171120C9-89DE-4EBC-AEB3-7E7D68F9CCE4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66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A8946DD2-C70E-4671-9494-B4B8A0CBF7C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53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65A87CC6-2E54-4A42-86E9-71CF80D9042F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52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022A53E6-BCFE-445F-82B0-CCD1B94CA7BE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51" y="2571750"/>
            <a:ext cx="5525592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75B71AB0-A885-4266-B1B3-036D748B47A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5952752" y="2571750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5508663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="" xmlns:a16="http://schemas.microsoft.com/office/drawing/2014/main" id="{1C370845-4D7B-4186-B279-E3728DB4203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3353" y="1471398"/>
            <a:ext cx="2200706" cy="2200704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="" xmlns:a16="http://schemas.microsoft.com/office/drawing/2014/main" id="{9A6EDC51-D23F-42EA-9FC3-6603A7C4739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471649" y="1471398"/>
            <a:ext cx="2200706" cy="2200704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3">
            <a:extLst>
              <a:ext uri="{FF2B5EF4-FFF2-40B4-BE49-F238E27FC236}">
                <a16:creationId xmlns="" xmlns:a16="http://schemas.microsoft.com/office/drawing/2014/main" id="{CF97E43C-D008-4AC5-BC8D-913D50049E4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39945" y="1471398"/>
            <a:ext cx="2200706" cy="2200704"/>
          </a:xfrm>
          <a:prstGeom prst="ellipse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4057604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C89E4737-1A1A-487C-8EAD-8A04345DBC65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66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9F11BDB6-DB48-46B9-835F-CD7745BAF09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53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C71AC73E-E9D0-40C2-8204-45E397FC17A3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52" y="355917"/>
            <a:ext cx="2764105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08D9BFA6-2F7E-4E53-B293-2846A4B23169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54" y="2571750"/>
            <a:ext cx="4602049" cy="2215834"/>
          </a:xfrm>
          <a:prstGeom prst="rect">
            <a:avLst/>
          </a:prstGeom>
        </p:spPr>
        <p:txBody>
          <a:bodyPr lIns="68532" tIns="34289" rIns="68532" bIns="34289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714787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>
            <a:extLst>
              <a:ext uri="{FF2B5EF4-FFF2-40B4-BE49-F238E27FC236}">
                <a16:creationId xmlns="" xmlns:a16="http://schemas.microsoft.com/office/drawing/2014/main" id="{A111FE8B-480C-42B5-929D-D9CBFBE5636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33942639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="" xmlns:a16="http://schemas.microsoft.com/office/drawing/2014/main" id="{B2EA1436-C800-4EAB-92FF-7245F611556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95688" y="1072760"/>
            <a:ext cx="2016919" cy="2321719"/>
          </a:xfrm>
          <a:custGeom>
            <a:avLst/>
            <a:gdLst>
              <a:gd name="connsiteX0" fmla="*/ 0 w 2689225"/>
              <a:gd name="connsiteY0" fmla="*/ 0 h 3095625"/>
              <a:gd name="connsiteX1" fmla="*/ 2689225 w 2689225"/>
              <a:gd name="connsiteY1" fmla="*/ 0 h 3095625"/>
              <a:gd name="connsiteX2" fmla="*/ 2689225 w 2689225"/>
              <a:gd name="connsiteY2" fmla="*/ 3095625 h 3095625"/>
              <a:gd name="connsiteX3" fmla="*/ 0 w 2689225"/>
              <a:gd name="connsiteY3" fmla="*/ 3095625 h 309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9225" h="3095625">
                <a:moveTo>
                  <a:pt x="0" y="0"/>
                </a:moveTo>
                <a:lnTo>
                  <a:pt x="2689225" y="0"/>
                </a:lnTo>
                <a:lnTo>
                  <a:pt x="2689225" y="3095625"/>
                </a:lnTo>
                <a:lnTo>
                  <a:pt x="0" y="3095625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="" xmlns:a16="http://schemas.microsoft.com/office/drawing/2014/main" id="{407378FE-EEFA-4C03-96EA-AA47D688EB5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76945" y="1072753"/>
            <a:ext cx="2950369" cy="3552825"/>
          </a:xfrm>
          <a:custGeom>
            <a:avLst/>
            <a:gdLst>
              <a:gd name="connsiteX0" fmla="*/ 0 w 3933825"/>
              <a:gd name="connsiteY0" fmla="*/ 0 h 4737100"/>
              <a:gd name="connsiteX1" fmla="*/ 3933825 w 3933825"/>
              <a:gd name="connsiteY1" fmla="*/ 0 h 4737100"/>
              <a:gd name="connsiteX2" fmla="*/ 3933825 w 3933825"/>
              <a:gd name="connsiteY2" fmla="*/ 4737100 h 4737100"/>
              <a:gd name="connsiteX3" fmla="*/ 0 w 3933825"/>
              <a:gd name="connsiteY3" fmla="*/ 4737100 h 473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3825" h="4737100">
                <a:moveTo>
                  <a:pt x="0" y="0"/>
                </a:moveTo>
                <a:lnTo>
                  <a:pt x="3933825" y="0"/>
                </a:lnTo>
                <a:lnTo>
                  <a:pt x="3933825" y="4737100"/>
                </a:lnTo>
                <a:lnTo>
                  <a:pt x="0" y="47371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="" xmlns:a16="http://schemas.microsoft.com/office/drawing/2014/main" id="{B406A680-284D-4184-97D9-15A2366359E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6744" y="1072755"/>
            <a:ext cx="3014663" cy="1198960"/>
          </a:xfrm>
          <a:custGeom>
            <a:avLst/>
            <a:gdLst>
              <a:gd name="connsiteX0" fmla="*/ 0 w 4019550"/>
              <a:gd name="connsiteY0" fmla="*/ 0 h 1598613"/>
              <a:gd name="connsiteX1" fmla="*/ 4019550 w 4019550"/>
              <a:gd name="connsiteY1" fmla="*/ 0 h 1598613"/>
              <a:gd name="connsiteX2" fmla="*/ 4019550 w 4019550"/>
              <a:gd name="connsiteY2" fmla="*/ 1598613 h 1598613"/>
              <a:gd name="connsiteX3" fmla="*/ 0 w 4019550"/>
              <a:gd name="connsiteY3" fmla="*/ 1598613 h 159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598613">
                <a:moveTo>
                  <a:pt x="0" y="0"/>
                </a:moveTo>
                <a:lnTo>
                  <a:pt x="4019550" y="0"/>
                </a:lnTo>
                <a:lnTo>
                  <a:pt x="4019550" y="1598613"/>
                </a:lnTo>
                <a:lnTo>
                  <a:pt x="0" y="1598613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2" name="Picture Placeholder 14">
            <a:extLst>
              <a:ext uri="{FF2B5EF4-FFF2-40B4-BE49-F238E27FC236}">
                <a16:creationId xmlns="" xmlns:a16="http://schemas.microsoft.com/office/drawing/2014/main" id="{A2D57FF1-D3A9-48CD-9B86-9B37A4B1BA9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6744" y="2336006"/>
            <a:ext cx="3014663" cy="1058466"/>
          </a:xfrm>
          <a:custGeom>
            <a:avLst/>
            <a:gdLst>
              <a:gd name="connsiteX0" fmla="*/ 0 w 4019550"/>
              <a:gd name="connsiteY0" fmla="*/ 0 h 1411288"/>
              <a:gd name="connsiteX1" fmla="*/ 4019550 w 4019550"/>
              <a:gd name="connsiteY1" fmla="*/ 0 h 1411288"/>
              <a:gd name="connsiteX2" fmla="*/ 4019550 w 4019550"/>
              <a:gd name="connsiteY2" fmla="*/ 1411288 h 1411288"/>
              <a:gd name="connsiteX3" fmla="*/ 0 w 4019550"/>
              <a:gd name="connsiteY3" fmla="*/ 1411288 h 141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411288">
                <a:moveTo>
                  <a:pt x="0" y="0"/>
                </a:moveTo>
                <a:lnTo>
                  <a:pt x="4019550" y="0"/>
                </a:lnTo>
                <a:lnTo>
                  <a:pt x="4019550" y="1411288"/>
                </a:lnTo>
                <a:lnTo>
                  <a:pt x="0" y="1411288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7412782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21" y="2310872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21" y="3644037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7024495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21" y="2310872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21" y="3644037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F1299C3D-A78D-4EA7-8CF7-DA8351D059B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821944" y="839144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201759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6">
            <a:extLst>
              <a:ext uri="{FF2B5EF4-FFF2-40B4-BE49-F238E27FC236}">
                <a16:creationId xmlns="" xmlns:a16="http://schemas.microsoft.com/office/drawing/2014/main" id="{4AEDD60B-FEDD-41B2-9741-059650683C6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564387" y="-487888"/>
            <a:ext cx="5038415" cy="6119276"/>
          </a:xfrm>
          <a:custGeom>
            <a:avLst/>
            <a:gdLst>
              <a:gd name="connsiteX0" fmla="*/ 1771028 w 3322637"/>
              <a:gd name="connsiteY0" fmla="*/ 0 h 4035425"/>
              <a:gd name="connsiteX1" fmla="*/ 3322637 w 3322637"/>
              <a:gd name="connsiteY1" fmla="*/ 454320 h 4035425"/>
              <a:gd name="connsiteX2" fmla="*/ 2915144 w 3322637"/>
              <a:gd name="connsiteY2" fmla="*/ 1356277 h 4035425"/>
              <a:gd name="connsiteX3" fmla="*/ 1683260 w 3322637"/>
              <a:gd name="connsiteY3" fmla="*/ 918661 h 4035425"/>
              <a:gd name="connsiteX4" fmla="*/ 1376073 w 3322637"/>
              <a:gd name="connsiteY4" fmla="*/ 1132458 h 4035425"/>
              <a:gd name="connsiteX5" fmla="*/ 3313233 w 3322637"/>
              <a:gd name="connsiteY5" fmla="*/ 2796069 h 4035425"/>
              <a:gd name="connsiteX6" fmla="*/ 1783566 w 3322637"/>
              <a:gd name="connsiteY6" fmla="*/ 4035425 h 4035425"/>
              <a:gd name="connsiteX7" fmla="*/ 0 w 3322637"/>
              <a:gd name="connsiteY7" fmla="*/ 3410736 h 4035425"/>
              <a:gd name="connsiteX8" fmla="*/ 413763 w 3322637"/>
              <a:gd name="connsiteY8" fmla="*/ 2518800 h 4035425"/>
              <a:gd name="connsiteX9" fmla="*/ 1792970 w 3322637"/>
              <a:gd name="connsiteY9" fmla="*/ 3123446 h 4035425"/>
              <a:gd name="connsiteX10" fmla="*/ 2175387 w 3322637"/>
              <a:gd name="connsiteY10" fmla="*/ 2856199 h 4035425"/>
              <a:gd name="connsiteX11" fmla="*/ 238227 w 3322637"/>
              <a:gd name="connsiteY11" fmla="*/ 1246038 h 4035425"/>
              <a:gd name="connsiteX12" fmla="*/ 1771028 w 3322637"/>
              <a:gd name="connsiteY12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22637" h="4035425">
                <a:moveTo>
                  <a:pt x="1771028" y="0"/>
                </a:moveTo>
                <a:cubicBezTo>
                  <a:pt x="2338384" y="0"/>
                  <a:pt x="2921413" y="180392"/>
                  <a:pt x="3322637" y="454320"/>
                </a:cubicBezTo>
                <a:cubicBezTo>
                  <a:pt x="2915144" y="1356277"/>
                  <a:pt x="2915144" y="1356277"/>
                  <a:pt x="2915144" y="1356277"/>
                </a:cubicBezTo>
                <a:cubicBezTo>
                  <a:pt x="2535862" y="1125777"/>
                  <a:pt x="1993582" y="918661"/>
                  <a:pt x="1683260" y="918661"/>
                </a:cubicBezTo>
                <a:cubicBezTo>
                  <a:pt x="1498321" y="918661"/>
                  <a:pt x="1376073" y="985472"/>
                  <a:pt x="1376073" y="1132458"/>
                </a:cubicBezTo>
                <a:cubicBezTo>
                  <a:pt x="1376073" y="1713720"/>
                  <a:pt x="3313233" y="1369639"/>
                  <a:pt x="3313233" y="2796069"/>
                </a:cubicBezTo>
                <a:cubicBezTo>
                  <a:pt x="3313233" y="3634555"/>
                  <a:pt x="2614226" y="4035425"/>
                  <a:pt x="1783566" y="4035425"/>
                </a:cubicBezTo>
                <a:cubicBezTo>
                  <a:pt x="1153519" y="4035425"/>
                  <a:pt x="467050" y="3798244"/>
                  <a:pt x="0" y="3410736"/>
                </a:cubicBezTo>
                <a:cubicBezTo>
                  <a:pt x="413763" y="2518800"/>
                  <a:pt x="413763" y="2518800"/>
                  <a:pt x="413763" y="2518800"/>
                </a:cubicBezTo>
                <a:cubicBezTo>
                  <a:pt x="793045" y="2862880"/>
                  <a:pt x="1413688" y="3123446"/>
                  <a:pt x="1792970" y="3123446"/>
                </a:cubicBezTo>
                <a:cubicBezTo>
                  <a:pt x="2024928" y="3123446"/>
                  <a:pt x="2175387" y="3036591"/>
                  <a:pt x="2175387" y="2856199"/>
                </a:cubicBezTo>
                <a:cubicBezTo>
                  <a:pt x="2175387" y="2258235"/>
                  <a:pt x="238227" y="2635721"/>
                  <a:pt x="238227" y="1246038"/>
                </a:cubicBezTo>
                <a:cubicBezTo>
                  <a:pt x="238227" y="484385"/>
                  <a:pt x="846332" y="0"/>
                  <a:pt x="1771028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4048551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7">
            <a:extLst>
              <a:ext uri="{FF2B5EF4-FFF2-40B4-BE49-F238E27FC236}">
                <a16:creationId xmlns="" xmlns:a16="http://schemas.microsoft.com/office/drawing/2014/main" id="{D8DE59B0-C6D0-450D-8C0D-DE22569AE14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1513154" y="507318"/>
            <a:ext cx="6555363" cy="4128866"/>
          </a:xfrm>
          <a:custGeom>
            <a:avLst/>
            <a:gdLst>
              <a:gd name="connsiteX0" fmla="*/ 0 w 4181102"/>
              <a:gd name="connsiteY0" fmla="*/ 0 h 2633448"/>
              <a:gd name="connsiteX1" fmla="*/ 854867 w 4181102"/>
              <a:gd name="connsiteY1" fmla="*/ 0 h 2633448"/>
              <a:gd name="connsiteX2" fmla="*/ 1285169 w 4181102"/>
              <a:gd name="connsiteY2" fmla="*/ 1498885 h 2633448"/>
              <a:gd name="connsiteX3" fmla="*/ 1741289 w 4181102"/>
              <a:gd name="connsiteY3" fmla="*/ 0 h 2633448"/>
              <a:gd name="connsiteX4" fmla="*/ 2505793 w 4181102"/>
              <a:gd name="connsiteY4" fmla="*/ 0 h 2633448"/>
              <a:gd name="connsiteX5" fmla="*/ 2936095 w 4181102"/>
              <a:gd name="connsiteY5" fmla="*/ 1516097 h 2633448"/>
              <a:gd name="connsiteX6" fmla="*/ 3389346 w 4181102"/>
              <a:gd name="connsiteY6" fmla="*/ 0 h 2633448"/>
              <a:gd name="connsiteX7" fmla="*/ 4181102 w 4181102"/>
              <a:gd name="connsiteY7" fmla="*/ 0 h 2633448"/>
              <a:gd name="connsiteX8" fmla="*/ 3389346 w 4181102"/>
              <a:gd name="connsiteY8" fmla="*/ 2633448 h 2633448"/>
              <a:gd name="connsiteX9" fmla="*/ 2497187 w 4181102"/>
              <a:gd name="connsiteY9" fmla="*/ 2633448 h 2633448"/>
              <a:gd name="connsiteX10" fmla="*/ 2099874 w 4181102"/>
              <a:gd name="connsiteY10" fmla="*/ 1226361 h 2633448"/>
              <a:gd name="connsiteX11" fmla="*/ 1681047 w 4181102"/>
              <a:gd name="connsiteY11" fmla="*/ 2633448 h 2633448"/>
              <a:gd name="connsiteX12" fmla="*/ 788887 w 4181102"/>
              <a:gd name="connsiteY12" fmla="*/ 2633448 h 2633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81102" h="2633448">
                <a:moveTo>
                  <a:pt x="0" y="0"/>
                </a:moveTo>
                <a:lnTo>
                  <a:pt x="854867" y="0"/>
                </a:lnTo>
                <a:lnTo>
                  <a:pt x="1285169" y="1498885"/>
                </a:lnTo>
                <a:lnTo>
                  <a:pt x="1741289" y="0"/>
                </a:lnTo>
                <a:lnTo>
                  <a:pt x="2505793" y="0"/>
                </a:lnTo>
                <a:lnTo>
                  <a:pt x="2936095" y="1516097"/>
                </a:lnTo>
                <a:lnTo>
                  <a:pt x="3389346" y="0"/>
                </a:lnTo>
                <a:lnTo>
                  <a:pt x="4181102" y="0"/>
                </a:lnTo>
                <a:lnTo>
                  <a:pt x="3389346" y="2633448"/>
                </a:lnTo>
                <a:lnTo>
                  <a:pt x="2497187" y="2633448"/>
                </a:lnTo>
                <a:lnTo>
                  <a:pt x="2099874" y="1226361"/>
                </a:lnTo>
                <a:lnTo>
                  <a:pt x="1681047" y="2633448"/>
                </a:lnTo>
                <a:lnTo>
                  <a:pt x="788887" y="2633448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4006058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2">
            <a:extLst>
              <a:ext uri="{FF2B5EF4-FFF2-40B4-BE49-F238E27FC236}">
                <a16:creationId xmlns="" xmlns:a16="http://schemas.microsoft.com/office/drawing/2014/main" id="{A80CE818-D994-4748-BC25-F1435A76EC7C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-437040" y="-129777"/>
            <a:ext cx="5405183" cy="5403059"/>
          </a:xfrm>
          <a:custGeom>
            <a:avLst/>
            <a:gdLst>
              <a:gd name="connsiteX0" fmla="*/ 2035739 w 4037012"/>
              <a:gd name="connsiteY0" fmla="*/ 982663 h 4035425"/>
              <a:gd name="connsiteX1" fmla="*/ 1123950 w 4037012"/>
              <a:gd name="connsiteY1" fmla="*/ 2011742 h 4035425"/>
              <a:gd name="connsiteX2" fmla="*/ 2035739 w 4037012"/>
              <a:gd name="connsiteY2" fmla="*/ 3057526 h 4035425"/>
              <a:gd name="connsiteX3" fmla="*/ 2913062 w 4037012"/>
              <a:gd name="connsiteY3" fmla="*/ 2011742 h 4035425"/>
              <a:gd name="connsiteX4" fmla="*/ 2035739 w 4037012"/>
              <a:gd name="connsiteY4" fmla="*/ 982663 h 4035425"/>
              <a:gd name="connsiteX5" fmla="*/ 2020072 w 4037012"/>
              <a:gd name="connsiteY5" fmla="*/ 0 h 4035425"/>
              <a:gd name="connsiteX6" fmla="*/ 4037012 w 4037012"/>
              <a:gd name="connsiteY6" fmla="*/ 2007691 h 4035425"/>
              <a:gd name="connsiteX7" fmla="*/ 2020072 w 4037012"/>
              <a:gd name="connsiteY7" fmla="*/ 4035425 h 4035425"/>
              <a:gd name="connsiteX8" fmla="*/ 0 w 4037012"/>
              <a:gd name="connsiteY8" fmla="*/ 2007691 h 4035425"/>
              <a:gd name="connsiteX9" fmla="*/ 2020072 w 4037012"/>
              <a:gd name="connsiteY9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7012" h="4035425">
                <a:moveTo>
                  <a:pt x="2035739" y="982663"/>
                </a:moveTo>
                <a:cubicBezTo>
                  <a:pt x="1543812" y="982663"/>
                  <a:pt x="1123950" y="1417014"/>
                  <a:pt x="1123950" y="2011742"/>
                </a:cubicBezTo>
                <a:cubicBezTo>
                  <a:pt x="1123950" y="2609810"/>
                  <a:pt x="1546945" y="3057526"/>
                  <a:pt x="2035739" y="3057526"/>
                </a:cubicBezTo>
                <a:cubicBezTo>
                  <a:pt x="2521400" y="3057526"/>
                  <a:pt x="2913062" y="2609810"/>
                  <a:pt x="2913062" y="2011742"/>
                </a:cubicBezTo>
                <a:cubicBezTo>
                  <a:pt x="2913062" y="1417014"/>
                  <a:pt x="2521400" y="982663"/>
                  <a:pt x="2035739" y="982663"/>
                </a:cubicBezTo>
                <a:close/>
                <a:moveTo>
                  <a:pt x="2020072" y="0"/>
                </a:moveTo>
                <a:cubicBezTo>
                  <a:pt x="3182005" y="0"/>
                  <a:pt x="4037012" y="851849"/>
                  <a:pt x="4037012" y="2007691"/>
                </a:cubicBezTo>
                <a:cubicBezTo>
                  <a:pt x="4037012" y="3166873"/>
                  <a:pt x="3182005" y="4035425"/>
                  <a:pt x="2020072" y="4035425"/>
                </a:cubicBezTo>
                <a:cubicBezTo>
                  <a:pt x="855007" y="4035425"/>
                  <a:pt x="0" y="3173555"/>
                  <a:pt x="0" y="2007691"/>
                </a:cubicBezTo>
                <a:cubicBezTo>
                  <a:pt x="0" y="845167"/>
                  <a:pt x="855007" y="0"/>
                  <a:pt x="2020072" y="0"/>
                </a:cubicBez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AutoShape 3">
            <a:extLst>
              <a:ext uri="{FF2B5EF4-FFF2-40B4-BE49-F238E27FC236}">
                <a16:creationId xmlns="" xmlns:a16="http://schemas.microsoft.com/office/drawing/2014/main" id="{BE54756D-946B-4623-9BFF-43A96600380A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-704928" y="-125526"/>
            <a:ext cx="5396681" cy="5394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32" tIns="34289" rIns="68532" bIns="34289" numCol="1" anchor="t" anchorCtr="0" compatLnSpc="1">
            <a:prstTxWarp prst="textNoShape">
              <a:avLst/>
            </a:prstTxWarp>
          </a:bodyPr>
          <a:lstStyle/>
          <a:p>
            <a:pPr defTabSz="685256"/>
            <a:endParaRPr lang="en-US" sz="1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0045655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0">
            <a:extLst>
              <a:ext uri="{FF2B5EF4-FFF2-40B4-BE49-F238E27FC236}">
                <a16:creationId xmlns="" xmlns:a16="http://schemas.microsoft.com/office/drawing/2014/main" id="{B4BB19A3-6483-42D1-A3B5-95300CB8517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26519" y="-54150"/>
            <a:ext cx="4635234" cy="5623274"/>
          </a:xfrm>
          <a:custGeom>
            <a:avLst/>
            <a:gdLst>
              <a:gd name="connsiteX0" fmla="*/ 0 w 2919413"/>
              <a:gd name="connsiteY0" fmla="*/ 0 h 3541713"/>
              <a:gd name="connsiteX1" fmla="*/ 2919413 w 2919413"/>
              <a:gd name="connsiteY1" fmla="*/ 0 h 3541713"/>
              <a:gd name="connsiteX2" fmla="*/ 2919413 w 2919413"/>
              <a:gd name="connsiteY2" fmla="*/ 838200 h 3541713"/>
              <a:gd name="connsiteX3" fmla="*/ 1954213 w 2919413"/>
              <a:gd name="connsiteY3" fmla="*/ 838200 h 3541713"/>
              <a:gd name="connsiteX4" fmla="*/ 1954213 w 2919413"/>
              <a:gd name="connsiteY4" fmla="*/ 3541713 h 3541713"/>
              <a:gd name="connsiteX5" fmla="*/ 963613 w 2919413"/>
              <a:gd name="connsiteY5" fmla="*/ 3541713 h 3541713"/>
              <a:gd name="connsiteX6" fmla="*/ 963613 w 2919413"/>
              <a:gd name="connsiteY6" fmla="*/ 838200 h 3541713"/>
              <a:gd name="connsiteX7" fmla="*/ 0 w 2919413"/>
              <a:gd name="connsiteY7" fmla="*/ 838200 h 3541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9413" h="3541713">
                <a:moveTo>
                  <a:pt x="0" y="0"/>
                </a:moveTo>
                <a:lnTo>
                  <a:pt x="2919413" y="0"/>
                </a:lnTo>
                <a:lnTo>
                  <a:pt x="2919413" y="838200"/>
                </a:lnTo>
                <a:lnTo>
                  <a:pt x="1954213" y="838200"/>
                </a:lnTo>
                <a:lnTo>
                  <a:pt x="1954213" y="3541713"/>
                </a:lnTo>
                <a:lnTo>
                  <a:pt x="963613" y="3541713"/>
                </a:lnTo>
                <a:lnTo>
                  <a:pt x="963613" y="838200"/>
                </a:lnTo>
                <a:lnTo>
                  <a:pt x="0" y="838200"/>
                </a:lnTo>
                <a:close/>
              </a:path>
            </a:pathLst>
          </a:custGeom>
        </p:spPr>
        <p:txBody>
          <a:bodyPr wrap="square" lIns="68532" tIns="34289" rIns="68532" bIns="34289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455012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299234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54982353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5596109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1F0A1F73-CBE9-4B89-BB24-EFF7CB1FD05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78866112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2AD5B477-E25D-460E-9D48-70245BBAA5B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0546" y="1955766"/>
            <a:ext cx="4011491" cy="2639729"/>
          </a:xfrm>
          <a:custGeom>
            <a:avLst/>
            <a:gdLst>
              <a:gd name="connsiteX0" fmla="*/ 0 w 5348655"/>
              <a:gd name="connsiteY0" fmla="*/ 0 h 3519638"/>
              <a:gd name="connsiteX1" fmla="*/ 5348655 w 5348655"/>
              <a:gd name="connsiteY1" fmla="*/ 0 h 3519638"/>
              <a:gd name="connsiteX2" fmla="*/ 5348655 w 5348655"/>
              <a:gd name="connsiteY2" fmla="*/ 3519638 h 3519638"/>
              <a:gd name="connsiteX3" fmla="*/ 0 w 5348655"/>
              <a:gd name="connsiteY3" fmla="*/ 3519638 h 351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8655" h="3519638">
                <a:moveTo>
                  <a:pt x="0" y="0"/>
                </a:moveTo>
                <a:lnTo>
                  <a:pt x="5348655" y="0"/>
                </a:lnTo>
                <a:lnTo>
                  <a:pt x="5348655" y="3519638"/>
                </a:lnTo>
                <a:lnTo>
                  <a:pt x="0" y="3519638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04099999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499E4A22-EC30-4CB7-BC8A-E67EEE0F430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741433" y="2209029"/>
            <a:ext cx="686172" cy="2590397"/>
          </a:xfrm>
          <a:custGeom>
            <a:avLst/>
            <a:gdLst>
              <a:gd name="connsiteX0" fmla="*/ 0 w 1830031"/>
              <a:gd name="connsiteY0" fmla="*/ 0 h 6907725"/>
              <a:gd name="connsiteX1" fmla="*/ 310808 w 1830031"/>
              <a:gd name="connsiteY1" fmla="*/ 232418 h 6907725"/>
              <a:gd name="connsiteX2" fmla="*/ 1830031 w 1830031"/>
              <a:gd name="connsiteY2" fmla="*/ 3453863 h 6907725"/>
              <a:gd name="connsiteX3" fmla="*/ 310808 w 1830031"/>
              <a:gd name="connsiteY3" fmla="*/ 6675308 h 6907725"/>
              <a:gd name="connsiteX4" fmla="*/ 0 w 1830031"/>
              <a:gd name="connsiteY4" fmla="*/ 6907725 h 690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0031" h="6907725">
                <a:moveTo>
                  <a:pt x="0" y="0"/>
                </a:moveTo>
                <a:lnTo>
                  <a:pt x="310808" y="232418"/>
                </a:lnTo>
                <a:cubicBezTo>
                  <a:pt x="1238636" y="998129"/>
                  <a:pt x="1830031" y="2156932"/>
                  <a:pt x="1830031" y="3453863"/>
                </a:cubicBezTo>
                <a:cubicBezTo>
                  <a:pt x="1830031" y="4750795"/>
                  <a:pt x="1238636" y="5909596"/>
                  <a:pt x="310808" y="6675308"/>
                </a:cubicBezTo>
                <a:lnTo>
                  <a:pt x="0" y="6907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10" name="Picture Placeholder 9">
            <a:extLst>
              <a:ext uri="{FF2B5EF4-FFF2-40B4-BE49-F238E27FC236}">
                <a16:creationId xmlns="" xmlns:a16="http://schemas.microsoft.com/office/drawing/2014/main" id="{51DE02B3-5286-4FA4-8CEC-42868678863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858074" y="918829"/>
            <a:ext cx="1883360" cy="3156783"/>
          </a:xfrm>
          <a:custGeom>
            <a:avLst/>
            <a:gdLst>
              <a:gd name="connsiteX0" fmla="*/ 1944918 w 6081092"/>
              <a:gd name="connsiteY0" fmla="*/ 0 h 10191461"/>
              <a:gd name="connsiteX1" fmla="*/ 5877031 w 6081092"/>
              <a:gd name="connsiteY1" fmla="*/ 1854373 h 10191461"/>
              <a:gd name="connsiteX2" fmla="*/ 6081092 w 6081092"/>
              <a:gd name="connsiteY2" fmla="*/ 2127260 h 10191461"/>
              <a:gd name="connsiteX3" fmla="*/ 6081092 w 6081092"/>
              <a:gd name="connsiteY3" fmla="*/ 8064200 h 10191461"/>
              <a:gd name="connsiteX4" fmla="*/ 5877031 w 6081092"/>
              <a:gd name="connsiteY4" fmla="*/ 8337088 h 10191461"/>
              <a:gd name="connsiteX5" fmla="*/ 1944918 w 6081092"/>
              <a:gd name="connsiteY5" fmla="*/ 10191461 h 10191461"/>
              <a:gd name="connsiteX6" fmla="*/ 429603 w 6081092"/>
              <a:gd name="connsiteY6" fmla="*/ 9962366 h 10191461"/>
              <a:gd name="connsiteX7" fmla="*/ 0 w 6081092"/>
              <a:gd name="connsiteY7" fmla="*/ 9805130 h 10191461"/>
              <a:gd name="connsiteX8" fmla="*/ 0 w 6081092"/>
              <a:gd name="connsiteY8" fmla="*/ 386330 h 10191461"/>
              <a:gd name="connsiteX9" fmla="*/ 429603 w 6081092"/>
              <a:gd name="connsiteY9" fmla="*/ 229093 h 10191461"/>
              <a:gd name="connsiteX10" fmla="*/ 1944918 w 6081092"/>
              <a:gd name="connsiteY10" fmla="*/ 0 h 1019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081092" h="10191461">
                <a:moveTo>
                  <a:pt x="1944918" y="0"/>
                </a:moveTo>
                <a:cubicBezTo>
                  <a:pt x="3527959" y="0"/>
                  <a:pt x="4942399" y="721860"/>
                  <a:pt x="5877031" y="1854373"/>
                </a:cubicBezTo>
                <a:lnTo>
                  <a:pt x="6081092" y="2127260"/>
                </a:lnTo>
                <a:lnTo>
                  <a:pt x="6081092" y="8064200"/>
                </a:lnTo>
                <a:lnTo>
                  <a:pt x="5877031" y="8337088"/>
                </a:lnTo>
                <a:cubicBezTo>
                  <a:pt x="4942399" y="9469599"/>
                  <a:pt x="3527959" y="10191461"/>
                  <a:pt x="1944918" y="10191461"/>
                </a:cubicBezTo>
                <a:cubicBezTo>
                  <a:pt x="1417238" y="10191461"/>
                  <a:pt x="908291" y="10111255"/>
                  <a:pt x="429603" y="9962366"/>
                </a:cubicBezTo>
                <a:lnTo>
                  <a:pt x="0" y="9805130"/>
                </a:lnTo>
                <a:lnTo>
                  <a:pt x="0" y="386330"/>
                </a:lnTo>
                <a:lnTo>
                  <a:pt x="429603" y="229093"/>
                </a:lnTo>
                <a:cubicBezTo>
                  <a:pt x="908291" y="80206"/>
                  <a:pt x="1417238" y="0"/>
                  <a:pt x="194491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1AC52C9F-00D3-4193-9FDF-C86C0110318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20582" y="493406"/>
            <a:ext cx="1437492" cy="1872624"/>
          </a:xfrm>
          <a:custGeom>
            <a:avLst/>
            <a:gdLst>
              <a:gd name="connsiteX0" fmla="*/ 2496831 w 3833812"/>
              <a:gd name="connsiteY0" fmla="*/ 0 h 4993663"/>
              <a:gd name="connsiteX1" fmla="*/ 3686969 w 3833812"/>
              <a:gd name="connsiteY1" fmla="*/ 301354 h 4993663"/>
              <a:gd name="connsiteX2" fmla="*/ 3833812 w 3833812"/>
              <a:gd name="connsiteY2" fmla="*/ 390564 h 4993663"/>
              <a:gd name="connsiteX3" fmla="*/ 3833812 w 3833812"/>
              <a:gd name="connsiteY3" fmla="*/ 4603100 h 4993663"/>
              <a:gd name="connsiteX4" fmla="*/ 3686969 w 3833812"/>
              <a:gd name="connsiteY4" fmla="*/ 4692309 h 4993663"/>
              <a:gd name="connsiteX5" fmla="*/ 2496831 w 3833812"/>
              <a:gd name="connsiteY5" fmla="*/ 4993663 h 4993663"/>
              <a:gd name="connsiteX6" fmla="*/ 0 w 3833812"/>
              <a:gd name="connsiteY6" fmla="*/ 2496832 h 4993663"/>
              <a:gd name="connsiteX7" fmla="*/ 2496831 w 3833812"/>
              <a:gd name="connsiteY7" fmla="*/ 0 h 499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33812" h="4993663">
                <a:moveTo>
                  <a:pt x="2496831" y="0"/>
                </a:moveTo>
                <a:cubicBezTo>
                  <a:pt x="2927757" y="0"/>
                  <a:pt x="3333185" y="109168"/>
                  <a:pt x="3686969" y="301354"/>
                </a:cubicBezTo>
                <a:lnTo>
                  <a:pt x="3833812" y="390564"/>
                </a:lnTo>
                <a:lnTo>
                  <a:pt x="3833812" y="4603100"/>
                </a:lnTo>
                <a:lnTo>
                  <a:pt x="3686969" y="4692309"/>
                </a:lnTo>
                <a:cubicBezTo>
                  <a:pt x="3333185" y="4884497"/>
                  <a:pt x="2927757" y="4993663"/>
                  <a:pt x="2496831" y="4993663"/>
                </a:cubicBezTo>
                <a:cubicBezTo>
                  <a:pt x="1117870" y="4993663"/>
                  <a:pt x="0" y="3875794"/>
                  <a:pt x="0" y="2496832"/>
                </a:cubicBezTo>
                <a:cubicBezTo>
                  <a:pt x="0" y="1117870"/>
                  <a:pt x="1117870" y="0"/>
                  <a:pt x="24968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39335210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Picture Placeholder 29">
            <a:extLst>
              <a:ext uri="{FF2B5EF4-FFF2-40B4-BE49-F238E27FC236}">
                <a16:creationId xmlns="" xmlns:a16="http://schemas.microsoft.com/office/drawing/2014/main" id="{E415DE9D-FC19-4D01-A17F-9796A66B70D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863701" y="3363633"/>
            <a:ext cx="1880967" cy="1915331"/>
          </a:xfrm>
          <a:custGeom>
            <a:avLst/>
            <a:gdLst>
              <a:gd name="connsiteX0" fmla="*/ 3101583 w 5016566"/>
              <a:gd name="connsiteY0" fmla="*/ 0 h 5107549"/>
              <a:gd name="connsiteX1" fmla="*/ 5016566 w 5016566"/>
              <a:gd name="connsiteY1" fmla="*/ 3316849 h 5107549"/>
              <a:gd name="connsiteX2" fmla="*/ 1914983 w 5016566"/>
              <a:gd name="connsiteY2" fmla="*/ 5107549 h 5107549"/>
              <a:gd name="connsiteX3" fmla="*/ 0 w 5016566"/>
              <a:gd name="connsiteY3" fmla="*/ 1790700 h 510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6566" h="5107549">
                <a:moveTo>
                  <a:pt x="3101583" y="0"/>
                </a:moveTo>
                <a:lnTo>
                  <a:pt x="5016566" y="3316849"/>
                </a:lnTo>
                <a:lnTo>
                  <a:pt x="1914983" y="5107549"/>
                </a:lnTo>
                <a:lnTo>
                  <a:pt x="0" y="17907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27" name="Picture Placeholder 26">
            <a:extLst>
              <a:ext uri="{FF2B5EF4-FFF2-40B4-BE49-F238E27FC236}">
                <a16:creationId xmlns="" xmlns:a16="http://schemas.microsoft.com/office/drawing/2014/main" id="{6765601B-4DAF-4066-BA47-B5B49285AC96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744192" y="2094951"/>
            <a:ext cx="2891505" cy="3665861"/>
          </a:xfrm>
          <a:custGeom>
            <a:avLst/>
            <a:gdLst>
              <a:gd name="connsiteX0" fmla="*/ 3101584 w 7711684"/>
              <a:gd name="connsiteY0" fmla="*/ 0 h 9775627"/>
              <a:gd name="connsiteX1" fmla="*/ 7711684 w 7711684"/>
              <a:gd name="connsiteY1" fmla="*/ 7984927 h 9775627"/>
              <a:gd name="connsiteX2" fmla="*/ 4610100 w 7711684"/>
              <a:gd name="connsiteY2" fmla="*/ 9775627 h 9775627"/>
              <a:gd name="connsiteX3" fmla="*/ 0 w 7711684"/>
              <a:gd name="connsiteY3" fmla="*/ 1790700 h 977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1684" h="9775627">
                <a:moveTo>
                  <a:pt x="3101584" y="0"/>
                </a:moveTo>
                <a:lnTo>
                  <a:pt x="7711684" y="7984927"/>
                </a:lnTo>
                <a:lnTo>
                  <a:pt x="4610100" y="9775627"/>
                </a:lnTo>
                <a:lnTo>
                  <a:pt x="0" y="17907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24" name="Picture Placeholder 23">
            <a:extLst>
              <a:ext uri="{FF2B5EF4-FFF2-40B4-BE49-F238E27FC236}">
                <a16:creationId xmlns="" xmlns:a16="http://schemas.microsoft.com/office/drawing/2014/main" id="{D6AE012F-B6BC-4BDC-9BD5-331A4E0A87B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83226" y="2137960"/>
            <a:ext cx="3286514" cy="2683986"/>
          </a:xfrm>
          <a:custGeom>
            <a:avLst/>
            <a:gdLst>
              <a:gd name="connsiteX0" fmla="*/ 6949367 w 8765178"/>
              <a:gd name="connsiteY0" fmla="*/ 0 h 7157296"/>
              <a:gd name="connsiteX1" fmla="*/ 8765178 w 8765178"/>
              <a:gd name="connsiteY1" fmla="*/ 3145077 h 7157296"/>
              <a:gd name="connsiteX2" fmla="*/ 1815811 w 8765178"/>
              <a:gd name="connsiteY2" fmla="*/ 7157296 h 7157296"/>
              <a:gd name="connsiteX3" fmla="*/ 0 w 8765178"/>
              <a:gd name="connsiteY3" fmla="*/ 4012219 h 715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65178" h="7157296">
                <a:moveTo>
                  <a:pt x="6949367" y="0"/>
                </a:moveTo>
                <a:lnTo>
                  <a:pt x="8765178" y="3145077"/>
                </a:lnTo>
                <a:lnTo>
                  <a:pt x="1815811" y="7157296"/>
                </a:lnTo>
                <a:lnTo>
                  <a:pt x="0" y="40122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21" name="Picture Placeholder 20">
            <a:extLst>
              <a:ext uri="{FF2B5EF4-FFF2-40B4-BE49-F238E27FC236}">
                <a16:creationId xmlns="" xmlns:a16="http://schemas.microsoft.com/office/drawing/2014/main" id="{7AD03CFC-220F-4BC9-9454-E27C97C80C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95383" y="-932817"/>
            <a:ext cx="2891505" cy="3665861"/>
          </a:xfrm>
          <a:custGeom>
            <a:avLst/>
            <a:gdLst>
              <a:gd name="connsiteX0" fmla="*/ 3101583 w 7711683"/>
              <a:gd name="connsiteY0" fmla="*/ 0 h 9775627"/>
              <a:gd name="connsiteX1" fmla="*/ 7711683 w 7711683"/>
              <a:gd name="connsiteY1" fmla="*/ 7984927 h 9775627"/>
              <a:gd name="connsiteX2" fmla="*/ 4610099 w 7711683"/>
              <a:gd name="connsiteY2" fmla="*/ 9775627 h 9775627"/>
              <a:gd name="connsiteX3" fmla="*/ 0 w 7711683"/>
              <a:gd name="connsiteY3" fmla="*/ 1790700 h 977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1683" h="9775627">
                <a:moveTo>
                  <a:pt x="3101583" y="0"/>
                </a:moveTo>
                <a:lnTo>
                  <a:pt x="7711683" y="7984927"/>
                </a:lnTo>
                <a:lnTo>
                  <a:pt x="4610099" y="9775627"/>
                </a:lnTo>
                <a:lnTo>
                  <a:pt x="0" y="17907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18" name="Picture Placeholder 17">
            <a:extLst>
              <a:ext uri="{FF2B5EF4-FFF2-40B4-BE49-F238E27FC236}">
                <a16:creationId xmlns="" xmlns:a16="http://schemas.microsoft.com/office/drawing/2014/main" id="{45C99D42-8489-4F94-8688-7548F5C1A21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17983" y="860742"/>
            <a:ext cx="1880968" cy="1915331"/>
          </a:xfrm>
          <a:custGeom>
            <a:avLst/>
            <a:gdLst>
              <a:gd name="connsiteX0" fmla="*/ 3101583 w 5016567"/>
              <a:gd name="connsiteY0" fmla="*/ 0 h 5107548"/>
              <a:gd name="connsiteX1" fmla="*/ 5016567 w 5016567"/>
              <a:gd name="connsiteY1" fmla="*/ 3316848 h 5107548"/>
              <a:gd name="connsiteX2" fmla="*/ 1914983 w 5016567"/>
              <a:gd name="connsiteY2" fmla="*/ 5107548 h 5107548"/>
              <a:gd name="connsiteX3" fmla="*/ 0 w 5016567"/>
              <a:gd name="connsiteY3" fmla="*/ 1790700 h 5107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16567" h="5107548">
                <a:moveTo>
                  <a:pt x="3101583" y="0"/>
                </a:moveTo>
                <a:lnTo>
                  <a:pt x="5016567" y="3316848"/>
                </a:lnTo>
                <a:lnTo>
                  <a:pt x="1914983" y="5107548"/>
                </a:lnTo>
                <a:lnTo>
                  <a:pt x="0" y="17907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15" name="Picture Placeholder 14">
            <a:extLst>
              <a:ext uri="{FF2B5EF4-FFF2-40B4-BE49-F238E27FC236}">
                <a16:creationId xmlns="" xmlns:a16="http://schemas.microsoft.com/office/drawing/2014/main" id="{5B3737B8-23FE-4442-B8B8-8199DF672FE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-1425346" y="444348"/>
            <a:ext cx="2519347" cy="3021179"/>
          </a:xfrm>
          <a:custGeom>
            <a:avLst/>
            <a:gdLst>
              <a:gd name="connsiteX0" fmla="*/ 3101584 w 6719132"/>
              <a:gd name="connsiteY0" fmla="*/ 0 h 8056477"/>
              <a:gd name="connsiteX1" fmla="*/ 6719132 w 6719132"/>
              <a:gd name="connsiteY1" fmla="*/ 6265778 h 8056477"/>
              <a:gd name="connsiteX2" fmla="*/ 3617549 w 6719132"/>
              <a:gd name="connsiteY2" fmla="*/ 8056477 h 8056477"/>
              <a:gd name="connsiteX3" fmla="*/ 0 w 6719132"/>
              <a:gd name="connsiteY3" fmla="*/ 1790700 h 805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19132" h="8056477">
                <a:moveTo>
                  <a:pt x="3101584" y="0"/>
                </a:moveTo>
                <a:lnTo>
                  <a:pt x="6719132" y="6265778"/>
                </a:lnTo>
                <a:lnTo>
                  <a:pt x="3617549" y="8056477"/>
                </a:lnTo>
                <a:lnTo>
                  <a:pt x="0" y="17907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39074055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8">
            <a:extLst>
              <a:ext uri="{FF2B5EF4-FFF2-40B4-BE49-F238E27FC236}">
                <a16:creationId xmlns="" xmlns:a16="http://schemas.microsoft.com/office/drawing/2014/main" id="{F8A26B3C-8E9C-4074-9AEF-6C6C54FC8EC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72000" cy="5143500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239725667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Picture Placeholder 91">
            <a:extLst>
              <a:ext uri="{FF2B5EF4-FFF2-40B4-BE49-F238E27FC236}">
                <a16:creationId xmlns="" xmlns:a16="http://schemas.microsoft.com/office/drawing/2014/main" id="{803ED2A9-A4AC-4ED8-B5EE-E773D7EE38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66698" y="2"/>
            <a:ext cx="3857662" cy="5143501"/>
          </a:xfrm>
          <a:custGeom>
            <a:avLst/>
            <a:gdLst>
              <a:gd name="connsiteX0" fmla="*/ 2115698 w 10288437"/>
              <a:gd name="connsiteY0" fmla="*/ 11091508 h 13716002"/>
              <a:gd name="connsiteX1" fmla="*/ 3333513 w 10288437"/>
              <a:gd name="connsiteY1" fmla="*/ 11791395 h 13716002"/>
              <a:gd name="connsiteX2" fmla="*/ 0 w 10288437"/>
              <a:gd name="connsiteY2" fmla="*/ 13716002 h 13716002"/>
              <a:gd name="connsiteX3" fmla="*/ 2788 w 10288437"/>
              <a:gd name="connsiteY3" fmla="*/ 12311398 h 13716002"/>
              <a:gd name="connsiteX4" fmla="*/ 1301086 w 10288437"/>
              <a:gd name="connsiteY4" fmla="*/ 9106856 h 13716002"/>
              <a:gd name="connsiteX5" fmla="*/ 4634601 w 10288437"/>
              <a:gd name="connsiteY5" fmla="*/ 11031461 h 13716002"/>
              <a:gd name="connsiteX6" fmla="*/ 3416785 w 10288437"/>
              <a:gd name="connsiteY6" fmla="*/ 11731349 h 13716002"/>
              <a:gd name="connsiteX7" fmla="*/ 1303875 w 10288437"/>
              <a:gd name="connsiteY7" fmla="*/ 10511460 h 13716002"/>
              <a:gd name="connsiteX8" fmla="*/ 8788 w 10288437"/>
              <a:gd name="connsiteY8" fmla="*/ 8368331 h 13716002"/>
              <a:gd name="connsiteX9" fmla="*/ 1223815 w 10288437"/>
              <a:gd name="connsiteY9" fmla="*/ 9073047 h 13716002"/>
              <a:gd name="connsiteX10" fmla="*/ 1223816 w 10288437"/>
              <a:gd name="connsiteY10" fmla="*/ 11512826 h 13716002"/>
              <a:gd name="connsiteX11" fmla="*/ 8788 w 10288437"/>
              <a:gd name="connsiteY11" fmla="*/ 12217542 h 13716002"/>
              <a:gd name="connsiteX12" fmla="*/ 7376457 w 10288437"/>
              <a:gd name="connsiteY12" fmla="*/ 8274466 h 13716002"/>
              <a:gd name="connsiteX13" fmla="*/ 8594273 w 10288437"/>
              <a:gd name="connsiteY13" fmla="*/ 8974353 h 13716002"/>
              <a:gd name="connsiteX14" fmla="*/ 5260761 w 10288437"/>
              <a:gd name="connsiteY14" fmla="*/ 10898960 h 13716002"/>
              <a:gd name="connsiteX15" fmla="*/ 5263549 w 10288437"/>
              <a:gd name="connsiteY15" fmla="*/ 9494356 h 13716002"/>
              <a:gd name="connsiteX16" fmla="*/ 10269385 w 10288437"/>
              <a:gd name="connsiteY16" fmla="*/ 8249676 h 13716002"/>
              <a:gd name="connsiteX17" fmla="*/ 10288437 w 10288437"/>
              <a:gd name="connsiteY17" fmla="*/ 13716000 h 13716002"/>
              <a:gd name="connsiteX18" fmla="*/ 333828 w 10288437"/>
              <a:gd name="connsiteY18" fmla="*/ 13716000 h 13716002"/>
              <a:gd name="connsiteX19" fmla="*/ 1610890 w 10288437"/>
              <a:gd name="connsiteY19" fmla="*/ 7535942 h 13716002"/>
              <a:gd name="connsiteX20" fmla="*/ 3723801 w 10288437"/>
              <a:gd name="connsiteY20" fmla="*/ 8755832 h 13716002"/>
              <a:gd name="connsiteX21" fmla="*/ 3726589 w 10288437"/>
              <a:gd name="connsiteY21" fmla="*/ 10160435 h 13716002"/>
              <a:gd name="connsiteX22" fmla="*/ 393074 w 10288437"/>
              <a:gd name="connsiteY22" fmla="*/ 8235830 h 13716002"/>
              <a:gd name="connsiteX23" fmla="*/ 5018889 w 10288437"/>
              <a:gd name="connsiteY23" fmla="*/ 7049748 h 13716002"/>
              <a:gd name="connsiteX24" fmla="*/ 5018889 w 10288437"/>
              <a:gd name="connsiteY24" fmla="*/ 10898960 h 13716002"/>
              <a:gd name="connsiteX25" fmla="*/ 3803861 w 10288437"/>
              <a:gd name="connsiteY25" fmla="*/ 10194244 h 13716002"/>
              <a:gd name="connsiteX26" fmla="*/ 3803861 w 10288437"/>
              <a:gd name="connsiteY26" fmla="*/ 7754465 h 13716002"/>
              <a:gd name="connsiteX27" fmla="*/ 6561845 w 10288437"/>
              <a:gd name="connsiteY27" fmla="*/ 6289813 h 13716002"/>
              <a:gd name="connsiteX28" fmla="*/ 9895361 w 10288437"/>
              <a:gd name="connsiteY28" fmla="*/ 8214419 h 13716002"/>
              <a:gd name="connsiteX29" fmla="*/ 8677545 w 10288437"/>
              <a:gd name="connsiteY29" fmla="*/ 8914307 h 13716002"/>
              <a:gd name="connsiteX30" fmla="*/ 6564633 w 10288437"/>
              <a:gd name="connsiteY30" fmla="*/ 7694417 h 13716002"/>
              <a:gd name="connsiteX31" fmla="*/ 5027677 w 10288437"/>
              <a:gd name="connsiteY31" fmla="*/ 5551290 h 13716002"/>
              <a:gd name="connsiteX32" fmla="*/ 5024889 w 10288437"/>
              <a:gd name="connsiteY32" fmla="*/ 6955893 h 13716002"/>
              <a:gd name="connsiteX33" fmla="*/ 2911977 w 10288437"/>
              <a:gd name="connsiteY33" fmla="*/ 8175783 h 13716002"/>
              <a:gd name="connsiteX34" fmla="*/ 1694160 w 10288437"/>
              <a:gd name="connsiteY34" fmla="*/ 7475896 h 13716002"/>
              <a:gd name="connsiteX35" fmla="*/ 5269549 w 10288437"/>
              <a:gd name="connsiteY35" fmla="*/ 5551288 h 13716002"/>
              <a:gd name="connsiteX36" fmla="*/ 6484577 w 10288437"/>
              <a:gd name="connsiteY36" fmla="*/ 6256005 h 13716002"/>
              <a:gd name="connsiteX37" fmla="*/ 6484577 w 10288437"/>
              <a:gd name="connsiteY37" fmla="*/ 8695784 h 13716002"/>
              <a:gd name="connsiteX38" fmla="*/ 5269549 w 10288437"/>
              <a:gd name="connsiteY38" fmla="*/ 9400500 h 13716002"/>
              <a:gd name="connsiteX39" fmla="*/ 2115698 w 10288437"/>
              <a:gd name="connsiteY39" fmla="*/ 5457426 h 13716002"/>
              <a:gd name="connsiteX40" fmla="*/ 3333513 w 10288437"/>
              <a:gd name="connsiteY40" fmla="*/ 6157312 h 13716002"/>
              <a:gd name="connsiteX41" fmla="*/ 0 w 10288437"/>
              <a:gd name="connsiteY41" fmla="*/ 8081918 h 13716002"/>
              <a:gd name="connsiteX42" fmla="*/ 2788 w 10288437"/>
              <a:gd name="connsiteY42" fmla="*/ 6677314 h 13716002"/>
              <a:gd name="connsiteX43" fmla="*/ 6871649 w 10288437"/>
              <a:gd name="connsiteY43" fmla="*/ 4718900 h 13716002"/>
              <a:gd name="connsiteX44" fmla="*/ 8984561 w 10288437"/>
              <a:gd name="connsiteY44" fmla="*/ 5938788 h 13716002"/>
              <a:gd name="connsiteX45" fmla="*/ 8987349 w 10288437"/>
              <a:gd name="connsiteY45" fmla="*/ 7343392 h 13716002"/>
              <a:gd name="connsiteX46" fmla="*/ 5653833 w 10288437"/>
              <a:gd name="connsiteY46" fmla="*/ 5418787 h 13716002"/>
              <a:gd name="connsiteX47" fmla="*/ 10279645 w 10288437"/>
              <a:gd name="connsiteY47" fmla="*/ 4232707 h 13716002"/>
              <a:gd name="connsiteX48" fmla="*/ 10279645 w 10288437"/>
              <a:gd name="connsiteY48" fmla="*/ 8081917 h 13716002"/>
              <a:gd name="connsiteX49" fmla="*/ 9064617 w 10288437"/>
              <a:gd name="connsiteY49" fmla="*/ 7377201 h 13716002"/>
              <a:gd name="connsiteX50" fmla="*/ 9064617 w 10288437"/>
              <a:gd name="connsiteY50" fmla="*/ 4937424 h 13716002"/>
              <a:gd name="connsiteX51" fmla="*/ 1301086 w 10288437"/>
              <a:gd name="connsiteY51" fmla="*/ 3472774 h 13716002"/>
              <a:gd name="connsiteX52" fmla="*/ 4634601 w 10288437"/>
              <a:gd name="connsiteY52" fmla="*/ 5397381 h 13716002"/>
              <a:gd name="connsiteX53" fmla="*/ 3416785 w 10288437"/>
              <a:gd name="connsiteY53" fmla="*/ 6097266 h 13716002"/>
              <a:gd name="connsiteX54" fmla="*/ 1303875 w 10288437"/>
              <a:gd name="connsiteY54" fmla="*/ 4877377 h 13716002"/>
              <a:gd name="connsiteX55" fmla="*/ 8788 w 10288437"/>
              <a:gd name="connsiteY55" fmla="*/ 2734249 h 13716002"/>
              <a:gd name="connsiteX56" fmla="*/ 1223815 w 10288437"/>
              <a:gd name="connsiteY56" fmla="*/ 3438966 h 13716002"/>
              <a:gd name="connsiteX57" fmla="*/ 1223816 w 10288437"/>
              <a:gd name="connsiteY57" fmla="*/ 5878742 h 13716002"/>
              <a:gd name="connsiteX58" fmla="*/ 8788 w 10288437"/>
              <a:gd name="connsiteY58" fmla="*/ 6583459 h 13716002"/>
              <a:gd name="connsiteX59" fmla="*/ 10288433 w 10288437"/>
              <a:gd name="connsiteY59" fmla="*/ 2734247 h 13716002"/>
              <a:gd name="connsiteX60" fmla="*/ 10285645 w 10288437"/>
              <a:gd name="connsiteY60" fmla="*/ 4138851 h 13716002"/>
              <a:gd name="connsiteX61" fmla="*/ 8172737 w 10288437"/>
              <a:gd name="connsiteY61" fmla="*/ 5358742 h 13716002"/>
              <a:gd name="connsiteX62" fmla="*/ 6954921 w 10288437"/>
              <a:gd name="connsiteY62" fmla="*/ 4658855 h 13716002"/>
              <a:gd name="connsiteX63" fmla="*/ 7376457 w 10288437"/>
              <a:gd name="connsiteY63" fmla="*/ 2640382 h 13716002"/>
              <a:gd name="connsiteX64" fmla="*/ 8594273 w 10288437"/>
              <a:gd name="connsiteY64" fmla="*/ 3340269 h 13716002"/>
              <a:gd name="connsiteX65" fmla="*/ 5260761 w 10288437"/>
              <a:gd name="connsiteY65" fmla="*/ 5264876 h 13716002"/>
              <a:gd name="connsiteX66" fmla="*/ 5263549 w 10288437"/>
              <a:gd name="connsiteY66" fmla="*/ 3860272 h 13716002"/>
              <a:gd name="connsiteX67" fmla="*/ 1610890 w 10288437"/>
              <a:gd name="connsiteY67" fmla="*/ 1901860 h 13716002"/>
              <a:gd name="connsiteX68" fmla="*/ 3723801 w 10288437"/>
              <a:gd name="connsiteY68" fmla="*/ 3121749 h 13716002"/>
              <a:gd name="connsiteX69" fmla="*/ 3726589 w 10288437"/>
              <a:gd name="connsiteY69" fmla="*/ 4526353 h 13716002"/>
              <a:gd name="connsiteX70" fmla="*/ 393074 w 10288437"/>
              <a:gd name="connsiteY70" fmla="*/ 2601747 h 13716002"/>
              <a:gd name="connsiteX71" fmla="*/ 5018889 w 10288437"/>
              <a:gd name="connsiteY71" fmla="*/ 1415666 h 13716002"/>
              <a:gd name="connsiteX72" fmla="*/ 5018889 w 10288437"/>
              <a:gd name="connsiteY72" fmla="*/ 5264878 h 13716002"/>
              <a:gd name="connsiteX73" fmla="*/ 3803861 w 10288437"/>
              <a:gd name="connsiteY73" fmla="*/ 4560161 h 13716002"/>
              <a:gd name="connsiteX74" fmla="*/ 3803861 w 10288437"/>
              <a:gd name="connsiteY74" fmla="*/ 2120383 h 13716002"/>
              <a:gd name="connsiteX75" fmla="*/ 6561845 w 10288437"/>
              <a:gd name="connsiteY75" fmla="*/ 655730 h 13716002"/>
              <a:gd name="connsiteX76" fmla="*/ 9895361 w 10288437"/>
              <a:gd name="connsiteY76" fmla="*/ 2580335 h 13716002"/>
              <a:gd name="connsiteX77" fmla="*/ 8677545 w 10288437"/>
              <a:gd name="connsiteY77" fmla="*/ 3280224 h 13716002"/>
              <a:gd name="connsiteX78" fmla="*/ 6564633 w 10288437"/>
              <a:gd name="connsiteY78" fmla="*/ 2060334 h 13716002"/>
              <a:gd name="connsiteX79" fmla="*/ 9064617 w 10288437"/>
              <a:gd name="connsiteY79" fmla="*/ 0 h 13716002"/>
              <a:gd name="connsiteX80" fmla="*/ 10279645 w 10288437"/>
              <a:gd name="connsiteY80" fmla="*/ 0 h 13716002"/>
              <a:gd name="connsiteX81" fmla="*/ 10279645 w 10288437"/>
              <a:gd name="connsiteY81" fmla="*/ 2447834 h 13716002"/>
              <a:gd name="connsiteX82" fmla="*/ 9064617 w 10288437"/>
              <a:gd name="connsiteY82" fmla="*/ 1743118 h 13716002"/>
              <a:gd name="connsiteX83" fmla="*/ 6026737 w 10288437"/>
              <a:gd name="connsiteY83" fmla="*/ 0 h 13716002"/>
              <a:gd name="connsiteX84" fmla="*/ 8456795 w 10288437"/>
              <a:gd name="connsiteY84" fmla="*/ 0 h 13716002"/>
              <a:gd name="connsiteX85" fmla="*/ 8984561 w 10288437"/>
              <a:gd name="connsiteY85" fmla="*/ 304705 h 13716002"/>
              <a:gd name="connsiteX86" fmla="*/ 8987349 w 10288437"/>
              <a:gd name="connsiteY86" fmla="*/ 1709309 h 13716002"/>
              <a:gd name="connsiteX87" fmla="*/ 5269549 w 10288437"/>
              <a:gd name="connsiteY87" fmla="*/ 0 h 13716002"/>
              <a:gd name="connsiteX88" fmla="*/ 5412299 w 10288437"/>
              <a:gd name="connsiteY88" fmla="*/ 0 h 13716002"/>
              <a:gd name="connsiteX89" fmla="*/ 6484577 w 10288437"/>
              <a:gd name="connsiteY89" fmla="*/ 621921 h 13716002"/>
              <a:gd name="connsiteX90" fmla="*/ 6484577 w 10288437"/>
              <a:gd name="connsiteY90" fmla="*/ 3061700 h 13716002"/>
              <a:gd name="connsiteX91" fmla="*/ 5269549 w 10288437"/>
              <a:gd name="connsiteY91" fmla="*/ 3766417 h 13716002"/>
              <a:gd name="connsiteX92" fmla="*/ 4884275 w 10288437"/>
              <a:gd name="connsiteY92" fmla="*/ 0 h 13716002"/>
              <a:gd name="connsiteX93" fmla="*/ 5027513 w 10288437"/>
              <a:gd name="connsiteY93" fmla="*/ 0 h 13716002"/>
              <a:gd name="connsiteX94" fmla="*/ 5024889 w 10288437"/>
              <a:gd name="connsiteY94" fmla="*/ 1321811 h 13716002"/>
              <a:gd name="connsiteX95" fmla="*/ 2911977 w 10288437"/>
              <a:gd name="connsiteY95" fmla="*/ 2541700 h 13716002"/>
              <a:gd name="connsiteX96" fmla="*/ 1694160 w 10288437"/>
              <a:gd name="connsiteY96" fmla="*/ 1841813 h 13716002"/>
              <a:gd name="connsiteX97" fmla="*/ 2614527 w 10288437"/>
              <a:gd name="connsiteY97" fmla="*/ 0 h 13716002"/>
              <a:gd name="connsiteX98" fmla="*/ 4222733 w 10288437"/>
              <a:gd name="connsiteY98" fmla="*/ 0 h 13716002"/>
              <a:gd name="connsiteX99" fmla="*/ 3416785 w 10288437"/>
              <a:gd name="connsiteY99" fmla="*/ 463184 h 13716002"/>
              <a:gd name="connsiteX100" fmla="*/ 1809719 w 10288437"/>
              <a:gd name="connsiteY100" fmla="*/ 0 h 13716002"/>
              <a:gd name="connsiteX101" fmla="*/ 2423084 w 10288437"/>
              <a:gd name="connsiteY101" fmla="*/ 0 h 13716002"/>
              <a:gd name="connsiteX102" fmla="*/ 3333513 w 10288437"/>
              <a:gd name="connsiteY102" fmla="*/ 523230 h 13716002"/>
              <a:gd name="connsiteX103" fmla="*/ 0 w 10288437"/>
              <a:gd name="connsiteY103" fmla="*/ 2447837 h 13716002"/>
              <a:gd name="connsiteX104" fmla="*/ 2788 w 10288437"/>
              <a:gd name="connsiteY104" fmla="*/ 1043232 h 13716002"/>
              <a:gd name="connsiteX105" fmla="*/ 8788 w 10288437"/>
              <a:gd name="connsiteY105" fmla="*/ 0 h 13716002"/>
              <a:gd name="connsiteX106" fmla="*/ 1223816 w 10288437"/>
              <a:gd name="connsiteY106" fmla="*/ 0 h 13716002"/>
              <a:gd name="connsiteX107" fmla="*/ 1223816 w 10288437"/>
              <a:gd name="connsiteY107" fmla="*/ 244661 h 13716002"/>
              <a:gd name="connsiteX108" fmla="*/ 8788 w 10288437"/>
              <a:gd name="connsiteY108" fmla="*/ 949377 h 13716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10288437" h="13716002">
                <a:moveTo>
                  <a:pt x="2115698" y="11091508"/>
                </a:moveTo>
                <a:lnTo>
                  <a:pt x="3333513" y="11791395"/>
                </a:lnTo>
                <a:lnTo>
                  <a:pt x="0" y="13716002"/>
                </a:lnTo>
                <a:lnTo>
                  <a:pt x="2788" y="12311398"/>
                </a:lnTo>
                <a:close/>
                <a:moveTo>
                  <a:pt x="1301086" y="9106856"/>
                </a:moveTo>
                <a:lnTo>
                  <a:pt x="4634601" y="11031461"/>
                </a:lnTo>
                <a:lnTo>
                  <a:pt x="3416785" y="11731349"/>
                </a:lnTo>
                <a:lnTo>
                  <a:pt x="1303875" y="10511460"/>
                </a:lnTo>
                <a:close/>
                <a:moveTo>
                  <a:pt x="8788" y="8368331"/>
                </a:moveTo>
                <a:lnTo>
                  <a:pt x="1223815" y="9073047"/>
                </a:lnTo>
                <a:lnTo>
                  <a:pt x="1223816" y="11512826"/>
                </a:lnTo>
                <a:lnTo>
                  <a:pt x="8788" y="12217542"/>
                </a:lnTo>
                <a:close/>
                <a:moveTo>
                  <a:pt x="7376457" y="8274466"/>
                </a:moveTo>
                <a:lnTo>
                  <a:pt x="8594273" y="8974353"/>
                </a:lnTo>
                <a:lnTo>
                  <a:pt x="5260761" y="10898960"/>
                </a:lnTo>
                <a:lnTo>
                  <a:pt x="5263549" y="9494356"/>
                </a:lnTo>
                <a:close/>
                <a:moveTo>
                  <a:pt x="10269385" y="8249676"/>
                </a:moveTo>
                <a:lnTo>
                  <a:pt x="10288437" y="13716000"/>
                </a:lnTo>
                <a:lnTo>
                  <a:pt x="333828" y="13716000"/>
                </a:lnTo>
                <a:close/>
                <a:moveTo>
                  <a:pt x="1610890" y="7535942"/>
                </a:moveTo>
                <a:lnTo>
                  <a:pt x="3723801" y="8755832"/>
                </a:lnTo>
                <a:lnTo>
                  <a:pt x="3726589" y="10160435"/>
                </a:lnTo>
                <a:lnTo>
                  <a:pt x="393074" y="8235830"/>
                </a:lnTo>
                <a:close/>
                <a:moveTo>
                  <a:pt x="5018889" y="7049748"/>
                </a:moveTo>
                <a:lnTo>
                  <a:pt x="5018889" y="10898960"/>
                </a:lnTo>
                <a:lnTo>
                  <a:pt x="3803861" y="10194244"/>
                </a:lnTo>
                <a:lnTo>
                  <a:pt x="3803861" y="7754465"/>
                </a:lnTo>
                <a:close/>
                <a:moveTo>
                  <a:pt x="6561845" y="6289813"/>
                </a:moveTo>
                <a:lnTo>
                  <a:pt x="9895361" y="8214419"/>
                </a:lnTo>
                <a:lnTo>
                  <a:pt x="8677545" y="8914307"/>
                </a:lnTo>
                <a:lnTo>
                  <a:pt x="6564633" y="7694417"/>
                </a:lnTo>
                <a:close/>
                <a:moveTo>
                  <a:pt x="5027677" y="5551290"/>
                </a:moveTo>
                <a:lnTo>
                  <a:pt x="5024889" y="6955893"/>
                </a:lnTo>
                <a:lnTo>
                  <a:pt x="2911977" y="8175783"/>
                </a:lnTo>
                <a:lnTo>
                  <a:pt x="1694160" y="7475896"/>
                </a:lnTo>
                <a:close/>
                <a:moveTo>
                  <a:pt x="5269549" y="5551288"/>
                </a:moveTo>
                <a:lnTo>
                  <a:pt x="6484577" y="6256005"/>
                </a:lnTo>
                <a:lnTo>
                  <a:pt x="6484577" y="8695784"/>
                </a:lnTo>
                <a:lnTo>
                  <a:pt x="5269549" y="9400500"/>
                </a:lnTo>
                <a:close/>
                <a:moveTo>
                  <a:pt x="2115698" y="5457426"/>
                </a:moveTo>
                <a:lnTo>
                  <a:pt x="3333513" y="6157312"/>
                </a:lnTo>
                <a:lnTo>
                  <a:pt x="0" y="8081918"/>
                </a:lnTo>
                <a:lnTo>
                  <a:pt x="2788" y="6677314"/>
                </a:lnTo>
                <a:close/>
                <a:moveTo>
                  <a:pt x="6871649" y="4718900"/>
                </a:moveTo>
                <a:lnTo>
                  <a:pt x="8984561" y="5938788"/>
                </a:lnTo>
                <a:lnTo>
                  <a:pt x="8987349" y="7343392"/>
                </a:lnTo>
                <a:lnTo>
                  <a:pt x="5653833" y="5418787"/>
                </a:lnTo>
                <a:close/>
                <a:moveTo>
                  <a:pt x="10279645" y="4232707"/>
                </a:moveTo>
                <a:lnTo>
                  <a:pt x="10279645" y="8081917"/>
                </a:lnTo>
                <a:lnTo>
                  <a:pt x="9064617" y="7377201"/>
                </a:lnTo>
                <a:lnTo>
                  <a:pt x="9064617" y="4937424"/>
                </a:lnTo>
                <a:close/>
                <a:moveTo>
                  <a:pt x="1301086" y="3472774"/>
                </a:moveTo>
                <a:lnTo>
                  <a:pt x="4634601" y="5397381"/>
                </a:lnTo>
                <a:lnTo>
                  <a:pt x="3416785" y="6097266"/>
                </a:lnTo>
                <a:lnTo>
                  <a:pt x="1303875" y="4877377"/>
                </a:lnTo>
                <a:close/>
                <a:moveTo>
                  <a:pt x="8788" y="2734249"/>
                </a:moveTo>
                <a:lnTo>
                  <a:pt x="1223815" y="3438966"/>
                </a:lnTo>
                <a:lnTo>
                  <a:pt x="1223816" y="5878742"/>
                </a:lnTo>
                <a:lnTo>
                  <a:pt x="8788" y="6583459"/>
                </a:lnTo>
                <a:close/>
                <a:moveTo>
                  <a:pt x="10288433" y="2734247"/>
                </a:moveTo>
                <a:lnTo>
                  <a:pt x="10285645" y="4138851"/>
                </a:lnTo>
                <a:lnTo>
                  <a:pt x="8172737" y="5358742"/>
                </a:lnTo>
                <a:lnTo>
                  <a:pt x="6954921" y="4658855"/>
                </a:lnTo>
                <a:close/>
                <a:moveTo>
                  <a:pt x="7376457" y="2640382"/>
                </a:moveTo>
                <a:lnTo>
                  <a:pt x="8594273" y="3340269"/>
                </a:lnTo>
                <a:lnTo>
                  <a:pt x="5260761" y="5264876"/>
                </a:lnTo>
                <a:lnTo>
                  <a:pt x="5263549" y="3860272"/>
                </a:lnTo>
                <a:close/>
                <a:moveTo>
                  <a:pt x="1610890" y="1901860"/>
                </a:moveTo>
                <a:lnTo>
                  <a:pt x="3723801" y="3121749"/>
                </a:lnTo>
                <a:lnTo>
                  <a:pt x="3726589" y="4526353"/>
                </a:lnTo>
                <a:lnTo>
                  <a:pt x="393074" y="2601747"/>
                </a:lnTo>
                <a:close/>
                <a:moveTo>
                  <a:pt x="5018889" y="1415666"/>
                </a:moveTo>
                <a:lnTo>
                  <a:pt x="5018889" y="5264878"/>
                </a:lnTo>
                <a:lnTo>
                  <a:pt x="3803861" y="4560161"/>
                </a:lnTo>
                <a:lnTo>
                  <a:pt x="3803861" y="2120383"/>
                </a:lnTo>
                <a:close/>
                <a:moveTo>
                  <a:pt x="6561845" y="655730"/>
                </a:moveTo>
                <a:lnTo>
                  <a:pt x="9895361" y="2580335"/>
                </a:lnTo>
                <a:lnTo>
                  <a:pt x="8677545" y="3280224"/>
                </a:lnTo>
                <a:lnTo>
                  <a:pt x="6564633" y="2060334"/>
                </a:lnTo>
                <a:close/>
                <a:moveTo>
                  <a:pt x="9064617" y="0"/>
                </a:moveTo>
                <a:lnTo>
                  <a:pt x="10279645" y="0"/>
                </a:lnTo>
                <a:lnTo>
                  <a:pt x="10279645" y="2447834"/>
                </a:lnTo>
                <a:lnTo>
                  <a:pt x="9064617" y="1743118"/>
                </a:lnTo>
                <a:close/>
                <a:moveTo>
                  <a:pt x="6026737" y="0"/>
                </a:moveTo>
                <a:lnTo>
                  <a:pt x="8456795" y="0"/>
                </a:lnTo>
                <a:lnTo>
                  <a:pt x="8984561" y="304705"/>
                </a:lnTo>
                <a:lnTo>
                  <a:pt x="8987349" y="1709309"/>
                </a:lnTo>
                <a:close/>
                <a:moveTo>
                  <a:pt x="5269549" y="0"/>
                </a:moveTo>
                <a:lnTo>
                  <a:pt x="5412299" y="0"/>
                </a:lnTo>
                <a:lnTo>
                  <a:pt x="6484577" y="621921"/>
                </a:lnTo>
                <a:lnTo>
                  <a:pt x="6484577" y="3061700"/>
                </a:lnTo>
                <a:lnTo>
                  <a:pt x="5269549" y="3766417"/>
                </a:lnTo>
                <a:close/>
                <a:moveTo>
                  <a:pt x="4884275" y="0"/>
                </a:moveTo>
                <a:lnTo>
                  <a:pt x="5027513" y="0"/>
                </a:lnTo>
                <a:lnTo>
                  <a:pt x="5024889" y="1321811"/>
                </a:lnTo>
                <a:lnTo>
                  <a:pt x="2911977" y="2541700"/>
                </a:lnTo>
                <a:lnTo>
                  <a:pt x="1694160" y="1841813"/>
                </a:lnTo>
                <a:close/>
                <a:moveTo>
                  <a:pt x="2614527" y="0"/>
                </a:moveTo>
                <a:lnTo>
                  <a:pt x="4222733" y="0"/>
                </a:lnTo>
                <a:lnTo>
                  <a:pt x="3416785" y="463184"/>
                </a:lnTo>
                <a:close/>
                <a:moveTo>
                  <a:pt x="1809719" y="0"/>
                </a:moveTo>
                <a:lnTo>
                  <a:pt x="2423084" y="0"/>
                </a:lnTo>
                <a:lnTo>
                  <a:pt x="3333513" y="523230"/>
                </a:lnTo>
                <a:lnTo>
                  <a:pt x="0" y="2447837"/>
                </a:lnTo>
                <a:lnTo>
                  <a:pt x="2788" y="1043232"/>
                </a:lnTo>
                <a:close/>
                <a:moveTo>
                  <a:pt x="8788" y="0"/>
                </a:moveTo>
                <a:lnTo>
                  <a:pt x="1223816" y="0"/>
                </a:lnTo>
                <a:lnTo>
                  <a:pt x="1223816" y="244661"/>
                </a:lnTo>
                <a:lnTo>
                  <a:pt x="8788" y="94937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86146204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6">
            <a:extLst>
              <a:ext uri="{FF2B5EF4-FFF2-40B4-BE49-F238E27FC236}">
                <a16:creationId xmlns="" xmlns:a16="http://schemas.microsoft.com/office/drawing/2014/main" id="{226F2EDC-96AA-4498-98D5-DD4815FBC74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652006" y="649085"/>
            <a:ext cx="1723796" cy="1486224"/>
          </a:xfrm>
          <a:custGeom>
            <a:avLst/>
            <a:gdLst>
              <a:gd name="connsiteX0" fmla="*/ 0 w 4597386"/>
              <a:gd name="connsiteY0" fmla="*/ 0 h 3963264"/>
              <a:gd name="connsiteX1" fmla="*/ 4597386 w 4597386"/>
              <a:gd name="connsiteY1" fmla="*/ 0 h 3963264"/>
              <a:gd name="connsiteX2" fmla="*/ 2298693 w 4597386"/>
              <a:gd name="connsiteY2" fmla="*/ 3963264 h 396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97386" h="3963264">
                <a:moveTo>
                  <a:pt x="0" y="0"/>
                </a:moveTo>
                <a:lnTo>
                  <a:pt x="4597386" y="0"/>
                </a:lnTo>
                <a:lnTo>
                  <a:pt x="2298693" y="396326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26" name="Picture Placeholder 25">
            <a:extLst>
              <a:ext uri="{FF2B5EF4-FFF2-40B4-BE49-F238E27FC236}">
                <a16:creationId xmlns="" xmlns:a16="http://schemas.microsoft.com/office/drawing/2014/main" id="{B1EE4B1F-B129-4318-85D3-5663B707C36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45800" y="2135311"/>
            <a:ext cx="2736207" cy="2359106"/>
          </a:xfrm>
          <a:custGeom>
            <a:avLst/>
            <a:gdLst>
              <a:gd name="connsiteX0" fmla="*/ 3648751 w 7297502"/>
              <a:gd name="connsiteY0" fmla="*/ 0 h 6290950"/>
              <a:gd name="connsiteX1" fmla="*/ 7297502 w 7297502"/>
              <a:gd name="connsiteY1" fmla="*/ 6290950 h 6290950"/>
              <a:gd name="connsiteX2" fmla="*/ 0 w 7297502"/>
              <a:gd name="connsiteY2" fmla="*/ 6290950 h 6290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97502" h="6290950">
                <a:moveTo>
                  <a:pt x="3648751" y="0"/>
                </a:moveTo>
                <a:lnTo>
                  <a:pt x="7297502" y="6290950"/>
                </a:lnTo>
                <a:lnTo>
                  <a:pt x="0" y="62909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19" name="Picture Placeholder 18">
            <a:extLst>
              <a:ext uri="{FF2B5EF4-FFF2-40B4-BE49-F238E27FC236}">
                <a16:creationId xmlns="" xmlns:a16="http://schemas.microsoft.com/office/drawing/2014/main" id="{91BD9577-23EB-4C96-9302-13AD8DB9BA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09323" y="494609"/>
            <a:ext cx="2409171" cy="4154284"/>
          </a:xfrm>
          <a:custGeom>
            <a:avLst/>
            <a:gdLst>
              <a:gd name="connsiteX0" fmla="*/ 3212645 w 6425292"/>
              <a:gd name="connsiteY0" fmla="*/ 1210777 h 11078090"/>
              <a:gd name="connsiteX1" fmla="*/ 702251 w 6425292"/>
              <a:gd name="connsiteY1" fmla="*/ 5539046 h 11078090"/>
              <a:gd name="connsiteX2" fmla="*/ 3212645 w 6425292"/>
              <a:gd name="connsiteY2" fmla="*/ 9867313 h 11078090"/>
              <a:gd name="connsiteX3" fmla="*/ 5723041 w 6425292"/>
              <a:gd name="connsiteY3" fmla="*/ 5539046 h 11078090"/>
              <a:gd name="connsiteX4" fmla="*/ 3212645 w 6425292"/>
              <a:gd name="connsiteY4" fmla="*/ 0 h 11078090"/>
              <a:gd name="connsiteX5" fmla="*/ 6425292 w 6425292"/>
              <a:gd name="connsiteY5" fmla="*/ 5539046 h 11078090"/>
              <a:gd name="connsiteX6" fmla="*/ 3212645 w 6425292"/>
              <a:gd name="connsiteY6" fmla="*/ 11078090 h 11078090"/>
              <a:gd name="connsiteX7" fmla="*/ 0 w 6425292"/>
              <a:gd name="connsiteY7" fmla="*/ 5539046 h 1107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25292" h="11078090">
                <a:moveTo>
                  <a:pt x="3212645" y="1210777"/>
                </a:moveTo>
                <a:lnTo>
                  <a:pt x="702251" y="5539046"/>
                </a:lnTo>
                <a:lnTo>
                  <a:pt x="3212645" y="9867313"/>
                </a:lnTo>
                <a:lnTo>
                  <a:pt x="5723041" y="5539046"/>
                </a:lnTo>
                <a:close/>
                <a:moveTo>
                  <a:pt x="3212645" y="0"/>
                </a:moveTo>
                <a:lnTo>
                  <a:pt x="6425292" y="5539046"/>
                </a:lnTo>
                <a:lnTo>
                  <a:pt x="3212645" y="11078090"/>
                </a:lnTo>
                <a:lnTo>
                  <a:pt x="0" y="553904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378685520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8BDCCD89-E613-47BC-956C-18241B9724D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811522" y="197844"/>
            <a:ext cx="2694629" cy="4747817"/>
          </a:xfrm>
          <a:custGeom>
            <a:avLst/>
            <a:gdLst>
              <a:gd name="connsiteX0" fmla="*/ 5407239 w 7186612"/>
              <a:gd name="connsiteY0" fmla="*/ 10413739 h 12660846"/>
              <a:gd name="connsiteX1" fmla="*/ 6718876 w 7186612"/>
              <a:gd name="connsiteY1" fmla="*/ 10413739 h 12660846"/>
              <a:gd name="connsiteX2" fmla="*/ 7186611 w 7186612"/>
              <a:gd name="connsiteY2" fmla="*/ 10881474 h 12660846"/>
              <a:gd name="connsiteX3" fmla="*/ 7186611 w 7186612"/>
              <a:gd name="connsiteY3" fmla="*/ 12193111 h 12660846"/>
              <a:gd name="connsiteX4" fmla="*/ 6718876 w 7186612"/>
              <a:gd name="connsiteY4" fmla="*/ 12660846 h 12660846"/>
              <a:gd name="connsiteX5" fmla="*/ 5407239 w 7186612"/>
              <a:gd name="connsiteY5" fmla="*/ 12660846 h 12660846"/>
              <a:gd name="connsiteX6" fmla="*/ 4939504 w 7186612"/>
              <a:gd name="connsiteY6" fmla="*/ 12193111 h 12660846"/>
              <a:gd name="connsiteX7" fmla="*/ 4939504 w 7186612"/>
              <a:gd name="connsiteY7" fmla="*/ 10881474 h 12660846"/>
              <a:gd name="connsiteX8" fmla="*/ 5407239 w 7186612"/>
              <a:gd name="connsiteY8" fmla="*/ 10413739 h 12660846"/>
              <a:gd name="connsiteX9" fmla="*/ 3605609 w 7186612"/>
              <a:gd name="connsiteY9" fmla="*/ 10407228 h 12660846"/>
              <a:gd name="connsiteX10" fmla="*/ 4475557 w 7186612"/>
              <a:gd name="connsiteY10" fmla="*/ 10407228 h 12660846"/>
              <a:gd name="connsiteX11" fmla="*/ 4785784 w 7186612"/>
              <a:gd name="connsiteY11" fmla="*/ 10717455 h 12660846"/>
              <a:gd name="connsiteX12" fmla="*/ 4785784 w 7186612"/>
              <a:gd name="connsiteY12" fmla="*/ 11587403 h 12660846"/>
              <a:gd name="connsiteX13" fmla="*/ 4475557 w 7186612"/>
              <a:gd name="connsiteY13" fmla="*/ 11897630 h 12660846"/>
              <a:gd name="connsiteX14" fmla="*/ 3605609 w 7186612"/>
              <a:gd name="connsiteY14" fmla="*/ 11897630 h 12660846"/>
              <a:gd name="connsiteX15" fmla="*/ 3295382 w 7186612"/>
              <a:gd name="connsiteY15" fmla="*/ 11587403 h 12660846"/>
              <a:gd name="connsiteX16" fmla="*/ 3295382 w 7186612"/>
              <a:gd name="connsiteY16" fmla="*/ 10717455 h 12660846"/>
              <a:gd name="connsiteX17" fmla="*/ 3605609 w 7186612"/>
              <a:gd name="connsiteY17" fmla="*/ 10407228 h 12660846"/>
              <a:gd name="connsiteX18" fmla="*/ 2349557 w 7186612"/>
              <a:gd name="connsiteY18" fmla="*/ 10407228 h 12660846"/>
              <a:gd name="connsiteX19" fmla="*/ 2933444 w 7186612"/>
              <a:gd name="connsiteY19" fmla="*/ 10407228 h 12660846"/>
              <a:gd name="connsiteX20" fmla="*/ 3141661 w 7186612"/>
              <a:gd name="connsiteY20" fmla="*/ 10615445 h 12660846"/>
              <a:gd name="connsiteX21" fmla="*/ 3141661 w 7186612"/>
              <a:gd name="connsiteY21" fmla="*/ 11199332 h 12660846"/>
              <a:gd name="connsiteX22" fmla="*/ 2933444 w 7186612"/>
              <a:gd name="connsiteY22" fmla="*/ 11407549 h 12660846"/>
              <a:gd name="connsiteX23" fmla="*/ 2349557 w 7186612"/>
              <a:gd name="connsiteY23" fmla="*/ 11407549 h 12660846"/>
              <a:gd name="connsiteX24" fmla="*/ 2141340 w 7186612"/>
              <a:gd name="connsiteY24" fmla="*/ 11199332 h 12660846"/>
              <a:gd name="connsiteX25" fmla="*/ 2141340 w 7186612"/>
              <a:gd name="connsiteY25" fmla="*/ 10615445 h 12660846"/>
              <a:gd name="connsiteX26" fmla="*/ 2349557 w 7186612"/>
              <a:gd name="connsiteY26" fmla="*/ 10407228 h 12660846"/>
              <a:gd name="connsiteX27" fmla="*/ 413723 w 7186612"/>
              <a:gd name="connsiteY27" fmla="*/ 10407228 h 12660846"/>
              <a:gd name="connsiteX28" fmla="*/ 1573896 w 7186612"/>
              <a:gd name="connsiteY28" fmla="*/ 10407228 h 12660846"/>
              <a:gd name="connsiteX29" fmla="*/ 1987619 w 7186612"/>
              <a:gd name="connsiteY29" fmla="*/ 10820951 h 12660846"/>
              <a:gd name="connsiteX30" fmla="*/ 1987619 w 7186612"/>
              <a:gd name="connsiteY30" fmla="*/ 11981124 h 12660846"/>
              <a:gd name="connsiteX31" fmla="*/ 1573896 w 7186612"/>
              <a:gd name="connsiteY31" fmla="*/ 12394847 h 12660846"/>
              <a:gd name="connsiteX32" fmla="*/ 413723 w 7186612"/>
              <a:gd name="connsiteY32" fmla="*/ 12394847 h 12660846"/>
              <a:gd name="connsiteX33" fmla="*/ 0 w 7186612"/>
              <a:gd name="connsiteY33" fmla="*/ 11981124 h 12660846"/>
              <a:gd name="connsiteX34" fmla="*/ 0 w 7186612"/>
              <a:gd name="connsiteY34" fmla="*/ 10820951 h 12660846"/>
              <a:gd name="connsiteX35" fmla="*/ 413723 w 7186612"/>
              <a:gd name="connsiteY35" fmla="*/ 10407228 h 12660846"/>
              <a:gd name="connsiteX36" fmla="*/ 622864 w 7186612"/>
              <a:gd name="connsiteY36" fmla="*/ 3049802 h 12660846"/>
              <a:gd name="connsiteX37" fmla="*/ 6563748 w 7186612"/>
              <a:gd name="connsiteY37" fmla="*/ 3049802 h 12660846"/>
              <a:gd name="connsiteX38" fmla="*/ 7186612 w 7186612"/>
              <a:gd name="connsiteY38" fmla="*/ 3672667 h 12660846"/>
              <a:gd name="connsiteX39" fmla="*/ 7186612 w 7186612"/>
              <a:gd name="connsiteY39" fmla="*/ 9613549 h 12660846"/>
              <a:gd name="connsiteX40" fmla="*/ 6563748 w 7186612"/>
              <a:gd name="connsiteY40" fmla="*/ 10236413 h 12660846"/>
              <a:gd name="connsiteX41" fmla="*/ 622864 w 7186612"/>
              <a:gd name="connsiteY41" fmla="*/ 10236413 h 12660846"/>
              <a:gd name="connsiteX42" fmla="*/ 1 w 7186612"/>
              <a:gd name="connsiteY42" fmla="*/ 9613549 h 12660846"/>
              <a:gd name="connsiteX43" fmla="*/ 1 w 7186612"/>
              <a:gd name="connsiteY43" fmla="*/ 3672667 h 12660846"/>
              <a:gd name="connsiteX44" fmla="*/ 622864 w 7186612"/>
              <a:gd name="connsiteY44" fmla="*/ 3049802 h 12660846"/>
              <a:gd name="connsiteX45" fmla="*/ 4965982 w 7186612"/>
              <a:gd name="connsiteY45" fmla="*/ 1921448 h 12660846"/>
              <a:gd name="connsiteX46" fmla="*/ 5471298 w 7186612"/>
              <a:gd name="connsiteY46" fmla="*/ 1921448 h 12660846"/>
              <a:gd name="connsiteX47" fmla="*/ 5651496 w 7186612"/>
              <a:gd name="connsiteY47" fmla="*/ 2101646 h 12660846"/>
              <a:gd name="connsiteX48" fmla="*/ 5651496 w 7186612"/>
              <a:gd name="connsiteY48" fmla="*/ 2606962 h 12660846"/>
              <a:gd name="connsiteX49" fmla="*/ 5471298 w 7186612"/>
              <a:gd name="connsiteY49" fmla="*/ 2787160 h 12660846"/>
              <a:gd name="connsiteX50" fmla="*/ 4965982 w 7186612"/>
              <a:gd name="connsiteY50" fmla="*/ 2787160 h 12660846"/>
              <a:gd name="connsiteX51" fmla="*/ 4785784 w 7186612"/>
              <a:gd name="connsiteY51" fmla="*/ 2606962 h 12660846"/>
              <a:gd name="connsiteX52" fmla="*/ 4785784 w 7186612"/>
              <a:gd name="connsiteY52" fmla="*/ 2101646 h 12660846"/>
              <a:gd name="connsiteX53" fmla="*/ 4965982 w 7186612"/>
              <a:gd name="connsiteY53" fmla="*/ 1921448 h 12660846"/>
              <a:gd name="connsiteX54" fmla="*/ 6061070 w 7186612"/>
              <a:gd name="connsiteY54" fmla="*/ 1643406 h 12660846"/>
              <a:gd name="connsiteX55" fmla="*/ 6728680 w 7186612"/>
              <a:gd name="connsiteY55" fmla="*/ 1643406 h 12660846"/>
              <a:gd name="connsiteX56" fmla="*/ 6966753 w 7186612"/>
              <a:gd name="connsiteY56" fmla="*/ 1881479 h 12660846"/>
              <a:gd name="connsiteX57" fmla="*/ 6966753 w 7186612"/>
              <a:gd name="connsiteY57" fmla="*/ 2549089 h 12660846"/>
              <a:gd name="connsiteX58" fmla="*/ 6728680 w 7186612"/>
              <a:gd name="connsiteY58" fmla="*/ 2787162 h 12660846"/>
              <a:gd name="connsiteX59" fmla="*/ 6061070 w 7186612"/>
              <a:gd name="connsiteY59" fmla="*/ 2787162 h 12660846"/>
              <a:gd name="connsiteX60" fmla="*/ 5822997 w 7186612"/>
              <a:gd name="connsiteY60" fmla="*/ 2549089 h 12660846"/>
              <a:gd name="connsiteX61" fmla="*/ 5822997 w 7186612"/>
              <a:gd name="connsiteY61" fmla="*/ 1881479 h 12660846"/>
              <a:gd name="connsiteX62" fmla="*/ 6061070 w 7186612"/>
              <a:gd name="connsiteY62" fmla="*/ 1643406 h 12660846"/>
              <a:gd name="connsiteX63" fmla="*/ 3450532 w 7186612"/>
              <a:gd name="connsiteY63" fmla="*/ 1388584 h 12660846"/>
              <a:gd name="connsiteX64" fmla="*/ 4316679 w 7186612"/>
              <a:gd name="connsiteY64" fmla="*/ 1388584 h 12660846"/>
              <a:gd name="connsiteX65" fmla="*/ 4625551 w 7186612"/>
              <a:gd name="connsiteY65" fmla="*/ 1697457 h 12660846"/>
              <a:gd name="connsiteX66" fmla="*/ 4625551 w 7186612"/>
              <a:gd name="connsiteY66" fmla="*/ 2563604 h 12660846"/>
              <a:gd name="connsiteX67" fmla="*/ 4316679 w 7186612"/>
              <a:gd name="connsiteY67" fmla="*/ 2872476 h 12660846"/>
              <a:gd name="connsiteX68" fmla="*/ 3450532 w 7186612"/>
              <a:gd name="connsiteY68" fmla="*/ 2872476 h 12660846"/>
              <a:gd name="connsiteX69" fmla="*/ 3141660 w 7186612"/>
              <a:gd name="connsiteY69" fmla="*/ 2563604 h 12660846"/>
              <a:gd name="connsiteX70" fmla="*/ 3141660 w 7186612"/>
              <a:gd name="connsiteY70" fmla="*/ 1697457 h 12660846"/>
              <a:gd name="connsiteX71" fmla="*/ 3450532 w 7186612"/>
              <a:gd name="connsiteY71" fmla="*/ 1388584 h 12660846"/>
              <a:gd name="connsiteX72" fmla="*/ 3321857 w 7186612"/>
              <a:gd name="connsiteY72" fmla="*/ 345546 h 12660846"/>
              <a:gd name="connsiteX73" fmla="*/ 3827173 w 7186612"/>
              <a:gd name="connsiteY73" fmla="*/ 345546 h 12660846"/>
              <a:gd name="connsiteX74" fmla="*/ 4007371 w 7186612"/>
              <a:gd name="connsiteY74" fmla="*/ 525744 h 12660846"/>
              <a:gd name="connsiteX75" fmla="*/ 4007371 w 7186612"/>
              <a:gd name="connsiteY75" fmla="*/ 1031060 h 12660846"/>
              <a:gd name="connsiteX76" fmla="*/ 3827173 w 7186612"/>
              <a:gd name="connsiteY76" fmla="*/ 1211258 h 12660846"/>
              <a:gd name="connsiteX77" fmla="*/ 3321857 w 7186612"/>
              <a:gd name="connsiteY77" fmla="*/ 1211258 h 12660846"/>
              <a:gd name="connsiteX78" fmla="*/ 3141659 w 7186612"/>
              <a:gd name="connsiteY78" fmla="*/ 1031060 h 12660846"/>
              <a:gd name="connsiteX79" fmla="*/ 3141659 w 7186612"/>
              <a:gd name="connsiteY79" fmla="*/ 525744 h 12660846"/>
              <a:gd name="connsiteX80" fmla="*/ 3321857 w 7186612"/>
              <a:gd name="connsiteY80" fmla="*/ 345546 h 12660846"/>
              <a:gd name="connsiteX81" fmla="*/ 597907 w 7186612"/>
              <a:gd name="connsiteY81" fmla="*/ 0 h 12660846"/>
              <a:gd name="connsiteX82" fmla="*/ 2274571 w 7186612"/>
              <a:gd name="connsiteY82" fmla="*/ 0 h 12660846"/>
              <a:gd name="connsiteX83" fmla="*/ 2872477 w 7186612"/>
              <a:gd name="connsiteY83" fmla="*/ 597905 h 12660846"/>
              <a:gd name="connsiteX84" fmla="*/ 2872477 w 7186612"/>
              <a:gd name="connsiteY84" fmla="*/ 2274571 h 12660846"/>
              <a:gd name="connsiteX85" fmla="*/ 2274571 w 7186612"/>
              <a:gd name="connsiteY85" fmla="*/ 2872476 h 12660846"/>
              <a:gd name="connsiteX86" fmla="*/ 597907 w 7186612"/>
              <a:gd name="connsiteY86" fmla="*/ 2872476 h 12660846"/>
              <a:gd name="connsiteX87" fmla="*/ 1 w 7186612"/>
              <a:gd name="connsiteY87" fmla="*/ 2274571 h 12660846"/>
              <a:gd name="connsiteX88" fmla="*/ 1 w 7186612"/>
              <a:gd name="connsiteY88" fmla="*/ 597905 h 12660846"/>
              <a:gd name="connsiteX89" fmla="*/ 597907 w 7186612"/>
              <a:gd name="connsiteY89" fmla="*/ 0 h 12660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7186612" h="12660846">
                <a:moveTo>
                  <a:pt x="5407239" y="10413739"/>
                </a:moveTo>
                <a:lnTo>
                  <a:pt x="6718876" y="10413739"/>
                </a:lnTo>
                <a:cubicBezTo>
                  <a:pt x="6977199" y="10413739"/>
                  <a:pt x="7186611" y="10623151"/>
                  <a:pt x="7186611" y="10881474"/>
                </a:cubicBezTo>
                <a:lnTo>
                  <a:pt x="7186611" y="12193111"/>
                </a:lnTo>
                <a:cubicBezTo>
                  <a:pt x="7186611" y="12451434"/>
                  <a:pt x="6977199" y="12660846"/>
                  <a:pt x="6718876" y="12660846"/>
                </a:cubicBezTo>
                <a:lnTo>
                  <a:pt x="5407239" y="12660846"/>
                </a:lnTo>
                <a:cubicBezTo>
                  <a:pt x="5148916" y="12660846"/>
                  <a:pt x="4939504" y="12451434"/>
                  <a:pt x="4939504" y="12193111"/>
                </a:cubicBezTo>
                <a:lnTo>
                  <a:pt x="4939504" y="10881474"/>
                </a:lnTo>
                <a:cubicBezTo>
                  <a:pt x="4939504" y="10623151"/>
                  <a:pt x="5148916" y="10413739"/>
                  <a:pt x="5407239" y="10413739"/>
                </a:cubicBezTo>
                <a:close/>
                <a:moveTo>
                  <a:pt x="3605609" y="10407228"/>
                </a:moveTo>
                <a:lnTo>
                  <a:pt x="4475557" y="10407228"/>
                </a:lnTo>
                <a:cubicBezTo>
                  <a:pt x="4646891" y="10407228"/>
                  <a:pt x="4785784" y="10546121"/>
                  <a:pt x="4785784" y="10717455"/>
                </a:cubicBezTo>
                <a:lnTo>
                  <a:pt x="4785784" y="11587403"/>
                </a:lnTo>
                <a:cubicBezTo>
                  <a:pt x="4785784" y="11758737"/>
                  <a:pt x="4646891" y="11897630"/>
                  <a:pt x="4475557" y="11897630"/>
                </a:cubicBezTo>
                <a:lnTo>
                  <a:pt x="3605609" y="11897630"/>
                </a:lnTo>
                <a:cubicBezTo>
                  <a:pt x="3434275" y="11897630"/>
                  <a:pt x="3295382" y="11758737"/>
                  <a:pt x="3295382" y="11587403"/>
                </a:cubicBezTo>
                <a:lnTo>
                  <a:pt x="3295382" y="10717455"/>
                </a:lnTo>
                <a:cubicBezTo>
                  <a:pt x="3295382" y="10546121"/>
                  <a:pt x="3434275" y="10407228"/>
                  <a:pt x="3605609" y="10407228"/>
                </a:cubicBezTo>
                <a:close/>
                <a:moveTo>
                  <a:pt x="2349557" y="10407228"/>
                </a:moveTo>
                <a:lnTo>
                  <a:pt x="2933444" y="10407228"/>
                </a:lnTo>
                <a:cubicBezTo>
                  <a:pt x="3048439" y="10407228"/>
                  <a:pt x="3141661" y="10500450"/>
                  <a:pt x="3141661" y="10615445"/>
                </a:cubicBezTo>
                <a:lnTo>
                  <a:pt x="3141661" y="11199332"/>
                </a:lnTo>
                <a:cubicBezTo>
                  <a:pt x="3141661" y="11314327"/>
                  <a:pt x="3048439" y="11407549"/>
                  <a:pt x="2933444" y="11407549"/>
                </a:cubicBezTo>
                <a:lnTo>
                  <a:pt x="2349557" y="11407549"/>
                </a:lnTo>
                <a:cubicBezTo>
                  <a:pt x="2234562" y="11407549"/>
                  <a:pt x="2141340" y="11314327"/>
                  <a:pt x="2141340" y="11199332"/>
                </a:cubicBezTo>
                <a:lnTo>
                  <a:pt x="2141340" y="10615445"/>
                </a:lnTo>
                <a:cubicBezTo>
                  <a:pt x="2141340" y="10500450"/>
                  <a:pt x="2234562" y="10407228"/>
                  <a:pt x="2349557" y="10407228"/>
                </a:cubicBezTo>
                <a:close/>
                <a:moveTo>
                  <a:pt x="413723" y="10407228"/>
                </a:moveTo>
                <a:lnTo>
                  <a:pt x="1573896" y="10407228"/>
                </a:lnTo>
                <a:cubicBezTo>
                  <a:pt x="1802389" y="10407228"/>
                  <a:pt x="1987619" y="10592458"/>
                  <a:pt x="1987619" y="10820951"/>
                </a:cubicBezTo>
                <a:lnTo>
                  <a:pt x="1987619" y="11981124"/>
                </a:lnTo>
                <a:cubicBezTo>
                  <a:pt x="1987619" y="12209617"/>
                  <a:pt x="1802389" y="12394847"/>
                  <a:pt x="1573896" y="12394847"/>
                </a:cubicBezTo>
                <a:lnTo>
                  <a:pt x="413723" y="12394847"/>
                </a:lnTo>
                <a:cubicBezTo>
                  <a:pt x="185230" y="12394847"/>
                  <a:pt x="0" y="12209617"/>
                  <a:pt x="0" y="11981124"/>
                </a:cubicBezTo>
                <a:lnTo>
                  <a:pt x="0" y="10820951"/>
                </a:lnTo>
                <a:cubicBezTo>
                  <a:pt x="0" y="10592458"/>
                  <a:pt x="185230" y="10407228"/>
                  <a:pt x="413723" y="10407228"/>
                </a:cubicBezTo>
                <a:close/>
                <a:moveTo>
                  <a:pt x="622864" y="3049802"/>
                </a:moveTo>
                <a:lnTo>
                  <a:pt x="6563748" y="3049802"/>
                </a:lnTo>
                <a:cubicBezTo>
                  <a:pt x="6907746" y="3049802"/>
                  <a:pt x="7186612" y="3328669"/>
                  <a:pt x="7186612" y="3672667"/>
                </a:cubicBezTo>
                <a:lnTo>
                  <a:pt x="7186612" y="9613549"/>
                </a:lnTo>
                <a:cubicBezTo>
                  <a:pt x="7186612" y="9957547"/>
                  <a:pt x="6907746" y="10236413"/>
                  <a:pt x="6563748" y="10236413"/>
                </a:cubicBezTo>
                <a:lnTo>
                  <a:pt x="622864" y="10236413"/>
                </a:lnTo>
                <a:cubicBezTo>
                  <a:pt x="278867" y="10236413"/>
                  <a:pt x="1" y="9957547"/>
                  <a:pt x="1" y="9613549"/>
                </a:cubicBezTo>
                <a:lnTo>
                  <a:pt x="1" y="3672667"/>
                </a:lnTo>
                <a:cubicBezTo>
                  <a:pt x="1" y="3328669"/>
                  <a:pt x="278867" y="3049802"/>
                  <a:pt x="622864" y="3049802"/>
                </a:cubicBezTo>
                <a:close/>
                <a:moveTo>
                  <a:pt x="4965982" y="1921448"/>
                </a:moveTo>
                <a:lnTo>
                  <a:pt x="5471298" y="1921448"/>
                </a:lnTo>
                <a:cubicBezTo>
                  <a:pt x="5570819" y="1921448"/>
                  <a:pt x="5651496" y="2002125"/>
                  <a:pt x="5651496" y="2101646"/>
                </a:cubicBezTo>
                <a:lnTo>
                  <a:pt x="5651496" y="2606962"/>
                </a:lnTo>
                <a:cubicBezTo>
                  <a:pt x="5651496" y="2706483"/>
                  <a:pt x="5570819" y="2787160"/>
                  <a:pt x="5471298" y="2787160"/>
                </a:cubicBezTo>
                <a:lnTo>
                  <a:pt x="4965982" y="2787160"/>
                </a:lnTo>
                <a:cubicBezTo>
                  <a:pt x="4866461" y="2787160"/>
                  <a:pt x="4785784" y="2706483"/>
                  <a:pt x="4785784" y="2606962"/>
                </a:cubicBezTo>
                <a:lnTo>
                  <a:pt x="4785784" y="2101646"/>
                </a:lnTo>
                <a:cubicBezTo>
                  <a:pt x="4785784" y="2002125"/>
                  <a:pt x="4866461" y="1921448"/>
                  <a:pt x="4965982" y="1921448"/>
                </a:cubicBezTo>
                <a:close/>
                <a:moveTo>
                  <a:pt x="6061070" y="1643406"/>
                </a:moveTo>
                <a:lnTo>
                  <a:pt x="6728680" y="1643406"/>
                </a:lnTo>
                <a:cubicBezTo>
                  <a:pt x="6860164" y="1643406"/>
                  <a:pt x="6966753" y="1749995"/>
                  <a:pt x="6966753" y="1881479"/>
                </a:cubicBezTo>
                <a:lnTo>
                  <a:pt x="6966753" y="2549089"/>
                </a:lnTo>
                <a:cubicBezTo>
                  <a:pt x="6966753" y="2680573"/>
                  <a:pt x="6860164" y="2787162"/>
                  <a:pt x="6728680" y="2787162"/>
                </a:cubicBezTo>
                <a:lnTo>
                  <a:pt x="6061070" y="2787162"/>
                </a:lnTo>
                <a:cubicBezTo>
                  <a:pt x="5929586" y="2787162"/>
                  <a:pt x="5822997" y="2680573"/>
                  <a:pt x="5822997" y="2549089"/>
                </a:cubicBezTo>
                <a:lnTo>
                  <a:pt x="5822997" y="1881479"/>
                </a:lnTo>
                <a:cubicBezTo>
                  <a:pt x="5822997" y="1749995"/>
                  <a:pt x="5929586" y="1643406"/>
                  <a:pt x="6061070" y="1643406"/>
                </a:cubicBezTo>
                <a:close/>
                <a:moveTo>
                  <a:pt x="3450532" y="1388584"/>
                </a:moveTo>
                <a:lnTo>
                  <a:pt x="4316679" y="1388584"/>
                </a:lnTo>
                <a:cubicBezTo>
                  <a:pt x="4487264" y="1388584"/>
                  <a:pt x="4625551" y="1526871"/>
                  <a:pt x="4625551" y="1697457"/>
                </a:cubicBezTo>
                <a:lnTo>
                  <a:pt x="4625551" y="2563604"/>
                </a:lnTo>
                <a:cubicBezTo>
                  <a:pt x="4625551" y="2734189"/>
                  <a:pt x="4487264" y="2872476"/>
                  <a:pt x="4316679" y="2872476"/>
                </a:cubicBezTo>
                <a:lnTo>
                  <a:pt x="3450532" y="2872476"/>
                </a:lnTo>
                <a:cubicBezTo>
                  <a:pt x="3279947" y="2872476"/>
                  <a:pt x="3141660" y="2734189"/>
                  <a:pt x="3141660" y="2563604"/>
                </a:cubicBezTo>
                <a:lnTo>
                  <a:pt x="3141660" y="1697457"/>
                </a:lnTo>
                <a:cubicBezTo>
                  <a:pt x="3141660" y="1526871"/>
                  <a:pt x="3279947" y="1388584"/>
                  <a:pt x="3450532" y="1388584"/>
                </a:cubicBezTo>
                <a:close/>
                <a:moveTo>
                  <a:pt x="3321857" y="345546"/>
                </a:moveTo>
                <a:lnTo>
                  <a:pt x="3827173" y="345546"/>
                </a:lnTo>
                <a:cubicBezTo>
                  <a:pt x="3926694" y="345546"/>
                  <a:pt x="4007371" y="426223"/>
                  <a:pt x="4007371" y="525744"/>
                </a:cubicBezTo>
                <a:lnTo>
                  <a:pt x="4007371" y="1031060"/>
                </a:lnTo>
                <a:cubicBezTo>
                  <a:pt x="4007371" y="1130581"/>
                  <a:pt x="3926694" y="1211258"/>
                  <a:pt x="3827173" y="1211258"/>
                </a:cubicBezTo>
                <a:lnTo>
                  <a:pt x="3321857" y="1211258"/>
                </a:lnTo>
                <a:cubicBezTo>
                  <a:pt x="3222336" y="1211258"/>
                  <a:pt x="3141659" y="1130581"/>
                  <a:pt x="3141659" y="1031060"/>
                </a:cubicBezTo>
                <a:lnTo>
                  <a:pt x="3141659" y="525744"/>
                </a:lnTo>
                <a:cubicBezTo>
                  <a:pt x="3141659" y="426223"/>
                  <a:pt x="3222336" y="345546"/>
                  <a:pt x="3321857" y="345546"/>
                </a:cubicBezTo>
                <a:close/>
                <a:moveTo>
                  <a:pt x="597907" y="0"/>
                </a:moveTo>
                <a:lnTo>
                  <a:pt x="2274571" y="0"/>
                </a:lnTo>
                <a:cubicBezTo>
                  <a:pt x="2604785" y="0"/>
                  <a:pt x="2872477" y="267691"/>
                  <a:pt x="2872477" y="597905"/>
                </a:cubicBezTo>
                <a:lnTo>
                  <a:pt x="2872477" y="2274571"/>
                </a:lnTo>
                <a:cubicBezTo>
                  <a:pt x="2872477" y="2604785"/>
                  <a:pt x="2604785" y="2872477"/>
                  <a:pt x="2274571" y="2872476"/>
                </a:cubicBezTo>
                <a:lnTo>
                  <a:pt x="597907" y="2872476"/>
                </a:lnTo>
                <a:cubicBezTo>
                  <a:pt x="267693" y="2872476"/>
                  <a:pt x="1" y="2604784"/>
                  <a:pt x="1" y="2274571"/>
                </a:cubicBezTo>
                <a:lnTo>
                  <a:pt x="1" y="597905"/>
                </a:lnTo>
                <a:cubicBezTo>
                  <a:pt x="1" y="267691"/>
                  <a:pt x="267693" y="0"/>
                  <a:pt x="59790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66916379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276D696F-3BBA-42F7-8D7C-AD9813FA219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3951" y="348191"/>
            <a:ext cx="5359410" cy="4451221"/>
          </a:xfrm>
          <a:custGeom>
            <a:avLst/>
            <a:gdLst>
              <a:gd name="connsiteX0" fmla="*/ 4005480 w 14293620"/>
              <a:gd name="connsiteY0" fmla="*/ 4932228 h 11869922"/>
              <a:gd name="connsiteX1" fmla="*/ 7992619 w 14293620"/>
              <a:gd name="connsiteY1" fmla="*/ 11869922 h 11869922"/>
              <a:gd name="connsiteX2" fmla="*/ 0 w 14293620"/>
              <a:gd name="connsiteY2" fmla="*/ 11869922 h 11869922"/>
              <a:gd name="connsiteX3" fmla="*/ 7416955 w 14293620"/>
              <a:gd name="connsiteY3" fmla="*/ 0 h 11869922"/>
              <a:gd name="connsiteX4" fmla="*/ 14293620 w 14293620"/>
              <a:gd name="connsiteY4" fmla="*/ 11856319 h 11869922"/>
              <a:gd name="connsiteX5" fmla="*/ 8296917 w 14293620"/>
              <a:gd name="connsiteY5" fmla="*/ 11856319 h 11869922"/>
              <a:gd name="connsiteX6" fmla="*/ 4427483 w 14293620"/>
              <a:gd name="connsiteY6" fmla="*/ 5154264 h 11869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93620" h="11869922">
                <a:moveTo>
                  <a:pt x="4005480" y="4932228"/>
                </a:moveTo>
                <a:lnTo>
                  <a:pt x="7992619" y="11869922"/>
                </a:lnTo>
                <a:lnTo>
                  <a:pt x="0" y="11869922"/>
                </a:lnTo>
                <a:close/>
                <a:moveTo>
                  <a:pt x="7416955" y="0"/>
                </a:moveTo>
                <a:lnTo>
                  <a:pt x="14293620" y="11856319"/>
                </a:lnTo>
                <a:lnTo>
                  <a:pt x="8296917" y="11856319"/>
                </a:lnTo>
                <a:lnTo>
                  <a:pt x="4427483" y="515426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5845103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="" xmlns:a16="http://schemas.microsoft.com/office/drawing/2014/main" id="{A9233FC6-18C0-4BA8-B790-FB02DE7D9FD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715921" y="1498424"/>
            <a:ext cx="3108370" cy="3108775"/>
          </a:xfrm>
          <a:custGeom>
            <a:avLst/>
            <a:gdLst>
              <a:gd name="connsiteX0" fmla="*/ 1 w 8931819"/>
              <a:gd name="connsiteY0" fmla="*/ 0 h 8931819"/>
              <a:gd name="connsiteX1" fmla="*/ 2597 w 8931819"/>
              <a:gd name="connsiteY1" fmla="*/ 0 h 8931819"/>
              <a:gd name="connsiteX2" fmla="*/ 1308882 w 8931819"/>
              <a:gd name="connsiteY2" fmla="*/ 1306285 h 8931819"/>
              <a:gd name="connsiteX3" fmla="*/ 1306285 w 8931819"/>
              <a:gd name="connsiteY3" fmla="*/ 1306284 h 8931819"/>
              <a:gd name="connsiteX4" fmla="*/ 1306285 w 8931819"/>
              <a:gd name="connsiteY4" fmla="*/ 7625534 h 8931819"/>
              <a:gd name="connsiteX5" fmla="*/ 7625533 w 8931819"/>
              <a:gd name="connsiteY5" fmla="*/ 7625534 h 8931819"/>
              <a:gd name="connsiteX6" fmla="*/ 7625533 w 8931819"/>
              <a:gd name="connsiteY6" fmla="*/ 7622937 h 8931819"/>
              <a:gd name="connsiteX7" fmla="*/ 8931819 w 8931819"/>
              <a:gd name="connsiteY7" fmla="*/ 8929224 h 8931819"/>
              <a:gd name="connsiteX8" fmla="*/ 8931819 w 8931819"/>
              <a:gd name="connsiteY8" fmla="*/ 8931819 h 8931819"/>
              <a:gd name="connsiteX9" fmla="*/ 0 w 8931819"/>
              <a:gd name="connsiteY9" fmla="*/ 8931819 h 8931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31819" h="8931819">
                <a:moveTo>
                  <a:pt x="1" y="0"/>
                </a:moveTo>
                <a:lnTo>
                  <a:pt x="2597" y="0"/>
                </a:lnTo>
                <a:lnTo>
                  <a:pt x="1308882" y="1306285"/>
                </a:lnTo>
                <a:lnTo>
                  <a:pt x="1306285" y="1306284"/>
                </a:lnTo>
                <a:lnTo>
                  <a:pt x="1306285" y="7625534"/>
                </a:lnTo>
                <a:lnTo>
                  <a:pt x="7625533" y="7625534"/>
                </a:lnTo>
                <a:lnTo>
                  <a:pt x="7625533" y="7622937"/>
                </a:lnTo>
                <a:lnTo>
                  <a:pt x="8931819" y="8929224"/>
                </a:lnTo>
                <a:lnTo>
                  <a:pt x="8931819" y="8931819"/>
                </a:lnTo>
                <a:lnTo>
                  <a:pt x="0" y="89318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20" name="Picture Placeholder 19">
            <a:extLst>
              <a:ext uri="{FF2B5EF4-FFF2-40B4-BE49-F238E27FC236}">
                <a16:creationId xmlns="" xmlns:a16="http://schemas.microsoft.com/office/drawing/2014/main" id="{15302A6E-E02C-458C-A9AD-87C6A85133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716893" y="1498421"/>
            <a:ext cx="3107466" cy="3107871"/>
          </a:xfrm>
          <a:custGeom>
            <a:avLst/>
            <a:gdLst>
              <a:gd name="connsiteX0" fmla="*/ 0 w 8929221"/>
              <a:gd name="connsiteY0" fmla="*/ 0 h 8929223"/>
              <a:gd name="connsiteX1" fmla="*/ 8929221 w 8929221"/>
              <a:gd name="connsiteY1" fmla="*/ 0 h 8929223"/>
              <a:gd name="connsiteX2" fmla="*/ 8929221 w 8929221"/>
              <a:gd name="connsiteY2" fmla="*/ 8929223 h 8929223"/>
              <a:gd name="connsiteX3" fmla="*/ 7622935 w 8929221"/>
              <a:gd name="connsiteY3" fmla="*/ 7622937 h 8929223"/>
              <a:gd name="connsiteX4" fmla="*/ 7622935 w 8929221"/>
              <a:gd name="connsiteY4" fmla="*/ 1306284 h 8929223"/>
              <a:gd name="connsiteX5" fmla="*/ 1306284 w 8929221"/>
              <a:gd name="connsiteY5" fmla="*/ 1306284 h 8929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29221" h="8929223">
                <a:moveTo>
                  <a:pt x="0" y="0"/>
                </a:moveTo>
                <a:lnTo>
                  <a:pt x="8929221" y="0"/>
                </a:lnTo>
                <a:lnTo>
                  <a:pt x="8929221" y="8929223"/>
                </a:lnTo>
                <a:lnTo>
                  <a:pt x="7622935" y="7622937"/>
                </a:lnTo>
                <a:lnTo>
                  <a:pt x="7622935" y="1306284"/>
                </a:lnTo>
                <a:lnTo>
                  <a:pt x="1306284" y="13062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5C5B0FDA-0521-4BBC-8598-9BFB5F516F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952665" y="528515"/>
            <a:ext cx="3108370" cy="3108775"/>
          </a:xfrm>
          <a:custGeom>
            <a:avLst/>
            <a:gdLst>
              <a:gd name="connsiteX0" fmla="*/ 1306284 w 8931819"/>
              <a:gd name="connsiteY0" fmla="*/ 1306284 h 8931819"/>
              <a:gd name="connsiteX1" fmla="*/ 1306284 w 8931819"/>
              <a:gd name="connsiteY1" fmla="*/ 7625534 h 8931819"/>
              <a:gd name="connsiteX2" fmla="*/ 7625534 w 8931819"/>
              <a:gd name="connsiteY2" fmla="*/ 7625534 h 8931819"/>
              <a:gd name="connsiteX3" fmla="*/ 7625534 w 8931819"/>
              <a:gd name="connsiteY3" fmla="*/ 1306284 h 8931819"/>
              <a:gd name="connsiteX4" fmla="*/ 0 w 8931819"/>
              <a:gd name="connsiteY4" fmla="*/ 0 h 8931819"/>
              <a:gd name="connsiteX5" fmla="*/ 8931819 w 8931819"/>
              <a:gd name="connsiteY5" fmla="*/ 0 h 8931819"/>
              <a:gd name="connsiteX6" fmla="*/ 8931819 w 8931819"/>
              <a:gd name="connsiteY6" fmla="*/ 8931819 h 8931819"/>
              <a:gd name="connsiteX7" fmla="*/ 0 w 8931819"/>
              <a:gd name="connsiteY7" fmla="*/ 8931819 h 8931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31819" h="8931819">
                <a:moveTo>
                  <a:pt x="1306284" y="1306284"/>
                </a:moveTo>
                <a:lnTo>
                  <a:pt x="1306284" y="7625534"/>
                </a:lnTo>
                <a:lnTo>
                  <a:pt x="7625534" y="7625534"/>
                </a:lnTo>
                <a:lnTo>
                  <a:pt x="7625534" y="1306284"/>
                </a:lnTo>
                <a:close/>
                <a:moveTo>
                  <a:pt x="0" y="0"/>
                </a:moveTo>
                <a:lnTo>
                  <a:pt x="8931819" y="0"/>
                </a:lnTo>
                <a:lnTo>
                  <a:pt x="8931819" y="8931819"/>
                </a:lnTo>
                <a:lnTo>
                  <a:pt x="0" y="89318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55368990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766F2F9D-3B2A-463A-B7F7-5618E9ACB09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72000" cy="5143500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20" name="Picture Placeholder 19">
            <a:extLst>
              <a:ext uri="{FF2B5EF4-FFF2-40B4-BE49-F238E27FC236}">
                <a16:creationId xmlns="" xmlns:a16="http://schemas.microsoft.com/office/drawing/2014/main" id="{566B4D5E-DB9D-4E29-AC92-9FD407A23B7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 rot="10800000">
            <a:off x="610416" y="375747"/>
            <a:ext cx="3351173" cy="4392011"/>
          </a:xfrm>
          <a:custGeom>
            <a:avLst/>
            <a:gdLst>
              <a:gd name="connsiteX0" fmla="*/ 4447507 w 8937626"/>
              <a:gd name="connsiteY0" fmla="*/ 6622502 h 11712027"/>
              <a:gd name="connsiteX1" fmla="*/ 4274989 w 8937626"/>
              <a:gd name="connsiteY1" fmla="*/ 6795019 h 11712027"/>
              <a:gd name="connsiteX2" fmla="*/ 4447506 w 8937626"/>
              <a:gd name="connsiteY2" fmla="*/ 6967536 h 11712027"/>
              <a:gd name="connsiteX3" fmla="*/ 4468814 w 8937626"/>
              <a:gd name="connsiteY3" fmla="*/ 6946228 h 11712027"/>
              <a:gd name="connsiteX4" fmla="*/ 4490122 w 8937626"/>
              <a:gd name="connsiteY4" fmla="*/ 6967537 h 11712027"/>
              <a:gd name="connsiteX5" fmla="*/ 4662639 w 8937626"/>
              <a:gd name="connsiteY5" fmla="*/ 6795019 h 11712027"/>
              <a:gd name="connsiteX6" fmla="*/ 4490122 w 8937626"/>
              <a:gd name="connsiteY6" fmla="*/ 6622502 h 11712027"/>
              <a:gd name="connsiteX7" fmla="*/ 4468814 w 8937626"/>
              <a:gd name="connsiteY7" fmla="*/ 6643809 h 11712027"/>
              <a:gd name="connsiteX8" fmla="*/ 4959624 w 8937626"/>
              <a:gd name="connsiteY8" fmla="*/ 6152999 h 11712027"/>
              <a:gd name="connsiteX9" fmla="*/ 4787108 w 8937626"/>
              <a:gd name="connsiteY9" fmla="*/ 6325516 h 11712027"/>
              <a:gd name="connsiteX10" fmla="*/ 4959626 w 8937626"/>
              <a:gd name="connsiteY10" fmla="*/ 6498033 h 11712027"/>
              <a:gd name="connsiteX11" fmla="*/ 5132141 w 8937626"/>
              <a:gd name="connsiteY11" fmla="*/ 6325516 h 11712027"/>
              <a:gd name="connsiteX12" fmla="*/ 3978004 w 8937626"/>
              <a:gd name="connsiteY12" fmla="*/ 6152998 h 11712027"/>
              <a:gd name="connsiteX13" fmla="*/ 3805487 w 8937626"/>
              <a:gd name="connsiteY13" fmla="*/ 6325516 h 11712027"/>
              <a:gd name="connsiteX14" fmla="*/ 3978003 w 8937626"/>
              <a:gd name="connsiteY14" fmla="*/ 6498033 h 11712027"/>
              <a:gd name="connsiteX15" fmla="*/ 4150521 w 8937626"/>
              <a:gd name="connsiteY15" fmla="*/ 6325516 h 11712027"/>
              <a:gd name="connsiteX16" fmla="*/ 5429127 w 8937626"/>
              <a:gd name="connsiteY16" fmla="*/ 5683497 h 11712027"/>
              <a:gd name="connsiteX17" fmla="*/ 5256610 w 8937626"/>
              <a:gd name="connsiteY17" fmla="*/ 5856014 h 11712027"/>
              <a:gd name="connsiteX18" fmla="*/ 5429128 w 8937626"/>
              <a:gd name="connsiteY18" fmla="*/ 6028531 h 11712027"/>
              <a:gd name="connsiteX19" fmla="*/ 5601645 w 8937626"/>
              <a:gd name="connsiteY19" fmla="*/ 5856014 h 11712027"/>
              <a:gd name="connsiteX20" fmla="*/ 4490120 w 8937626"/>
              <a:gd name="connsiteY20" fmla="*/ 5683496 h 11712027"/>
              <a:gd name="connsiteX21" fmla="*/ 4468814 w 8937626"/>
              <a:gd name="connsiteY21" fmla="*/ 5704804 h 11712027"/>
              <a:gd name="connsiteX22" fmla="*/ 4447506 w 8937626"/>
              <a:gd name="connsiteY22" fmla="*/ 5683496 h 11712027"/>
              <a:gd name="connsiteX23" fmla="*/ 4274989 w 8937626"/>
              <a:gd name="connsiteY23" fmla="*/ 5856013 h 11712027"/>
              <a:gd name="connsiteX24" fmla="*/ 4447507 w 8937626"/>
              <a:gd name="connsiteY24" fmla="*/ 6028529 h 11712027"/>
              <a:gd name="connsiteX25" fmla="*/ 4468814 w 8937626"/>
              <a:gd name="connsiteY25" fmla="*/ 6007222 h 11712027"/>
              <a:gd name="connsiteX26" fmla="*/ 4490122 w 8937626"/>
              <a:gd name="connsiteY26" fmla="*/ 6028529 h 11712027"/>
              <a:gd name="connsiteX27" fmla="*/ 4662639 w 8937626"/>
              <a:gd name="connsiteY27" fmla="*/ 5856014 h 11712027"/>
              <a:gd name="connsiteX28" fmla="*/ 3508500 w 8937626"/>
              <a:gd name="connsiteY28" fmla="*/ 5683496 h 11712027"/>
              <a:gd name="connsiteX29" fmla="*/ 3335982 w 8937626"/>
              <a:gd name="connsiteY29" fmla="*/ 5856013 h 11712027"/>
              <a:gd name="connsiteX30" fmla="*/ 3508500 w 8937626"/>
              <a:gd name="connsiteY30" fmla="*/ 6028529 h 11712027"/>
              <a:gd name="connsiteX31" fmla="*/ 3681019 w 8937626"/>
              <a:gd name="connsiteY31" fmla="*/ 5856013 h 11712027"/>
              <a:gd name="connsiteX32" fmla="*/ 4959623 w 8937626"/>
              <a:gd name="connsiteY32" fmla="*/ 5213994 h 11712027"/>
              <a:gd name="connsiteX33" fmla="*/ 4787106 w 8937626"/>
              <a:gd name="connsiteY33" fmla="*/ 5386511 h 11712027"/>
              <a:gd name="connsiteX34" fmla="*/ 4959623 w 8937626"/>
              <a:gd name="connsiteY34" fmla="*/ 5559027 h 11712027"/>
              <a:gd name="connsiteX35" fmla="*/ 5132141 w 8937626"/>
              <a:gd name="connsiteY35" fmla="*/ 5386511 h 11712027"/>
              <a:gd name="connsiteX36" fmla="*/ 3978003 w 8937626"/>
              <a:gd name="connsiteY36" fmla="*/ 5213992 h 11712027"/>
              <a:gd name="connsiteX37" fmla="*/ 3805487 w 8937626"/>
              <a:gd name="connsiteY37" fmla="*/ 5386509 h 11712027"/>
              <a:gd name="connsiteX38" fmla="*/ 3978003 w 8937626"/>
              <a:gd name="connsiteY38" fmla="*/ 5559027 h 11712027"/>
              <a:gd name="connsiteX39" fmla="*/ 4150520 w 8937626"/>
              <a:gd name="connsiteY39" fmla="*/ 5386510 h 11712027"/>
              <a:gd name="connsiteX40" fmla="*/ 4490119 w 8937626"/>
              <a:gd name="connsiteY40" fmla="*/ 4744490 h 11712027"/>
              <a:gd name="connsiteX41" fmla="*/ 4468812 w 8937626"/>
              <a:gd name="connsiteY41" fmla="*/ 4765797 h 11712027"/>
              <a:gd name="connsiteX42" fmla="*/ 4447506 w 8937626"/>
              <a:gd name="connsiteY42" fmla="*/ 4744490 h 11712027"/>
              <a:gd name="connsiteX43" fmla="*/ 4274989 w 8937626"/>
              <a:gd name="connsiteY43" fmla="*/ 4917007 h 11712027"/>
              <a:gd name="connsiteX44" fmla="*/ 4447506 w 8937626"/>
              <a:gd name="connsiteY44" fmla="*/ 5089525 h 11712027"/>
              <a:gd name="connsiteX45" fmla="*/ 4468813 w 8937626"/>
              <a:gd name="connsiteY45" fmla="*/ 5068217 h 11712027"/>
              <a:gd name="connsiteX46" fmla="*/ 4490121 w 8937626"/>
              <a:gd name="connsiteY46" fmla="*/ 5089525 h 11712027"/>
              <a:gd name="connsiteX47" fmla="*/ 4662638 w 8937626"/>
              <a:gd name="connsiteY47" fmla="*/ 4917008 h 11712027"/>
              <a:gd name="connsiteX48" fmla="*/ 296987 w 8937626"/>
              <a:gd name="connsiteY48" fmla="*/ 0 h 11712027"/>
              <a:gd name="connsiteX49" fmla="*/ 4447505 w 8937626"/>
              <a:gd name="connsiteY49" fmla="*/ 4150518 h 11712027"/>
              <a:gd name="connsiteX50" fmla="*/ 4468812 w 8937626"/>
              <a:gd name="connsiteY50" fmla="*/ 4129211 h 11712027"/>
              <a:gd name="connsiteX51" fmla="*/ 4490119 w 8937626"/>
              <a:gd name="connsiteY51" fmla="*/ 4150518 h 11712027"/>
              <a:gd name="connsiteX52" fmla="*/ 8640638 w 8937626"/>
              <a:gd name="connsiteY52" fmla="*/ 0 h 11712027"/>
              <a:gd name="connsiteX53" fmla="*/ 8937624 w 8937626"/>
              <a:gd name="connsiteY53" fmla="*/ 296986 h 11712027"/>
              <a:gd name="connsiteX54" fmla="*/ 4787106 w 8937626"/>
              <a:gd name="connsiteY54" fmla="*/ 4447505 h 11712027"/>
              <a:gd name="connsiteX55" fmla="*/ 4959623 w 8937626"/>
              <a:gd name="connsiteY55" fmla="*/ 4620023 h 11712027"/>
              <a:gd name="connsiteX56" fmla="*/ 8640638 w 8937626"/>
              <a:gd name="connsiteY56" fmla="*/ 939005 h 11712027"/>
              <a:gd name="connsiteX57" fmla="*/ 8937626 w 8937626"/>
              <a:gd name="connsiteY57" fmla="*/ 1235992 h 11712027"/>
              <a:gd name="connsiteX58" fmla="*/ 5256608 w 8937626"/>
              <a:gd name="connsiteY58" fmla="*/ 4917008 h 11712027"/>
              <a:gd name="connsiteX59" fmla="*/ 5429126 w 8937626"/>
              <a:gd name="connsiteY59" fmla="*/ 5089525 h 11712027"/>
              <a:gd name="connsiteX60" fmla="*/ 8640640 w 8937626"/>
              <a:gd name="connsiteY60" fmla="*/ 1878011 h 11712027"/>
              <a:gd name="connsiteX61" fmla="*/ 8937626 w 8937626"/>
              <a:gd name="connsiteY61" fmla="*/ 2174998 h 11712027"/>
              <a:gd name="connsiteX62" fmla="*/ 5726112 w 8937626"/>
              <a:gd name="connsiteY62" fmla="*/ 5386511 h 11712027"/>
              <a:gd name="connsiteX63" fmla="*/ 5898630 w 8937626"/>
              <a:gd name="connsiteY63" fmla="*/ 5559029 h 11712027"/>
              <a:gd name="connsiteX64" fmla="*/ 8640640 w 8937626"/>
              <a:gd name="connsiteY64" fmla="*/ 2817018 h 11712027"/>
              <a:gd name="connsiteX65" fmla="*/ 8937626 w 8937626"/>
              <a:gd name="connsiteY65" fmla="*/ 3114004 h 11712027"/>
              <a:gd name="connsiteX66" fmla="*/ 6195616 w 8937626"/>
              <a:gd name="connsiteY66" fmla="*/ 5856014 h 11712027"/>
              <a:gd name="connsiteX67" fmla="*/ 8937624 w 8937626"/>
              <a:gd name="connsiteY67" fmla="*/ 8598021 h 11712027"/>
              <a:gd name="connsiteX68" fmla="*/ 8640636 w 8937626"/>
              <a:gd name="connsiteY68" fmla="*/ 8895008 h 11712027"/>
              <a:gd name="connsiteX69" fmla="*/ 5898630 w 8937626"/>
              <a:gd name="connsiteY69" fmla="*/ 6153001 h 11712027"/>
              <a:gd name="connsiteX70" fmla="*/ 5726113 w 8937626"/>
              <a:gd name="connsiteY70" fmla="*/ 6325517 h 11712027"/>
              <a:gd name="connsiteX71" fmla="*/ 8937626 w 8937626"/>
              <a:gd name="connsiteY71" fmla="*/ 9537027 h 11712027"/>
              <a:gd name="connsiteX72" fmla="*/ 8640638 w 8937626"/>
              <a:gd name="connsiteY72" fmla="*/ 9834014 h 11712027"/>
              <a:gd name="connsiteX73" fmla="*/ 5429128 w 8937626"/>
              <a:gd name="connsiteY73" fmla="*/ 6622503 h 11712027"/>
              <a:gd name="connsiteX74" fmla="*/ 5256610 w 8937626"/>
              <a:gd name="connsiteY74" fmla="*/ 6795019 h 11712027"/>
              <a:gd name="connsiteX75" fmla="*/ 8937626 w 8937626"/>
              <a:gd name="connsiteY75" fmla="*/ 10476034 h 11712027"/>
              <a:gd name="connsiteX76" fmla="*/ 8640640 w 8937626"/>
              <a:gd name="connsiteY76" fmla="*/ 10773020 h 11712027"/>
              <a:gd name="connsiteX77" fmla="*/ 4959625 w 8937626"/>
              <a:gd name="connsiteY77" fmla="*/ 7092005 h 11712027"/>
              <a:gd name="connsiteX78" fmla="*/ 4787107 w 8937626"/>
              <a:gd name="connsiteY78" fmla="*/ 7264523 h 11712027"/>
              <a:gd name="connsiteX79" fmla="*/ 8937626 w 8937626"/>
              <a:gd name="connsiteY79" fmla="*/ 11415041 h 11712027"/>
              <a:gd name="connsiteX80" fmla="*/ 8640638 w 8937626"/>
              <a:gd name="connsiteY80" fmla="*/ 11712027 h 11712027"/>
              <a:gd name="connsiteX81" fmla="*/ 4490121 w 8937626"/>
              <a:gd name="connsiteY81" fmla="*/ 7561509 h 11712027"/>
              <a:gd name="connsiteX82" fmla="*/ 4468814 w 8937626"/>
              <a:gd name="connsiteY82" fmla="*/ 7582815 h 11712027"/>
              <a:gd name="connsiteX83" fmla="*/ 4447506 w 8937626"/>
              <a:gd name="connsiteY83" fmla="*/ 7561508 h 11712027"/>
              <a:gd name="connsiteX84" fmla="*/ 296988 w 8937626"/>
              <a:gd name="connsiteY84" fmla="*/ 11712027 h 11712027"/>
              <a:gd name="connsiteX85" fmla="*/ 2 w 8937626"/>
              <a:gd name="connsiteY85" fmla="*/ 11415041 h 11712027"/>
              <a:gd name="connsiteX86" fmla="*/ 4150521 w 8937626"/>
              <a:gd name="connsiteY86" fmla="*/ 7264523 h 11712027"/>
              <a:gd name="connsiteX87" fmla="*/ 3978004 w 8937626"/>
              <a:gd name="connsiteY87" fmla="*/ 7092005 h 11712027"/>
              <a:gd name="connsiteX88" fmla="*/ 296988 w 8937626"/>
              <a:gd name="connsiteY88" fmla="*/ 10773020 h 11712027"/>
              <a:gd name="connsiteX89" fmla="*/ 2 w 8937626"/>
              <a:gd name="connsiteY89" fmla="*/ 10476034 h 11712027"/>
              <a:gd name="connsiteX90" fmla="*/ 3681017 w 8937626"/>
              <a:gd name="connsiteY90" fmla="*/ 6795019 h 11712027"/>
              <a:gd name="connsiteX91" fmla="*/ 3508500 w 8937626"/>
              <a:gd name="connsiteY91" fmla="*/ 6622502 h 11712027"/>
              <a:gd name="connsiteX92" fmla="*/ 296987 w 8937626"/>
              <a:gd name="connsiteY92" fmla="*/ 9834014 h 11712027"/>
              <a:gd name="connsiteX93" fmla="*/ 1 w 8937626"/>
              <a:gd name="connsiteY93" fmla="*/ 9537028 h 11712027"/>
              <a:gd name="connsiteX94" fmla="*/ 3211514 w 8937626"/>
              <a:gd name="connsiteY94" fmla="*/ 6325516 h 11712027"/>
              <a:gd name="connsiteX95" fmla="*/ 3038996 w 8937626"/>
              <a:gd name="connsiteY95" fmla="*/ 6152998 h 11712027"/>
              <a:gd name="connsiteX96" fmla="*/ 296986 w 8937626"/>
              <a:gd name="connsiteY96" fmla="*/ 8895008 h 11712027"/>
              <a:gd name="connsiteX97" fmla="*/ 1 w 8937626"/>
              <a:gd name="connsiteY97" fmla="*/ 8598022 h 11712027"/>
              <a:gd name="connsiteX98" fmla="*/ 2742011 w 8937626"/>
              <a:gd name="connsiteY98" fmla="*/ 5856013 h 11712027"/>
              <a:gd name="connsiteX99" fmla="*/ 3 w 8937626"/>
              <a:gd name="connsiteY99" fmla="*/ 3114004 h 11712027"/>
              <a:gd name="connsiteX100" fmla="*/ 296988 w 8937626"/>
              <a:gd name="connsiteY100" fmla="*/ 2817019 h 11712027"/>
              <a:gd name="connsiteX101" fmla="*/ 3038996 w 8937626"/>
              <a:gd name="connsiteY101" fmla="*/ 5559027 h 11712027"/>
              <a:gd name="connsiteX102" fmla="*/ 3211514 w 8937626"/>
              <a:gd name="connsiteY102" fmla="*/ 5386509 h 11712027"/>
              <a:gd name="connsiteX103" fmla="*/ 3 w 8937626"/>
              <a:gd name="connsiteY103" fmla="*/ 2174998 h 11712027"/>
              <a:gd name="connsiteX104" fmla="*/ 296988 w 8937626"/>
              <a:gd name="connsiteY104" fmla="*/ 1878012 h 11712027"/>
              <a:gd name="connsiteX105" fmla="*/ 3508500 w 8937626"/>
              <a:gd name="connsiteY105" fmla="*/ 5089523 h 11712027"/>
              <a:gd name="connsiteX106" fmla="*/ 3681017 w 8937626"/>
              <a:gd name="connsiteY106" fmla="*/ 4917007 h 11712027"/>
              <a:gd name="connsiteX107" fmla="*/ 1 w 8937626"/>
              <a:gd name="connsiteY107" fmla="*/ 1235992 h 11712027"/>
              <a:gd name="connsiteX108" fmla="*/ 296987 w 8937626"/>
              <a:gd name="connsiteY108" fmla="*/ 939005 h 11712027"/>
              <a:gd name="connsiteX109" fmla="*/ 3978002 w 8937626"/>
              <a:gd name="connsiteY109" fmla="*/ 4620021 h 11712027"/>
              <a:gd name="connsiteX110" fmla="*/ 4150519 w 8937626"/>
              <a:gd name="connsiteY110" fmla="*/ 4447504 h 11712027"/>
              <a:gd name="connsiteX111" fmla="*/ 0 w 8937626"/>
              <a:gd name="connsiteY111" fmla="*/ 296986 h 1171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937626" h="11712027">
                <a:moveTo>
                  <a:pt x="4447507" y="6622502"/>
                </a:moveTo>
                <a:lnTo>
                  <a:pt x="4274989" y="6795019"/>
                </a:lnTo>
                <a:lnTo>
                  <a:pt x="4447506" y="6967536"/>
                </a:lnTo>
                <a:lnTo>
                  <a:pt x="4468814" y="6946228"/>
                </a:lnTo>
                <a:lnTo>
                  <a:pt x="4490122" y="6967537"/>
                </a:lnTo>
                <a:lnTo>
                  <a:pt x="4662639" y="6795019"/>
                </a:lnTo>
                <a:lnTo>
                  <a:pt x="4490122" y="6622502"/>
                </a:lnTo>
                <a:lnTo>
                  <a:pt x="4468814" y="6643809"/>
                </a:lnTo>
                <a:close/>
                <a:moveTo>
                  <a:pt x="4959624" y="6152999"/>
                </a:moveTo>
                <a:lnTo>
                  <a:pt x="4787108" y="6325516"/>
                </a:lnTo>
                <a:lnTo>
                  <a:pt x="4959626" y="6498033"/>
                </a:lnTo>
                <a:lnTo>
                  <a:pt x="5132141" y="6325516"/>
                </a:lnTo>
                <a:close/>
                <a:moveTo>
                  <a:pt x="3978004" y="6152998"/>
                </a:moveTo>
                <a:lnTo>
                  <a:pt x="3805487" y="6325516"/>
                </a:lnTo>
                <a:lnTo>
                  <a:pt x="3978003" y="6498033"/>
                </a:lnTo>
                <a:lnTo>
                  <a:pt x="4150521" y="6325516"/>
                </a:lnTo>
                <a:close/>
                <a:moveTo>
                  <a:pt x="5429127" y="5683497"/>
                </a:moveTo>
                <a:lnTo>
                  <a:pt x="5256610" y="5856014"/>
                </a:lnTo>
                <a:lnTo>
                  <a:pt x="5429128" y="6028531"/>
                </a:lnTo>
                <a:lnTo>
                  <a:pt x="5601645" y="5856014"/>
                </a:lnTo>
                <a:close/>
                <a:moveTo>
                  <a:pt x="4490120" y="5683496"/>
                </a:moveTo>
                <a:lnTo>
                  <a:pt x="4468814" y="5704804"/>
                </a:lnTo>
                <a:lnTo>
                  <a:pt x="4447506" y="5683496"/>
                </a:lnTo>
                <a:lnTo>
                  <a:pt x="4274989" y="5856013"/>
                </a:lnTo>
                <a:lnTo>
                  <a:pt x="4447507" y="6028529"/>
                </a:lnTo>
                <a:lnTo>
                  <a:pt x="4468814" y="6007222"/>
                </a:lnTo>
                <a:lnTo>
                  <a:pt x="4490122" y="6028529"/>
                </a:lnTo>
                <a:lnTo>
                  <a:pt x="4662639" y="5856014"/>
                </a:lnTo>
                <a:close/>
                <a:moveTo>
                  <a:pt x="3508500" y="5683496"/>
                </a:moveTo>
                <a:lnTo>
                  <a:pt x="3335982" y="5856013"/>
                </a:lnTo>
                <a:lnTo>
                  <a:pt x="3508500" y="6028529"/>
                </a:lnTo>
                <a:lnTo>
                  <a:pt x="3681019" y="5856013"/>
                </a:lnTo>
                <a:close/>
                <a:moveTo>
                  <a:pt x="4959623" y="5213994"/>
                </a:moveTo>
                <a:lnTo>
                  <a:pt x="4787106" y="5386511"/>
                </a:lnTo>
                <a:lnTo>
                  <a:pt x="4959623" y="5559027"/>
                </a:lnTo>
                <a:lnTo>
                  <a:pt x="5132141" y="5386511"/>
                </a:lnTo>
                <a:close/>
                <a:moveTo>
                  <a:pt x="3978003" y="5213992"/>
                </a:moveTo>
                <a:lnTo>
                  <a:pt x="3805487" y="5386509"/>
                </a:lnTo>
                <a:lnTo>
                  <a:pt x="3978003" y="5559027"/>
                </a:lnTo>
                <a:lnTo>
                  <a:pt x="4150520" y="5386510"/>
                </a:lnTo>
                <a:close/>
                <a:moveTo>
                  <a:pt x="4490119" y="4744490"/>
                </a:moveTo>
                <a:lnTo>
                  <a:pt x="4468812" y="4765797"/>
                </a:lnTo>
                <a:lnTo>
                  <a:pt x="4447506" y="4744490"/>
                </a:lnTo>
                <a:lnTo>
                  <a:pt x="4274989" y="4917007"/>
                </a:lnTo>
                <a:lnTo>
                  <a:pt x="4447506" y="5089525"/>
                </a:lnTo>
                <a:lnTo>
                  <a:pt x="4468813" y="5068217"/>
                </a:lnTo>
                <a:lnTo>
                  <a:pt x="4490121" y="5089525"/>
                </a:lnTo>
                <a:lnTo>
                  <a:pt x="4662638" y="4917008"/>
                </a:lnTo>
                <a:close/>
                <a:moveTo>
                  <a:pt x="296987" y="0"/>
                </a:moveTo>
                <a:lnTo>
                  <a:pt x="4447505" y="4150518"/>
                </a:lnTo>
                <a:lnTo>
                  <a:pt x="4468812" y="4129211"/>
                </a:lnTo>
                <a:lnTo>
                  <a:pt x="4490119" y="4150518"/>
                </a:lnTo>
                <a:lnTo>
                  <a:pt x="8640638" y="0"/>
                </a:lnTo>
                <a:lnTo>
                  <a:pt x="8937624" y="296986"/>
                </a:lnTo>
                <a:lnTo>
                  <a:pt x="4787106" y="4447505"/>
                </a:lnTo>
                <a:lnTo>
                  <a:pt x="4959623" y="4620023"/>
                </a:lnTo>
                <a:lnTo>
                  <a:pt x="8640638" y="939005"/>
                </a:lnTo>
                <a:lnTo>
                  <a:pt x="8937626" y="1235992"/>
                </a:lnTo>
                <a:lnTo>
                  <a:pt x="5256608" y="4917008"/>
                </a:lnTo>
                <a:lnTo>
                  <a:pt x="5429126" y="5089525"/>
                </a:lnTo>
                <a:lnTo>
                  <a:pt x="8640640" y="1878011"/>
                </a:lnTo>
                <a:lnTo>
                  <a:pt x="8937626" y="2174998"/>
                </a:lnTo>
                <a:lnTo>
                  <a:pt x="5726112" y="5386511"/>
                </a:lnTo>
                <a:lnTo>
                  <a:pt x="5898630" y="5559029"/>
                </a:lnTo>
                <a:lnTo>
                  <a:pt x="8640640" y="2817018"/>
                </a:lnTo>
                <a:lnTo>
                  <a:pt x="8937626" y="3114004"/>
                </a:lnTo>
                <a:lnTo>
                  <a:pt x="6195616" y="5856014"/>
                </a:lnTo>
                <a:lnTo>
                  <a:pt x="8937624" y="8598021"/>
                </a:lnTo>
                <a:lnTo>
                  <a:pt x="8640636" y="8895008"/>
                </a:lnTo>
                <a:lnTo>
                  <a:pt x="5898630" y="6153001"/>
                </a:lnTo>
                <a:lnTo>
                  <a:pt x="5726113" y="6325517"/>
                </a:lnTo>
                <a:lnTo>
                  <a:pt x="8937626" y="9537027"/>
                </a:lnTo>
                <a:lnTo>
                  <a:pt x="8640638" y="9834014"/>
                </a:lnTo>
                <a:lnTo>
                  <a:pt x="5429128" y="6622503"/>
                </a:lnTo>
                <a:lnTo>
                  <a:pt x="5256610" y="6795019"/>
                </a:lnTo>
                <a:lnTo>
                  <a:pt x="8937626" y="10476034"/>
                </a:lnTo>
                <a:lnTo>
                  <a:pt x="8640640" y="10773020"/>
                </a:lnTo>
                <a:lnTo>
                  <a:pt x="4959625" y="7092005"/>
                </a:lnTo>
                <a:lnTo>
                  <a:pt x="4787107" y="7264523"/>
                </a:lnTo>
                <a:lnTo>
                  <a:pt x="8937626" y="11415041"/>
                </a:lnTo>
                <a:lnTo>
                  <a:pt x="8640638" y="11712027"/>
                </a:lnTo>
                <a:lnTo>
                  <a:pt x="4490121" y="7561509"/>
                </a:lnTo>
                <a:lnTo>
                  <a:pt x="4468814" y="7582815"/>
                </a:lnTo>
                <a:lnTo>
                  <a:pt x="4447506" y="7561508"/>
                </a:lnTo>
                <a:lnTo>
                  <a:pt x="296988" y="11712027"/>
                </a:lnTo>
                <a:lnTo>
                  <a:pt x="2" y="11415041"/>
                </a:lnTo>
                <a:lnTo>
                  <a:pt x="4150521" y="7264523"/>
                </a:lnTo>
                <a:lnTo>
                  <a:pt x="3978004" y="7092005"/>
                </a:lnTo>
                <a:lnTo>
                  <a:pt x="296988" y="10773020"/>
                </a:lnTo>
                <a:lnTo>
                  <a:pt x="2" y="10476034"/>
                </a:lnTo>
                <a:lnTo>
                  <a:pt x="3681017" y="6795019"/>
                </a:lnTo>
                <a:lnTo>
                  <a:pt x="3508500" y="6622502"/>
                </a:lnTo>
                <a:lnTo>
                  <a:pt x="296987" y="9834014"/>
                </a:lnTo>
                <a:lnTo>
                  <a:pt x="1" y="9537028"/>
                </a:lnTo>
                <a:lnTo>
                  <a:pt x="3211514" y="6325516"/>
                </a:lnTo>
                <a:lnTo>
                  <a:pt x="3038996" y="6152998"/>
                </a:lnTo>
                <a:lnTo>
                  <a:pt x="296986" y="8895008"/>
                </a:lnTo>
                <a:lnTo>
                  <a:pt x="1" y="8598022"/>
                </a:lnTo>
                <a:lnTo>
                  <a:pt x="2742011" y="5856013"/>
                </a:lnTo>
                <a:lnTo>
                  <a:pt x="3" y="3114004"/>
                </a:lnTo>
                <a:lnTo>
                  <a:pt x="296988" y="2817019"/>
                </a:lnTo>
                <a:lnTo>
                  <a:pt x="3038996" y="5559027"/>
                </a:lnTo>
                <a:lnTo>
                  <a:pt x="3211514" y="5386509"/>
                </a:lnTo>
                <a:lnTo>
                  <a:pt x="3" y="2174998"/>
                </a:lnTo>
                <a:lnTo>
                  <a:pt x="296988" y="1878012"/>
                </a:lnTo>
                <a:lnTo>
                  <a:pt x="3508500" y="5089523"/>
                </a:lnTo>
                <a:lnTo>
                  <a:pt x="3681017" y="4917007"/>
                </a:lnTo>
                <a:lnTo>
                  <a:pt x="1" y="1235992"/>
                </a:lnTo>
                <a:lnTo>
                  <a:pt x="296987" y="939005"/>
                </a:lnTo>
                <a:lnTo>
                  <a:pt x="3978002" y="4620021"/>
                </a:lnTo>
                <a:lnTo>
                  <a:pt x="4150519" y="4447504"/>
                </a:lnTo>
                <a:lnTo>
                  <a:pt x="0" y="29698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30643650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="" xmlns:a16="http://schemas.microsoft.com/office/drawing/2014/main" id="{5DE595E7-4B14-4CCD-8574-4A3C341B47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572000" y="0"/>
            <a:ext cx="4572000" cy="5143500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11" name="Picture Placeholder 10">
            <a:extLst>
              <a:ext uri="{FF2B5EF4-FFF2-40B4-BE49-F238E27FC236}">
                <a16:creationId xmlns="" xmlns:a16="http://schemas.microsoft.com/office/drawing/2014/main" id="{9E18653B-E468-462A-895E-F2D30F621C9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89043" y="1415846"/>
            <a:ext cx="2937939" cy="2533036"/>
          </a:xfrm>
          <a:custGeom>
            <a:avLst/>
            <a:gdLst>
              <a:gd name="connsiteX0" fmla="*/ 3917762 w 7835524"/>
              <a:gd name="connsiteY0" fmla="*/ 0 h 6754762"/>
              <a:gd name="connsiteX1" fmla="*/ 7835524 w 7835524"/>
              <a:gd name="connsiteY1" fmla="*/ 6754762 h 6754762"/>
              <a:gd name="connsiteX2" fmla="*/ 0 w 7835524"/>
              <a:gd name="connsiteY2" fmla="*/ 6754762 h 6754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835524" h="6754762">
                <a:moveTo>
                  <a:pt x="3917762" y="0"/>
                </a:moveTo>
                <a:lnTo>
                  <a:pt x="7835524" y="6754762"/>
                </a:lnTo>
                <a:lnTo>
                  <a:pt x="0" y="67547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9218623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A8A832A3-528E-476A-B952-3434EBFFACA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07536" y="0"/>
            <a:ext cx="6136481" cy="5143500"/>
          </a:xfrm>
          <a:custGeom>
            <a:avLst/>
            <a:gdLst>
              <a:gd name="connsiteX0" fmla="*/ 0 w 8181975"/>
              <a:gd name="connsiteY0" fmla="*/ 0 h 6858000"/>
              <a:gd name="connsiteX1" fmla="*/ 6084887 w 8181975"/>
              <a:gd name="connsiteY1" fmla="*/ 0 h 6858000"/>
              <a:gd name="connsiteX2" fmla="*/ 8181975 w 8181975"/>
              <a:gd name="connsiteY2" fmla="*/ 4824413 h 6858000"/>
              <a:gd name="connsiteX3" fmla="*/ 8181975 w 8181975"/>
              <a:gd name="connsiteY3" fmla="*/ 6858000 h 6858000"/>
              <a:gd name="connsiteX4" fmla="*/ 2981325 w 8181975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81975" h="6858000">
                <a:moveTo>
                  <a:pt x="0" y="0"/>
                </a:moveTo>
                <a:lnTo>
                  <a:pt x="6084887" y="0"/>
                </a:lnTo>
                <a:lnTo>
                  <a:pt x="8181975" y="4824413"/>
                </a:lnTo>
                <a:lnTo>
                  <a:pt x="8181975" y="6858000"/>
                </a:lnTo>
                <a:lnTo>
                  <a:pt x="2981325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89885390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="" xmlns:a16="http://schemas.microsoft.com/office/drawing/2014/main" id="{C3BC10D2-E8C2-4516-B53E-30792045EBF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6992" y="3207"/>
            <a:ext cx="3283443" cy="5137091"/>
          </a:xfrm>
          <a:custGeom>
            <a:avLst/>
            <a:gdLst>
              <a:gd name="connsiteX0" fmla="*/ 8756987 w 8756988"/>
              <a:gd name="connsiteY0" fmla="*/ 0 h 13698907"/>
              <a:gd name="connsiteX1" fmla="*/ 8733857 w 8756988"/>
              <a:gd name="connsiteY1" fmla="*/ 4500483 h 13698907"/>
              <a:gd name="connsiteX2" fmla="*/ 6409822 w 8756988"/>
              <a:gd name="connsiteY2" fmla="*/ 5316628 h 13698907"/>
              <a:gd name="connsiteX3" fmla="*/ 8733858 w 8756988"/>
              <a:gd name="connsiteY3" fmla="*/ 6132775 h 13698907"/>
              <a:gd name="connsiteX4" fmla="*/ 8733892 w 8756988"/>
              <a:gd name="connsiteY4" fmla="*/ 6139411 h 13698907"/>
              <a:gd name="connsiteX5" fmla="*/ 8756987 w 8756988"/>
              <a:gd name="connsiteY5" fmla="*/ 6131301 h 13698907"/>
              <a:gd name="connsiteX6" fmla="*/ 8745419 w 8756988"/>
              <a:gd name="connsiteY6" fmla="*/ 8382177 h 13698907"/>
              <a:gd name="connsiteX7" fmla="*/ 8756988 w 8756988"/>
              <a:gd name="connsiteY7" fmla="*/ 10633257 h 13698907"/>
              <a:gd name="connsiteX8" fmla="*/ 8733891 w 8756988"/>
              <a:gd name="connsiteY8" fmla="*/ 10625146 h 13698907"/>
              <a:gd name="connsiteX9" fmla="*/ 8733857 w 8756988"/>
              <a:gd name="connsiteY9" fmla="*/ 10631783 h 13698907"/>
              <a:gd name="connsiteX10" fmla="*/ 0 w 8756988"/>
              <a:gd name="connsiteY10" fmla="*/ 13698907 h 13698907"/>
              <a:gd name="connsiteX11" fmla="*/ 23130 w 8756988"/>
              <a:gd name="connsiteY11" fmla="*/ 9198424 h 13698907"/>
              <a:gd name="connsiteX12" fmla="*/ 2347164 w 8756988"/>
              <a:gd name="connsiteY12" fmla="*/ 8382278 h 13698907"/>
              <a:gd name="connsiteX13" fmla="*/ 23131 w 8756988"/>
              <a:gd name="connsiteY13" fmla="*/ 7566133 h 13698907"/>
              <a:gd name="connsiteX14" fmla="*/ 23097 w 8756988"/>
              <a:gd name="connsiteY14" fmla="*/ 7559495 h 13698907"/>
              <a:gd name="connsiteX15" fmla="*/ 0 w 8756988"/>
              <a:gd name="connsiteY15" fmla="*/ 7567606 h 13698907"/>
              <a:gd name="connsiteX16" fmla="*/ 11569 w 8756988"/>
              <a:gd name="connsiteY16" fmla="*/ 5316546 h 13698907"/>
              <a:gd name="connsiteX17" fmla="*/ 0 w 8756988"/>
              <a:gd name="connsiteY17" fmla="*/ 3065651 h 13698907"/>
              <a:gd name="connsiteX18" fmla="*/ 23096 w 8756988"/>
              <a:gd name="connsiteY18" fmla="*/ 3073761 h 13698907"/>
              <a:gd name="connsiteX19" fmla="*/ 23130 w 8756988"/>
              <a:gd name="connsiteY19" fmla="*/ 3067124 h 13698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756988" h="13698907">
                <a:moveTo>
                  <a:pt x="8756987" y="0"/>
                </a:moveTo>
                <a:lnTo>
                  <a:pt x="8733857" y="4500483"/>
                </a:lnTo>
                <a:lnTo>
                  <a:pt x="6409822" y="5316628"/>
                </a:lnTo>
                <a:lnTo>
                  <a:pt x="8733858" y="6132775"/>
                </a:lnTo>
                <a:lnTo>
                  <a:pt x="8733892" y="6139411"/>
                </a:lnTo>
                <a:lnTo>
                  <a:pt x="8756987" y="6131301"/>
                </a:lnTo>
                <a:lnTo>
                  <a:pt x="8745419" y="8382177"/>
                </a:lnTo>
                <a:lnTo>
                  <a:pt x="8756988" y="10633257"/>
                </a:lnTo>
                <a:lnTo>
                  <a:pt x="8733891" y="10625146"/>
                </a:lnTo>
                <a:lnTo>
                  <a:pt x="8733857" y="10631783"/>
                </a:lnTo>
                <a:lnTo>
                  <a:pt x="0" y="13698907"/>
                </a:lnTo>
                <a:lnTo>
                  <a:pt x="23130" y="9198424"/>
                </a:lnTo>
                <a:lnTo>
                  <a:pt x="2347164" y="8382278"/>
                </a:lnTo>
                <a:lnTo>
                  <a:pt x="23131" y="7566133"/>
                </a:lnTo>
                <a:lnTo>
                  <a:pt x="23097" y="7559495"/>
                </a:lnTo>
                <a:lnTo>
                  <a:pt x="0" y="7567606"/>
                </a:lnTo>
                <a:lnTo>
                  <a:pt x="11569" y="5316546"/>
                </a:lnTo>
                <a:lnTo>
                  <a:pt x="0" y="3065651"/>
                </a:lnTo>
                <a:lnTo>
                  <a:pt x="23096" y="3073761"/>
                </a:lnTo>
                <a:lnTo>
                  <a:pt x="23130" y="30671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68398283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="" xmlns:a16="http://schemas.microsoft.com/office/drawing/2014/main" id="{483CA210-6D0C-4C55-8024-04786A4917A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89230" y="553916"/>
            <a:ext cx="4035143" cy="4035669"/>
          </a:xfrm>
          <a:custGeom>
            <a:avLst/>
            <a:gdLst>
              <a:gd name="connsiteX0" fmla="*/ 359701 w 10761784"/>
              <a:gd name="connsiteY0" fmla="*/ 7315199 h 10761784"/>
              <a:gd name="connsiteX1" fmla="*/ 10402084 w 10761784"/>
              <a:gd name="connsiteY1" fmla="*/ 7315199 h 10761784"/>
              <a:gd name="connsiteX2" fmla="*/ 10338927 w 10761784"/>
              <a:gd name="connsiteY2" fmla="*/ 7475378 h 10761784"/>
              <a:gd name="connsiteX3" fmla="*/ 5380893 w 10761784"/>
              <a:gd name="connsiteY3" fmla="*/ 10761784 h 10761784"/>
              <a:gd name="connsiteX4" fmla="*/ 422857 w 10761784"/>
              <a:gd name="connsiteY4" fmla="*/ 7475378 h 10761784"/>
              <a:gd name="connsiteX5" fmla="*/ 3913920 w 10761784"/>
              <a:gd name="connsiteY5" fmla="*/ 3763107 h 10761784"/>
              <a:gd name="connsiteX6" fmla="*/ 10513890 w 10761784"/>
              <a:gd name="connsiteY6" fmla="*/ 3763107 h 10761784"/>
              <a:gd name="connsiteX7" fmla="*/ 10519870 w 10761784"/>
              <a:gd name="connsiteY7" fmla="*/ 3780780 h 10761784"/>
              <a:gd name="connsiteX8" fmla="*/ 10761784 w 10761784"/>
              <a:gd name="connsiteY8" fmla="*/ 5380893 h 10761784"/>
              <a:gd name="connsiteX9" fmla="*/ 10519870 w 10761784"/>
              <a:gd name="connsiteY9" fmla="*/ 6981005 h 10761784"/>
              <a:gd name="connsiteX10" fmla="*/ 10501990 w 10761784"/>
              <a:gd name="connsiteY10" fmla="*/ 7033846 h 10761784"/>
              <a:gd name="connsiteX11" fmla="*/ 3913920 w 10761784"/>
              <a:gd name="connsiteY11" fmla="*/ 7033846 h 10761784"/>
              <a:gd name="connsiteX12" fmla="*/ 3597397 w 10761784"/>
              <a:gd name="connsiteY12" fmla="*/ 303964 h 10761784"/>
              <a:gd name="connsiteX13" fmla="*/ 3597397 w 10761784"/>
              <a:gd name="connsiteY13" fmla="*/ 7033846 h 10761784"/>
              <a:gd name="connsiteX14" fmla="*/ 259794 w 10761784"/>
              <a:gd name="connsiteY14" fmla="*/ 7033846 h 10761784"/>
              <a:gd name="connsiteX15" fmla="*/ 241914 w 10761784"/>
              <a:gd name="connsiteY15" fmla="*/ 6981005 h 10761784"/>
              <a:gd name="connsiteX16" fmla="*/ 0 w 10761784"/>
              <a:gd name="connsiteY16" fmla="*/ 5380893 h 10761784"/>
              <a:gd name="connsiteX17" fmla="*/ 3530762 w 10761784"/>
              <a:gd name="connsiteY17" fmla="*/ 326511 h 10761784"/>
              <a:gd name="connsiteX18" fmla="*/ 5380893 w 10761784"/>
              <a:gd name="connsiteY18" fmla="*/ 0 h 10761784"/>
              <a:gd name="connsiteX19" fmla="*/ 10338927 w 10761784"/>
              <a:gd name="connsiteY19" fmla="*/ 3286407 h 10761784"/>
              <a:gd name="connsiteX20" fmla="*/ 10402083 w 10761784"/>
              <a:gd name="connsiteY20" fmla="*/ 3446584 h 10761784"/>
              <a:gd name="connsiteX21" fmla="*/ 3913920 w 10761784"/>
              <a:gd name="connsiteY21" fmla="*/ 3446584 h 10761784"/>
              <a:gd name="connsiteX22" fmla="*/ 3913920 w 10761784"/>
              <a:gd name="connsiteY22" fmla="*/ 204107 h 10761784"/>
              <a:gd name="connsiteX23" fmla="*/ 4036124 w 10761784"/>
              <a:gd name="connsiteY23" fmla="*/ 169405 h 10761784"/>
              <a:gd name="connsiteX24" fmla="*/ 5380893 w 10761784"/>
              <a:gd name="connsiteY24" fmla="*/ 0 h 1076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761784" h="10761784">
                <a:moveTo>
                  <a:pt x="359701" y="7315199"/>
                </a:moveTo>
                <a:lnTo>
                  <a:pt x="10402084" y="7315199"/>
                </a:lnTo>
                <a:lnTo>
                  <a:pt x="10338927" y="7475378"/>
                </a:lnTo>
                <a:cubicBezTo>
                  <a:pt x="9522063" y="9406661"/>
                  <a:pt x="7609731" y="10761784"/>
                  <a:pt x="5380893" y="10761784"/>
                </a:cubicBezTo>
                <a:cubicBezTo>
                  <a:pt x="3152054" y="10761784"/>
                  <a:pt x="1239721" y="9406661"/>
                  <a:pt x="422857" y="7475378"/>
                </a:cubicBezTo>
                <a:close/>
                <a:moveTo>
                  <a:pt x="3913920" y="3763107"/>
                </a:moveTo>
                <a:lnTo>
                  <a:pt x="10513890" y="3763107"/>
                </a:lnTo>
                <a:lnTo>
                  <a:pt x="10519870" y="3780780"/>
                </a:lnTo>
                <a:cubicBezTo>
                  <a:pt x="10677089" y="4286256"/>
                  <a:pt x="10761784" y="4823684"/>
                  <a:pt x="10761784" y="5380893"/>
                </a:cubicBezTo>
                <a:cubicBezTo>
                  <a:pt x="10761784" y="5938103"/>
                  <a:pt x="10677089" y="6475530"/>
                  <a:pt x="10519870" y="6981005"/>
                </a:cubicBezTo>
                <a:lnTo>
                  <a:pt x="10501990" y="7033846"/>
                </a:lnTo>
                <a:lnTo>
                  <a:pt x="3913920" y="7033846"/>
                </a:lnTo>
                <a:close/>
                <a:moveTo>
                  <a:pt x="3597397" y="303964"/>
                </a:moveTo>
                <a:lnTo>
                  <a:pt x="3597397" y="7033846"/>
                </a:lnTo>
                <a:lnTo>
                  <a:pt x="259794" y="7033846"/>
                </a:lnTo>
                <a:lnTo>
                  <a:pt x="241914" y="6981005"/>
                </a:lnTo>
                <a:cubicBezTo>
                  <a:pt x="84695" y="6475530"/>
                  <a:pt x="0" y="5938103"/>
                  <a:pt x="0" y="5380893"/>
                </a:cubicBezTo>
                <a:cubicBezTo>
                  <a:pt x="0" y="3059186"/>
                  <a:pt x="1470403" y="1080910"/>
                  <a:pt x="3530762" y="326511"/>
                </a:cubicBezTo>
                <a:close/>
                <a:moveTo>
                  <a:pt x="5380893" y="0"/>
                </a:moveTo>
                <a:cubicBezTo>
                  <a:pt x="7609731" y="0"/>
                  <a:pt x="9522063" y="1355124"/>
                  <a:pt x="10338927" y="3286407"/>
                </a:cubicBezTo>
                <a:lnTo>
                  <a:pt x="10402083" y="3446584"/>
                </a:lnTo>
                <a:lnTo>
                  <a:pt x="3913920" y="3446584"/>
                </a:lnTo>
                <a:lnTo>
                  <a:pt x="3913920" y="204107"/>
                </a:lnTo>
                <a:lnTo>
                  <a:pt x="4036124" y="169405"/>
                </a:lnTo>
                <a:cubicBezTo>
                  <a:pt x="4465948" y="58816"/>
                  <a:pt x="4916552" y="0"/>
                  <a:pt x="538089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33525197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768EE649-24E7-42BF-B53A-64126589B4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19645" y="344093"/>
            <a:ext cx="4454739" cy="4455319"/>
          </a:xfrm>
          <a:custGeom>
            <a:avLst/>
            <a:gdLst>
              <a:gd name="connsiteX0" fmla="*/ 5940425 w 11880850"/>
              <a:gd name="connsiteY0" fmla="*/ 0 h 11880850"/>
              <a:gd name="connsiteX1" fmla="*/ 11880850 w 11880850"/>
              <a:gd name="connsiteY1" fmla="*/ 5940426 h 11880850"/>
              <a:gd name="connsiteX2" fmla="*/ 5940425 w 11880850"/>
              <a:gd name="connsiteY2" fmla="*/ 11880850 h 11880850"/>
              <a:gd name="connsiteX3" fmla="*/ 0 w 11880850"/>
              <a:gd name="connsiteY3" fmla="*/ 5940426 h 11880850"/>
              <a:gd name="connsiteX4" fmla="*/ 5940425 w 11880850"/>
              <a:gd name="connsiteY4" fmla="*/ 0 h 1188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80850" h="11880850">
                <a:moveTo>
                  <a:pt x="5940425" y="0"/>
                </a:moveTo>
                <a:cubicBezTo>
                  <a:pt x="9221231" y="0"/>
                  <a:pt x="11880850" y="2659619"/>
                  <a:pt x="11880850" y="5940426"/>
                </a:cubicBezTo>
                <a:cubicBezTo>
                  <a:pt x="11880850" y="9221231"/>
                  <a:pt x="9221231" y="11880850"/>
                  <a:pt x="5940425" y="11880850"/>
                </a:cubicBezTo>
                <a:cubicBezTo>
                  <a:pt x="2659619" y="11880850"/>
                  <a:pt x="0" y="9221231"/>
                  <a:pt x="0" y="5940426"/>
                </a:cubicBezTo>
                <a:cubicBezTo>
                  <a:pt x="0" y="2659619"/>
                  <a:pt x="2659619" y="0"/>
                  <a:pt x="5940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88904023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551A1ED0-AE5C-4E5D-B232-D02996FBAD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98841" y="807477"/>
            <a:ext cx="3528092" cy="3528551"/>
          </a:xfrm>
          <a:custGeom>
            <a:avLst/>
            <a:gdLst>
              <a:gd name="connsiteX0" fmla="*/ 5940425 w 11880850"/>
              <a:gd name="connsiteY0" fmla="*/ 0 h 11880850"/>
              <a:gd name="connsiteX1" fmla="*/ 11880850 w 11880850"/>
              <a:gd name="connsiteY1" fmla="*/ 5940426 h 11880850"/>
              <a:gd name="connsiteX2" fmla="*/ 5940425 w 11880850"/>
              <a:gd name="connsiteY2" fmla="*/ 11880850 h 11880850"/>
              <a:gd name="connsiteX3" fmla="*/ 0 w 11880850"/>
              <a:gd name="connsiteY3" fmla="*/ 5940426 h 11880850"/>
              <a:gd name="connsiteX4" fmla="*/ 5940425 w 11880850"/>
              <a:gd name="connsiteY4" fmla="*/ 0 h 1188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80850" h="11880850">
                <a:moveTo>
                  <a:pt x="5940425" y="0"/>
                </a:moveTo>
                <a:cubicBezTo>
                  <a:pt x="9221231" y="0"/>
                  <a:pt x="11880850" y="2659619"/>
                  <a:pt x="11880850" y="5940426"/>
                </a:cubicBezTo>
                <a:cubicBezTo>
                  <a:pt x="11880850" y="9221231"/>
                  <a:pt x="9221231" y="11880850"/>
                  <a:pt x="5940425" y="11880850"/>
                </a:cubicBezTo>
                <a:cubicBezTo>
                  <a:pt x="2659619" y="11880850"/>
                  <a:pt x="0" y="9221231"/>
                  <a:pt x="0" y="5940426"/>
                </a:cubicBezTo>
                <a:cubicBezTo>
                  <a:pt x="0" y="2659619"/>
                  <a:pt x="2659619" y="0"/>
                  <a:pt x="5940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180442428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="" xmlns:a16="http://schemas.microsoft.com/office/drawing/2014/main" id="{75FF21CE-B33E-47AB-82A7-D67ED17D5EA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" y="0"/>
            <a:ext cx="4971403" cy="5143500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20" name="Picture Placeholder 19">
            <a:extLst>
              <a:ext uri="{FF2B5EF4-FFF2-40B4-BE49-F238E27FC236}">
                <a16:creationId xmlns="" xmlns:a16="http://schemas.microsoft.com/office/drawing/2014/main" id="{C6AEB574-34BC-470D-8E90-49374F7078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19641" y="542925"/>
            <a:ext cx="4319855" cy="4057650"/>
          </a:xfrm>
          <a:custGeom>
            <a:avLst/>
            <a:gdLst>
              <a:gd name="connsiteX0" fmla="*/ 4313919 w 11521112"/>
              <a:gd name="connsiteY0" fmla="*/ 3374346 h 10820400"/>
              <a:gd name="connsiteX1" fmla="*/ 5129573 w 11521112"/>
              <a:gd name="connsiteY1" fmla="*/ 4787103 h 10820400"/>
              <a:gd name="connsiteX2" fmla="*/ 2480183 w 11521112"/>
              <a:gd name="connsiteY2" fmla="*/ 9397089 h 10820400"/>
              <a:gd name="connsiteX3" fmla="*/ 7797243 w 11521112"/>
              <a:gd name="connsiteY3" fmla="*/ 9407643 h 10820400"/>
              <a:gd name="connsiteX4" fmla="*/ 8612899 w 11521112"/>
              <a:gd name="connsiteY4" fmla="*/ 10820400 h 10820400"/>
              <a:gd name="connsiteX5" fmla="*/ 44397 w 11521112"/>
              <a:gd name="connsiteY5" fmla="*/ 10803391 h 10820400"/>
              <a:gd name="connsiteX6" fmla="*/ 7251590 w 11521112"/>
              <a:gd name="connsiteY6" fmla="*/ 1678280 h 10820400"/>
              <a:gd name="connsiteX7" fmla="*/ 11521112 w 11521112"/>
              <a:gd name="connsiteY7" fmla="*/ 9107325 h 10820400"/>
              <a:gd name="connsiteX8" fmla="*/ 2952610 w 11521112"/>
              <a:gd name="connsiteY8" fmla="*/ 9124334 h 10820400"/>
              <a:gd name="connsiteX9" fmla="*/ 3768265 w 11521112"/>
              <a:gd name="connsiteY9" fmla="*/ 7711578 h 10820400"/>
              <a:gd name="connsiteX10" fmla="*/ 9085326 w 11521112"/>
              <a:gd name="connsiteY10" fmla="*/ 7701024 h 10820400"/>
              <a:gd name="connsiteX11" fmla="*/ 6435936 w 11521112"/>
              <a:gd name="connsiteY11" fmla="*/ 3091037 h 10820400"/>
              <a:gd name="connsiteX12" fmla="*/ 4298981 w 11521112"/>
              <a:gd name="connsiteY12" fmla="*/ 0 h 10820400"/>
              <a:gd name="connsiteX13" fmla="*/ 8597962 w 11521112"/>
              <a:gd name="connsiteY13" fmla="*/ 7412036 h 10820400"/>
              <a:gd name="connsiteX14" fmla="*/ 6966652 w 11521112"/>
              <a:gd name="connsiteY14" fmla="*/ 7412036 h 10820400"/>
              <a:gd name="connsiteX15" fmla="*/ 4298981 w 11521112"/>
              <a:gd name="connsiteY15" fmla="*/ 2812602 h 10820400"/>
              <a:gd name="connsiteX16" fmla="*/ 1631311 w 11521112"/>
              <a:gd name="connsiteY16" fmla="*/ 7412036 h 10820400"/>
              <a:gd name="connsiteX17" fmla="*/ 0 w 11521112"/>
              <a:gd name="connsiteY17" fmla="*/ 7412035 h 1082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521112" h="10820400">
                <a:moveTo>
                  <a:pt x="4313919" y="3374346"/>
                </a:moveTo>
                <a:lnTo>
                  <a:pt x="5129573" y="4787103"/>
                </a:lnTo>
                <a:lnTo>
                  <a:pt x="2480183" y="9397089"/>
                </a:lnTo>
                <a:lnTo>
                  <a:pt x="7797243" y="9407643"/>
                </a:lnTo>
                <a:lnTo>
                  <a:pt x="8612899" y="10820400"/>
                </a:lnTo>
                <a:lnTo>
                  <a:pt x="44397" y="10803391"/>
                </a:lnTo>
                <a:close/>
                <a:moveTo>
                  <a:pt x="7251590" y="1678280"/>
                </a:moveTo>
                <a:lnTo>
                  <a:pt x="11521112" y="9107325"/>
                </a:lnTo>
                <a:lnTo>
                  <a:pt x="2952610" y="9124334"/>
                </a:lnTo>
                <a:lnTo>
                  <a:pt x="3768265" y="7711578"/>
                </a:lnTo>
                <a:lnTo>
                  <a:pt x="9085326" y="7701024"/>
                </a:lnTo>
                <a:lnTo>
                  <a:pt x="6435936" y="3091037"/>
                </a:lnTo>
                <a:close/>
                <a:moveTo>
                  <a:pt x="4298981" y="0"/>
                </a:moveTo>
                <a:lnTo>
                  <a:pt x="8597962" y="7412036"/>
                </a:lnTo>
                <a:lnTo>
                  <a:pt x="6966652" y="7412036"/>
                </a:lnTo>
                <a:lnTo>
                  <a:pt x="4298981" y="2812602"/>
                </a:lnTo>
                <a:lnTo>
                  <a:pt x="1631311" y="7412036"/>
                </a:lnTo>
                <a:lnTo>
                  <a:pt x="0" y="74120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67965705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="" xmlns:a16="http://schemas.microsoft.com/office/drawing/2014/main" id="{682003B0-5979-44AE-8B65-393B0FAA571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178320" y="1"/>
            <a:ext cx="5965683" cy="5143500"/>
          </a:xfrm>
          <a:custGeom>
            <a:avLst/>
            <a:gdLst>
              <a:gd name="connsiteX0" fmla="*/ 7955281 w 15910560"/>
              <a:gd name="connsiteY0" fmla="*/ 1976629 h 13716000"/>
              <a:gd name="connsiteX1" fmla="*/ 1623059 w 15910560"/>
              <a:gd name="connsiteY1" fmla="*/ 12894251 h 13716000"/>
              <a:gd name="connsiteX2" fmla="*/ 2482960 w 15910560"/>
              <a:gd name="connsiteY2" fmla="*/ 12894251 h 13716000"/>
              <a:gd name="connsiteX3" fmla="*/ 6357812 w 15910560"/>
              <a:gd name="connsiteY3" fmla="*/ 6213474 h 13716000"/>
              <a:gd name="connsiteX4" fmla="*/ 10232662 w 15910560"/>
              <a:gd name="connsiteY4" fmla="*/ 12894251 h 13716000"/>
              <a:gd name="connsiteX5" fmla="*/ 14287501 w 15910560"/>
              <a:gd name="connsiteY5" fmla="*/ 12894251 h 13716000"/>
              <a:gd name="connsiteX6" fmla="*/ 7955281 w 15910560"/>
              <a:gd name="connsiteY6" fmla="*/ 0 h 13716000"/>
              <a:gd name="connsiteX7" fmla="*/ 15910560 w 15910560"/>
              <a:gd name="connsiteY7" fmla="*/ 13716000 h 13716000"/>
              <a:gd name="connsiteX8" fmla="*/ 0 w 15910560"/>
              <a:gd name="connsiteY8" fmla="*/ 1371600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10560" h="13716000">
                <a:moveTo>
                  <a:pt x="7955281" y="1976629"/>
                </a:moveTo>
                <a:lnTo>
                  <a:pt x="1623059" y="12894251"/>
                </a:lnTo>
                <a:lnTo>
                  <a:pt x="2482960" y="12894251"/>
                </a:lnTo>
                <a:lnTo>
                  <a:pt x="6357812" y="6213474"/>
                </a:lnTo>
                <a:lnTo>
                  <a:pt x="10232662" y="12894251"/>
                </a:lnTo>
                <a:lnTo>
                  <a:pt x="14287501" y="12894251"/>
                </a:lnTo>
                <a:close/>
                <a:moveTo>
                  <a:pt x="7955281" y="0"/>
                </a:moveTo>
                <a:lnTo>
                  <a:pt x="15910560" y="13716000"/>
                </a:lnTo>
                <a:lnTo>
                  <a:pt x="0" y="13716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84204963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="" xmlns:a16="http://schemas.microsoft.com/office/drawing/2014/main" id="{DC243F37-9B35-40BD-9577-D964A5BE0FA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1818" y="157871"/>
            <a:ext cx="4084988" cy="4867251"/>
          </a:xfrm>
          <a:custGeom>
            <a:avLst/>
            <a:gdLst>
              <a:gd name="connsiteX0" fmla="*/ 6607576 w 10894718"/>
              <a:gd name="connsiteY0" fmla="*/ 8810103 h 12979335"/>
              <a:gd name="connsiteX1" fmla="*/ 8692194 w 10894718"/>
              <a:gd name="connsiteY1" fmla="*/ 10894720 h 12979335"/>
              <a:gd name="connsiteX2" fmla="*/ 6607576 w 10894718"/>
              <a:gd name="connsiteY2" fmla="*/ 12979335 h 12979335"/>
              <a:gd name="connsiteX3" fmla="*/ 4522960 w 10894718"/>
              <a:gd name="connsiteY3" fmla="*/ 10894718 h 12979335"/>
              <a:gd name="connsiteX4" fmla="*/ 2202524 w 10894718"/>
              <a:gd name="connsiteY4" fmla="*/ 8810103 h 12979335"/>
              <a:gd name="connsiteX5" fmla="*/ 4287141 w 10894718"/>
              <a:gd name="connsiteY5" fmla="*/ 10894720 h 12979335"/>
              <a:gd name="connsiteX6" fmla="*/ 2202525 w 10894718"/>
              <a:gd name="connsiteY6" fmla="*/ 12979335 h 12979335"/>
              <a:gd name="connsiteX7" fmla="*/ 117908 w 10894718"/>
              <a:gd name="connsiteY7" fmla="*/ 10894718 h 12979335"/>
              <a:gd name="connsiteX8" fmla="*/ 8810101 w 10894718"/>
              <a:gd name="connsiteY8" fmla="*/ 2202526 h 12979335"/>
              <a:gd name="connsiteX9" fmla="*/ 10894718 w 10894718"/>
              <a:gd name="connsiteY9" fmla="*/ 4287143 h 12979335"/>
              <a:gd name="connsiteX10" fmla="*/ 8810101 w 10894718"/>
              <a:gd name="connsiteY10" fmla="*/ 6371758 h 12979335"/>
              <a:gd name="connsiteX11" fmla="*/ 6725484 w 10894718"/>
              <a:gd name="connsiteY11" fmla="*/ 4287142 h 12979335"/>
              <a:gd name="connsiteX12" fmla="*/ 4405050 w 10894718"/>
              <a:gd name="connsiteY12" fmla="*/ 2084616 h 12979335"/>
              <a:gd name="connsiteX13" fmla="*/ 8810101 w 10894718"/>
              <a:gd name="connsiteY13" fmla="*/ 6489666 h 12979335"/>
              <a:gd name="connsiteX14" fmla="*/ 4405050 w 10894718"/>
              <a:gd name="connsiteY14" fmla="*/ 10894717 h 12979335"/>
              <a:gd name="connsiteX15" fmla="*/ 0 w 10894718"/>
              <a:gd name="connsiteY15" fmla="*/ 6489666 h 12979335"/>
              <a:gd name="connsiteX16" fmla="*/ 6607576 w 10894718"/>
              <a:gd name="connsiteY16" fmla="*/ 0 h 12979335"/>
              <a:gd name="connsiteX17" fmla="*/ 8692194 w 10894718"/>
              <a:gd name="connsiteY17" fmla="*/ 2084617 h 12979335"/>
              <a:gd name="connsiteX18" fmla="*/ 6607576 w 10894718"/>
              <a:gd name="connsiteY18" fmla="*/ 4169233 h 12979335"/>
              <a:gd name="connsiteX19" fmla="*/ 4522960 w 10894718"/>
              <a:gd name="connsiteY19" fmla="*/ 2084616 h 12979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894718" h="12979335">
                <a:moveTo>
                  <a:pt x="6607576" y="8810103"/>
                </a:moveTo>
                <a:lnTo>
                  <a:pt x="8692194" y="10894720"/>
                </a:lnTo>
                <a:lnTo>
                  <a:pt x="6607576" y="12979335"/>
                </a:lnTo>
                <a:lnTo>
                  <a:pt x="4522960" y="10894718"/>
                </a:lnTo>
                <a:close/>
                <a:moveTo>
                  <a:pt x="2202524" y="8810103"/>
                </a:moveTo>
                <a:lnTo>
                  <a:pt x="4287141" y="10894720"/>
                </a:lnTo>
                <a:lnTo>
                  <a:pt x="2202525" y="12979335"/>
                </a:lnTo>
                <a:lnTo>
                  <a:pt x="117908" y="10894718"/>
                </a:lnTo>
                <a:close/>
                <a:moveTo>
                  <a:pt x="8810101" y="2202526"/>
                </a:moveTo>
                <a:lnTo>
                  <a:pt x="10894718" y="4287143"/>
                </a:lnTo>
                <a:lnTo>
                  <a:pt x="8810101" y="6371758"/>
                </a:lnTo>
                <a:lnTo>
                  <a:pt x="6725484" y="4287142"/>
                </a:lnTo>
                <a:close/>
                <a:moveTo>
                  <a:pt x="4405050" y="2084616"/>
                </a:moveTo>
                <a:lnTo>
                  <a:pt x="8810101" y="6489666"/>
                </a:lnTo>
                <a:lnTo>
                  <a:pt x="4405050" y="10894717"/>
                </a:lnTo>
                <a:lnTo>
                  <a:pt x="0" y="6489666"/>
                </a:lnTo>
                <a:close/>
                <a:moveTo>
                  <a:pt x="6607576" y="0"/>
                </a:moveTo>
                <a:lnTo>
                  <a:pt x="8692194" y="2084617"/>
                </a:lnTo>
                <a:lnTo>
                  <a:pt x="6607576" y="4169233"/>
                </a:lnTo>
                <a:lnTo>
                  <a:pt x="4522960" y="208461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660126090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="" xmlns:a16="http://schemas.microsoft.com/office/drawing/2014/main" id="{50420160-7D47-4912-B1D4-465FD7BCF5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52959" y="371480"/>
            <a:ext cx="4971403" cy="4427935"/>
          </a:xfrm>
          <a:custGeom>
            <a:avLst/>
            <a:gdLst>
              <a:gd name="connsiteX0" fmla="*/ 9105900 w 13258801"/>
              <a:gd name="connsiteY0" fmla="*/ 6092825 h 11807825"/>
              <a:gd name="connsiteX1" fmla="*/ 12420600 w 13258801"/>
              <a:gd name="connsiteY1" fmla="*/ 11807825 h 11807825"/>
              <a:gd name="connsiteX2" fmla="*/ 5791200 w 13258801"/>
              <a:gd name="connsiteY2" fmla="*/ 11807825 h 11807825"/>
              <a:gd name="connsiteX3" fmla="*/ 3314700 w 13258801"/>
              <a:gd name="connsiteY3" fmla="*/ 4606924 h 11807825"/>
              <a:gd name="connsiteX4" fmla="*/ 6629400 w 13258801"/>
              <a:gd name="connsiteY4" fmla="*/ 10321924 h 11807825"/>
              <a:gd name="connsiteX5" fmla="*/ 0 w 13258801"/>
              <a:gd name="connsiteY5" fmla="*/ 10321924 h 11807825"/>
              <a:gd name="connsiteX6" fmla="*/ 6629401 w 13258801"/>
              <a:gd name="connsiteY6" fmla="*/ 1485899 h 11807825"/>
              <a:gd name="connsiteX7" fmla="*/ 13258801 w 13258801"/>
              <a:gd name="connsiteY7" fmla="*/ 1485899 h 11807825"/>
              <a:gd name="connsiteX8" fmla="*/ 9944101 w 13258801"/>
              <a:gd name="connsiteY8" fmla="*/ 7200899 h 11807825"/>
              <a:gd name="connsiteX9" fmla="*/ 838201 w 13258801"/>
              <a:gd name="connsiteY9" fmla="*/ 0 h 11807825"/>
              <a:gd name="connsiteX10" fmla="*/ 7467601 w 13258801"/>
              <a:gd name="connsiteY10" fmla="*/ 0 h 11807825"/>
              <a:gd name="connsiteX11" fmla="*/ 4152901 w 13258801"/>
              <a:gd name="connsiteY11" fmla="*/ 5714999 h 1180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258801" h="11807825">
                <a:moveTo>
                  <a:pt x="9105900" y="6092825"/>
                </a:moveTo>
                <a:lnTo>
                  <a:pt x="12420600" y="11807825"/>
                </a:lnTo>
                <a:lnTo>
                  <a:pt x="5791200" y="11807825"/>
                </a:lnTo>
                <a:close/>
                <a:moveTo>
                  <a:pt x="3314700" y="4606924"/>
                </a:moveTo>
                <a:lnTo>
                  <a:pt x="6629400" y="10321924"/>
                </a:lnTo>
                <a:lnTo>
                  <a:pt x="0" y="10321924"/>
                </a:lnTo>
                <a:close/>
                <a:moveTo>
                  <a:pt x="6629401" y="1485899"/>
                </a:moveTo>
                <a:lnTo>
                  <a:pt x="13258801" y="1485899"/>
                </a:lnTo>
                <a:lnTo>
                  <a:pt x="9944101" y="7200899"/>
                </a:lnTo>
                <a:close/>
                <a:moveTo>
                  <a:pt x="838201" y="0"/>
                </a:moveTo>
                <a:lnTo>
                  <a:pt x="7467601" y="0"/>
                </a:lnTo>
                <a:lnTo>
                  <a:pt x="4152901" y="57149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281587905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A921F61F-5848-445B-B2AA-7E579B884A8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87611" y="1140919"/>
            <a:ext cx="3570936" cy="3136890"/>
          </a:xfrm>
          <a:custGeom>
            <a:avLst/>
            <a:gdLst>
              <a:gd name="connsiteX0" fmla="*/ 4560844 w 9523735"/>
              <a:gd name="connsiteY0" fmla="*/ 1620 h 8365040"/>
              <a:gd name="connsiteX1" fmla="*/ 6120773 w 9523735"/>
              <a:gd name="connsiteY1" fmla="*/ 77009 h 8365040"/>
              <a:gd name="connsiteX2" fmla="*/ 9189979 w 9523735"/>
              <a:gd name="connsiteY2" fmla="*/ 559843 h 8365040"/>
              <a:gd name="connsiteX3" fmla="*/ 9496467 w 9523735"/>
              <a:gd name="connsiteY3" fmla="*/ 636733 h 8365040"/>
              <a:gd name="connsiteX4" fmla="*/ 9509579 w 9523735"/>
              <a:gd name="connsiteY4" fmla="*/ 919233 h 8365040"/>
              <a:gd name="connsiteX5" fmla="*/ 8490124 w 9523735"/>
              <a:gd name="connsiteY5" fmla="*/ 8306430 h 8365040"/>
              <a:gd name="connsiteX6" fmla="*/ 8483505 w 9523735"/>
              <a:gd name="connsiteY6" fmla="*/ 8326338 h 8365040"/>
              <a:gd name="connsiteX7" fmla="*/ 8407555 w 9523735"/>
              <a:gd name="connsiteY7" fmla="*/ 8301430 h 8365040"/>
              <a:gd name="connsiteX8" fmla="*/ 5474011 w 9523735"/>
              <a:gd name="connsiteY8" fmla="*/ 7732420 h 8365040"/>
              <a:gd name="connsiteX9" fmla="*/ 96605 w 9523735"/>
              <a:gd name="connsiteY9" fmla="*/ 8332559 h 8365040"/>
              <a:gd name="connsiteX10" fmla="*/ 0 w 9523735"/>
              <a:gd name="connsiteY10" fmla="*/ 8365040 h 8365040"/>
              <a:gd name="connsiteX11" fmla="*/ 92879 w 9523735"/>
              <a:gd name="connsiteY11" fmla="*/ 8199153 h 8365040"/>
              <a:gd name="connsiteX12" fmla="*/ 1710081 w 9523735"/>
              <a:gd name="connsiteY12" fmla="*/ 1200466 h 8365040"/>
              <a:gd name="connsiteX13" fmla="*/ 1677498 w 9523735"/>
              <a:gd name="connsiteY13" fmla="*/ 626367 h 8365040"/>
              <a:gd name="connsiteX14" fmla="*/ 1632356 w 9523735"/>
              <a:gd name="connsiteY14" fmla="*/ 167096 h 8365040"/>
              <a:gd name="connsiteX15" fmla="*/ 2247190 w 9523735"/>
              <a:gd name="connsiteY15" fmla="*/ 97425 h 8365040"/>
              <a:gd name="connsiteX16" fmla="*/ 4560844 w 9523735"/>
              <a:gd name="connsiteY16" fmla="*/ 1620 h 836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23735" h="8365040">
                <a:moveTo>
                  <a:pt x="4560844" y="1620"/>
                </a:moveTo>
                <a:cubicBezTo>
                  <a:pt x="5078913" y="7960"/>
                  <a:pt x="5599171" y="32943"/>
                  <a:pt x="6120773" y="77009"/>
                </a:cubicBezTo>
                <a:cubicBezTo>
                  <a:pt x="7163978" y="165142"/>
                  <a:pt x="8189076" y="327630"/>
                  <a:pt x="9189979" y="559843"/>
                </a:cubicBezTo>
                <a:lnTo>
                  <a:pt x="9496467" y="636733"/>
                </a:lnTo>
                <a:lnTo>
                  <a:pt x="9509579" y="919233"/>
                </a:lnTo>
                <a:cubicBezTo>
                  <a:pt x="9601816" y="3477312"/>
                  <a:pt x="9241198" y="5969506"/>
                  <a:pt x="8490124" y="8306430"/>
                </a:cubicBezTo>
                <a:lnTo>
                  <a:pt x="8483505" y="8326338"/>
                </a:lnTo>
                <a:lnTo>
                  <a:pt x="8407555" y="8301430"/>
                </a:lnTo>
                <a:cubicBezTo>
                  <a:pt x="7464790" y="8010648"/>
                  <a:pt x="6482530" y="7817623"/>
                  <a:pt x="5474011" y="7732420"/>
                </a:cubicBezTo>
                <a:cubicBezTo>
                  <a:pt x="3625060" y="7576214"/>
                  <a:pt x="1802314" y="7792080"/>
                  <a:pt x="96605" y="8332559"/>
                </a:cubicBezTo>
                <a:lnTo>
                  <a:pt x="0" y="8365040"/>
                </a:lnTo>
                <a:lnTo>
                  <a:pt x="92879" y="8199153"/>
                </a:lnTo>
                <a:cubicBezTo>
                  <a:pt x="1213599" y="6100906"/>
                  <a:pt x="1800203" y="3699914"/>
                  <a:pt x="1710081" y="1200466"/>
                </a:cubicBezTo>
                <a:cubicBezTo>
                  <a:pt x="1703148" y="1008201"/>
                  <a:pt x="1692263" y="816805"/>
                  <a:pt x="1677498" y="626367"/>
                </a:cubicBezTo>
                <a:lnTo>
                  <a:pt x="1632356" y="167096"/>
                </a:lnTo>
                <a:lnTo>
                  <a:pt x="2247190" y="97425"/>
                </a:lnTo>
                <a:cubicBezTo>
                  <a:pt x="3011572" y="24542"/>
                  <a:pt x="3783744" y="-7892"/>
                  <a:pt x="4560844" y="162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119218830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="" xmlns:a16="http://schemas.microsoft.com/office/drawing/2014/main" id="{458FF5EC-7902-4D70-84B3-0CC199C8F1E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572000" y="1"/>
            <a:ext cx="4572000" cy="5143500"/>
          </a:xfrm>
          <a:custGeom>
            <a:avLst/>
            <a:gdLst>
              <a:gd name="connsiteX0" fmla="*/ 6401592 w 12193588"/>
              <a:gd name="connsiteY0" fmla="*/ 12950824 h 13715999"/>
              <a:gd name="connsiteX1" fmla="*/ 12193588 w 12193588"/>
              <a:gd name="connsiteY1" fmla="*/ 12950824 h 13715999"/>
              <a:gd name="connsiteX2" fmla="*/ 12193588 w 12193588"/>
              <a:gd name="connsiteY2" fmla="*/ 13715999 h 13715999"/>
              <a:gd name="connsiteX3" fmla="*/ 6401592 w 12193588"/>
              <a:gd name="connsiteY3" fmla="*/ 13715999 h 13715999"/>
              <a:gd name="connsiteX4" fmla="*/ 6096792 w 12193588"/>
              <a:gd name="connsiteY4" fmla="*/ 9912348 h 13715999"/>
              <a:gd name="connsiteX5" fmla="*/ 6096792 w 12193588"/>
              <a:gd name="connsiteY5" fmla="*/ 13715999 h 13715999"/>
              <a:gd name="connsiteX6" fmla="*/ 0 w 12193588"/>
              <a:gd name="connsiteY6" fmla="*/ 13715999 h 13715999"/>
              <a:gd name="connsiteX7" fmla="*/ 0 w 12193588"/>
              <a:gd name="connsiteY7" fmla="*/ 9912349 h 13715999"/>
              <a:gd name="connsiteX8" fmla="*/ 0 w 12193588"/>
              <a:gd name="connsiteY8" fmla="*/ 0 h 13715999"/>
              <a:gd name="connsiteX9" fmla="*/ 1903412 w 12193588"/>
              <a:gd name="connsiteY9" fmla="*/ 0 h 13715999"/>
              <a:gd name="connsiteX10" fmla="*/ 1903412 w 12193588"/>
              <a:gd name="connsiteY10" fmla="*/ 6537324 h 13715999"/>
              <a:gd name="connsiteX11" fmla="*/ 1903412 w 12193588"/>
              <a:gd name="connsiteY11" fmla="*/ 6858000 h 13715999"/>
              <a:gd name="connsiteX12" fmla="*/ 2208212 w 12193588"/>
              <a:gd name="connsiteY12" fmla="*/ 6858000 h 13715999"/>
              <a:gd name="connsiteX13" fmla="*/ 12193586 w 12193588"/>
              <a:gd name="connsiteY13" fmla="*/ 6858000 h 13715999"/>
              <a:gd name="connsiteX14" fmla="*/ 12193586 w 12193588"/>
              <a:gd name="connsiteY14" fmla="*/ 6537324 h 13715999"/>
              <a:gd name="connsiteX15" fmla="*/ 2208212 w 12193588"/>
              <a:gd name="connsiteY15" fmla="*/ 6537324 h 13715999"/>
              <a:gd name="connsiteX16" fmla="*/ 2208212 w 12193588"/>
              <a:gd name="connsiteY16" fmla="*/ 0 h 13715999"/>
              <a:gd name="connsiteX17" fmla="*/ 12193588 w 12193588"/>
              <a:gd name="connsiteY17" fmla="*/ 0 h 13715999"/>
              <a:gd name="connsiteX18" fmla="*/ 12193588 w 12193588"/>
              <a:gd name="connsiteY18" fmla="*/ 12646024 h 13715999"/>
              <a:gd name="connsiteX19" fmla="*/ 6401592 w 12193588"/>
              <a:gd name="connsiteY19" fmla="*/ 12646024 h 13715999"/>
              <a:gd name="connsiteX20" fmla="*/ 6401592 w 12193588"/>
              <a:gd name="connsiteY20" fmla="*/ 9912348 h 13715999"/>
              <a:gd name="connsiteX21" fmla="*/ 6401594 w 12193588"/>
              <a:gd name="connsiteY21" fmla="*/ 9912348 h 13715999"/>
              <a:gd name="connsiteX22" fmla="*/ 6401594 w 12193588"/>
              <a:gd name="connsiteY22" fmla="*/ 9607548 h 13715999"/>
              <a:gd name="connsiteX23" fmla="*/ 0 w 12193588"/>
              <a:gd name="connsiteY23" fmla="*/ 9607549 h 13715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193588" h="13715999">
                <a:moveTo>
                  <a:pt x="6401592" y="12950824"/>
                </a:moveTo>
                <a:lnTo>
                  <a:pt x="12193588" y="12950824"/>
                </a:lnTo>
                <a:lnTo>
                  <a:pt x="12193588" y="13715999"/>
                </a:lnTo>
                <a:lnTo>
                  <a:pt x="6401592" y="13715999"/>
                </a:lnTo>
                <a:close/>
                <a:moveTo>
                  <a:pt x="6096792" y="9912348"/>
                </a:moveTo>
                <a:lnTo>
                  <a:pt x="6096792" y="13715999"/>
                </a:lnTo>
                <a:lnTo>
                  <a:pt x="0" y="13715999"/>
                </a:lnTo>
                <a:lnTo>
                  <a:pt x="0" y="9912349"/>
                </a:lnTo>
                <a:close/>
                <a:moveTo>
                  <a:pt x="0" y="0"/>
                </a:moveTo>
                <a:lnTo>
                  <a:pt x="1903412" y="0"/>
                </a:lnTo>
                <a:lnTo>
                  <a:pt x="1903412" y="6537324"/>
                </a:lnTo>
                <a:lnTo>
                  <a:pt x="1903412" y="6858000"/>
                </a:lnTo>
                <a:lnTo>
                  <a:pt x="2208212" y="6858000"/>
                </a:lnTo>
                <a:lnTo>
                  <a:pt x="12193586" y="6858000"/>
                </a:lnTo>
                <a:lnTo>
                  <a:pt x="12193586" y="6537324"/>
                </a:lnTo>
                <a:lnTo>
                  <a:pt x="2208212" y="6537324"/>
                </a:lnTo>
                <a:lnTo>
                  <a:pt x="2208212" y="0"/>
                </a:lnTo>
                <a:lnTo>
                  <a:pt x="12193588" y="0"/>
                </a:lnTo>
                <a:lnTo>
                  <a:pt x="12193588" y="12646024"/>
                </a:lnTo>
                <a:lnTo>
                  <a:pt x="6401592" y="12646024"/>
                </a:lnTo>
                <a:lnTo>
                  <a:pt x="6401592" y="9912348"/>
                </a:lnTo>
                <a:lnTo>
                  <a:pt x="6401594" y="9912348"/>
                </a:lnTo>
                <a:lnTo>
                  <a:pt x="6401594" y="9607548"/>
                </a:lnTo>
                <a:lnTo>
                  <a:pt x="0" y="96075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764159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77174DDF-AC6A-4246-9039-098644DE7DB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" y="0"/>
            <a:ext cx="3864428" cy="5143500"/>
          </a:xfrm>
          <a:custGeom>
            <a:avLst/>
            <a:gdLst>
              <a:gd name="connsiteX0" fmla="*/ 0 w 5152571"/>
              <a:gd name="connsiteY0" fmla="*/ 0 h 6858000"/>
              <a:gd name="connsiteX1" fmla="*/ 5152571 w 5152571"/>
              <a:gd name="connsiteY1" fmla="*/ 0 h 6858000"/>
              <a:gd name="connsiteX2" fmla="*/ 5152571 w 5152571"/>
              <a:gd name="connsiteY2" fmla="*/ 6858000 h 6858000"/>
              <a:gd name="connsiteX3" fmla="*/ 0 w 515257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2571" h="6858000">
                <a:moveTo>
                  <a:pt x="0" y="0"/>
                </a:moveTo>
                <a:lnTo>
                  <a:pt x="5152571" y="0"/>
                </a:lnTo>
                <a:lnTo>
                  <a:pt x="5152571" y="6858000"/>
                </a:lnTo>
                <a:lnTo>
                  <a:pt x="0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4004793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918F8E4F-470B-42F6-8B2D-A84B3F2596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17019" y="1"/>
            <a:ext cx="4526929" cy="5149298"/>
          </a:xfrm>
          <a:custGeom>
            <a:avLst/>
            <a:gdLst>
              <a:gd name="connsiteX0" fmla="*/ 1743662 w 6035905"/>
              <a:gd name="connsiteY0" fmla="*/ 6312275 h 6865731"/>
              <a:gd name="connsiteX1" fmla="*/ 1967585 w 6035905"/>
              <a:gd name="connsiteY1" fmla="*/ 6365255 h 6865731"/>
              <a:gd name="connsiteX2" fmla="*/ 2155380 w 6035905"/>
              <a:gd name="connsiteY2" fmla="*/ 6865731 h 6865731"/>
              <a:gd name="connsiteX3" fmla="*/ 1237274 w 6035905"/>
              <a:gd name="connsiteY3" fmla="*/ 6865731 h 6865731"/>
              <a:gd name="connsiteX4" fmla="*/ 1425068 w 6035905"/>
              <a:gd name="connsiteY4" fmla="*/ 6509837 h 6865731"/>
              <a:gd name="connsiteX5" fmla="*/ 1743662 w 6035905"/>
              <a:gd name="connsiteY5" fmla="*/ 6312275 h 6865731"/>
              <a:gd name="connsiteX6" fmla="*/ 5028098 w 6035905"/>
              <a:gd name="connsiteY6" fmla="*/ 5922112 h 6865731"/>
              <a:gd name="connsiteX7" fmla="*/ 5252487 w 6035905"/>
              <a:gd name="connsiteY7" fmla="*/ 5975143 h 6865731"/>
              <a:gd name="connsiteX8" fmla="*/ 5409308 w 6035905"/>
              <a:gd name="connsiteY8" fmla="*/ 6565158 h 6865731"/>
              <a:gd name="connsiteX9" fmla="*/ 5242032 w 6035905"/>
              <a:gd name="connsiteY9" fmla="*/ 6865731 h 6865731"/>
              <a:gd name="connsiteX10" fmla="*/ 4311561 w 6035905"/>
              <a:gd name="connsiteY10" fmla="*/ 6865731 h 6865731"/>
              <a:gd name="connsiteX11" fmla="*/ 4708841 w 6035905"/>
              <a:gd name="connsiteY11" fmla="*/ 6119863 h 6865731"/>
              <a:gd name="connsiteX12" fmla="*/ 5028098 w 6035905"/>
              <a:gd name="connsiteY12" fmla="*/ 5922112 h 6865731"/>
              <a:gd name="connsiteX13" fmla="*/ 1727004 w 6035905"/>
              <a:gd name="connsiteY13" fmla="*/ 4477573 h 6865731"/>
              <a:gd name="connsiteX14" fmla="*/ 1893927 w 6035905"/>
              <a:gd name="connsiteY14" fmla="*/ 4530174 h 6865731"/>
              <a:gd name="connsiteX15" fmla="*/ 2040023 w 6035905"/>
              <a:gd name="connsiteY15" fmla="*/ 5119624 h 6865731"/>
              <a:gd name="connsiteX16" fmla="*/ 1100835 w 6035905"/>
              <a:gd name="connsiteY16" fmla="*/ 6865731 h 6865731"/>
              <a:gd name="connsiteX17" fmla="*/ 172083 w 6035905"/>
              <a:gd name="connsiteY17" fmla="*/ 6865731 h 6865731"/>
              <a:gd name="connsiteX18" fmla="*/ 1351285 w 6035905"/>
              <a:gd name="connsiteY18" fmla="*/ 4685878 h 6865731"/>
              <a:gd name="connsiteX19" fmla="*/ 1669953 w 6035905"/>
              <a:gd name="connsiteY19" fmla="*/ 4477781 h 6865731"/>
              <a:gd name="connsiteX20" fmla="*/ 1727004 w 6035905"/>
              <a:gd name="connsiteY20" fmla="*/ 4477573 h 6865731"/>
              <a:gd name="connsiteX21" fmla="*/ 6035901 w 6035905"/>
              <a:gd name="connsiteY21" fmla="*/ 3680707 h 6865731"/>
              <a:gd name="connsiteX22" fmla="*/ 6035901 w 6035905"/>
              <a:gd name="connsiteY22" fmla="*/ 5406644 h 6865731"/>
              <a:gd name="connsiteX23" fmla="*/ 5816686 w 6035905"/>
              <a:gd name="connsiteY23" fmla="*/ 5807506 h 6865731"/>
              <a:gd name="connsiteX24" fmla="*/ 5273867 w 6035905"/>
              <a:gd name="connsiteY24" fmla="*/ 5963397 h 6865731"/>
              <a:gd name="connsiteX25" fmla="*/ 5127724 w 6035905"/>
              <a:gd name="connsiteY25" fmla="*/ 5373238 h 6865731"/>
              <a:gd name="connsiteX26" fmla="*/ 6035901 w 6035905"/>
              <a:gd name="connsiteY26" fmla="*/ 3680707 h 6865731"/>
              <a:gd name="connsiteX27" fmla="*/ 4636516 w 6035905"/>
              <a:gd name="connsiteY27" fmla="*/ 2892909 h 6865731"/>
              <a:gd name="connsiteX28" fmla="*/ 4836200 w 6035905"/>
              <a:gd name="connsiteY28" fmla="*/ 2958846 h 6865731"/>
              <a:gd name="connsiteX29" fmla="*/ 4992958 w 6035905"/>
              <a:gd name="connsiteY29" fmla="*/ 3582166 h 6865731"/>
              <a:gd name="connsiteX30" fmla="*/ 3216362 w 6035905"/>
              <a:gd name="connsiteY30" fmla="*/ 6865731 h 6865731"/>
              <a:gd name="connsiteX31" fmla="*/ 2244459 w 6035905"/>
              <a:gd name="connsiteY31" fmla="*/ 6865731 h 6865731"/>
              <a:gd name="connsiteX32" fmla="*/ 4324122 w 6035905"/>
              <a:gd name="connsiteY32" fmla="*/ 3025630 h 6865731"/>
              <a:gd name="connsiteX33" fmla="*/ 4636516 w 6035905"/>
              <a:gd name="connsiteY33" fmla="*/ 2892909 h 6865731"/>
              <a:gd name="connsiteX34" fmla="*/ 6035902 w 6035905"/>
              <a:gd name="connsiteY34" fmla="*/ 1792895 h 6865731"/>
              <a:gd name="connsiteX35" fmla="*/ 6035902 w 6035905"/>
              <a:gd name="connsiteY35" fmla="*/ 3517083 h 6865731"/>
              <a:gd name="connsiteX36" fmla="*/ 4646585 w 6035905"/>
              <a:gd name="connsiteY36" fmla="*/ 6097805 h 6865731"/>
              <a:gd name="connsiteX37" fmla="*/ 4103393 w 6035905"/>
              <a:gd name="connsiteY37" fmla="*/ 6253538 h 6865731"/>
              <a:gd name="connsiteX38" fmla="*/ 3946703 w 6035905"/>
              <a:gd name="connsiteY38" fmla="*/ 5663977 h 6865731"/>
              <a:gd name="connsiteX39" fmla="*/ 6035902 w 6035905"/>
              <a:gd name="connsiteY39" fmla="*/ 1792895 h 6865731"/>
              <a:gd name="connsiteX40" fmla="*/ 2426598 w 6035905"/>
              <a:gd name="connsiteY40" fmla="*/ 1106704 h 6865731"/>
              <a:gd name="connsiteX41" fmla="*/ 2611328 w 6035905"/>
              <a:gd name="connsiteY41" fmla="*/ 1165449 h 6865731"/>
              <a:gd name="connsiteX42" fmla="*/ 2757287 w 6035905"/>
              <a:gd name="connsiteY42" fmla="*/ 1744721 h 6865731"/>
              <a:gd name="connsiteX43" fmla="*/ 880666 w 6035905"/>
              <a:gd name="connsiteY43" fmla="*/ 5264911 h 6865731"/>
              <a:gd name="connsiteX44" fmla="*/ 401086 w 6035905"/>
              <a:gd name="connsiteY44" fmla="*/ 5320611 h 6865731"/>
              <a:gd name="connsiteX45" fmla="*/ 255126 w 6035905"/>
              <a:gd name="connsiteY45" fmla="*/ 4730199 h 6865731"/>
              <a:gd name="connsiteX46" fmla="*/ 2131747 w 6035905"/>
              <a:gd name="connsiteY46" fmla="*/ 1221148 h 6865731"/>
              <a:gd name="connsiteX47" fmla="*/ 2426598 w 6035905"/>
              <a:gd name="connsiteY47" fmla="*/ 1106704 h 6865731"/>
              <a:gd name="connsiteX48" fmla="*/ 4475683 w 6035905"/>
              <a:gd name="connsiteY48" fmla="*/ 1105703 h 6865731"/>
              <a:gd name="connsiteX49" fmla="*/ 4699485 w 6035905"/>
              <a:gd name="connsiteY49" fmla="*/ 1166568 h 6865731"/>
              <a:gd name="connsiteX50" fmla="*/ 4855895 w 6035905"/>
              <a:gd name="connsiteY50" fmla="*/ 1745514 h 6865731"/>
              <a:gd name="connsiteX51" fmla="*/ 2530592 w 6035905"/>
              <a:gd name="connsiteY51" fmla="*/ 6076478 h 6865731"/>
              <a:gd name="connsiteX52" fmla="*/ 1988368 w 6035905"/>
              <a:gd name="connsiteY52" fmla="*/ 6221215 h 6865731"/>
              <a:gd name="connsiteX53" fmla="*/ 1842385 w 6035905"/>
              <a:gd name="connsiteY53" fmla="*/ 5642268 h 6865731"/>
              <a:gd name="connsiteX54" fmla="*/ 4157261 w 6035905"/>
              <a:gd name="connsiteY54" fmla="*/ 1311304 h 6865731"/>
              <a:gd name="connsiteX55" fmla="*/ 4475683 w 6035905"/>
              <a:gd name="connsiteY55" fmla="*/ 1105703 h 6865731"/>
              <a:gd name="connsiteX56" fmla="*/ 3926718 w 6035905"/>
              <a:gd name="connsiteY56" fmla="*/ 257293 h 6865731"/>
              <a:gd name="connsiteX57" fmla="*/ 4114197 w 6035905"/>
              <a:gd name="connsiteY57" fmla="*/ 310498 h 6865731"/>
              <a:gd name="connsiteX58" fmla="*/ 4260157 w 6035905"/>
              <a:gd name="connsiteY58" fmla="*/ 900274 h 6865731"/>
              <a:gd name="connsiteX59" fmla="*/ 2373109 w 6035905"/>
              <a:gd name="connsiteY59" fmla="*/ 4405546 h 6865731"/>
              <a:gd name="connsiteX60" fmla="*/ 1903954 w 6035905"/>
              <a:gd name="connsiteY60" fmla="*/ 4472313 h 6865731"/>
              <a:gd name="connsiteX61" fmla="*/ 1747569 w 6035905"/>
              <a:gd name="connsiteY61" fmla="*/ 3882537 h 6865731"/>
              <a:gd name="connsiteX62" fmla="*/ 3634616 w 6035905"/>
              <a:gd name="connsiteY62" fmla="*/ 377265 h 6865731"/>
              <a:gd name="connsiteX63" fmla="*/ 3926718 w 6035905"/>
              <a:gd name="connsiteY63" fmla="*/ 257293 h 6865731"/>
              <a:gd name="connsiteX64" fmla="*/ 5942011 w 6035905"/>
              <a:gd name="connsiteY64" fmla="*/ 1 h 6865731"/>
              <a:gd name="connsiteX65" fmla="*/ 6035905 w 6035905"/>
              <a:gd name="connsiteY65" fmla="*/ 1 h 6865731"/>
              <a:gd name="connsiteX66" fmla="*/ 6035905 w 6035905"/>
              <a:gd name="connsiteY66" fmla="*/ 1536266 h 6865731"/>
              <a:gd name="connsiteX67" fmla="*/ 5389081 w 6035905"/>
              <a:gd name="connsiteY67" fmla="*/ 2738559 h 6865731"/>
              <a:gd name="connsiteX68" fmla="*/ 4846584 w 6035905"/>
              <a:gd name="connsiteY68" fmla="*/ 2894413 h 6865731"/>
              <a:gd name="connsiteX69" fmla="*/ 4700527 w 6035905"/>
              <a:gd name="connsiteY69" fmla="*/ 2304399 h 6865731"/>
              <a:gd name="connsiteX70" fmla="*/ 5942011 w 6035905"/>
              <a:gd name="connsiteY70" fmla="*/ 1 h 6865731"/>
              <a:gd name="connsiteX71" fmla="*/ 2789661 w 6035905"/>
              <a:gd name="connsiteY71" fmla="*/ 1 h 6865731"/>
              <a:gd name="connsiteX72" fmla="*/ 3720961 w 6035905"/>
              <a:gd name="connsiteY72" fmla="*/ 1 h 6865731"/>
              <a:gd name="connsiteX73" fmla="*/ 3197759 w 6035905"/>
              <a:gd name="connsiteY73" fmla="*/ 977367 h 6865731"/>
              <a:gd name="connsiteX74" fmla="*/ 2643164 w 6035905"/>
              <a:gd name="connsiteY74" fmla="*/ 1132857 h 6865731"/>
              <a:gd name="connsiteX75" fmla="*/ 2496668 w 6035905"/>
              <a:gd name="connsiteY75" fmla="*/ 544216 h 6865731"/>
              <a:gd name="connsiteX76" fmla="*/ 2789661 w 6035905"/>
              <a:gd name="connsiteY76" fmla="*/ 1 h 6865731"/>
              <a:gd name="connsiteX77" fmla="*/ 1736674 w 6035905"/>
              <a:gd name="connsiteY77" fmla="*/ 1 h 6865731"/>
              <a:gd name="connsiteX78" fmla="*/ 2666317 w 6035905"/>
              <a:gd name="connsiteY78" fmla="*/ 1 h 6865731"/>
              <a:gd name="connsiteX79" fmla="*/ 754804 w 6035905"/>
              <a:gd name="connsiteY79" fmla="*/ 3560722 h 6865731"/>
              <a:gd name="connsiteX80" fmla="*/ 201196 w 6035905"/>
              <a:gd name="connsiteY80" fmla="*/ 3716503 h 6865731"/>
              <a:gd name="connsiteX81" fmla="*/ 54960 w 6035905"/>
              <a:gd name="connsiteY81" fmla="*/ 3126759 h 6865731"/>
              <a:gd name="connsiteX82" fmla="*/ 1736674 w 6035905"/>
              <a:gd name="connsiteY82" fmla="*/ 1 h 6865731"/>
              <a:gd name="connsiteX83" fmla="*/ 4876566 w 6035905"/>
              <a:gd name="connsiteY83" fmla="*/ 0 h 6865731"/>
              <a:gd name="connsiteX84" fmla="*/ 5846069 w 6035905"/>
              <a:gd name="connsiteY84" fmla="*/ 0 h 6865731"/>
              <a:gd name="connsiteX85" fmla="*/ 5272707 w 6035905"/>
              <a:gd name="connsiteY85" fmla="*/ 1056562 h 6865731"/>
              <a:gd name="connsiteX86" fmla="*/ 4761894 w 6035905"/>
              <a:gd name="connsiteY86" fmla="*/ 1123292 h 6865731"/>
              <a:gd name="connsiteX87" fmla="*/ 4605522 w 6035905"/>
              <a:gd name="connsiteY87" fmla="*/ 489355 h 6865731"/>
              <a:gd name="connsiteX88" fmla="*/ 4876566 w 6035905"/>
              <a:gd name="connsiteY88" fmla="*/ 0 h 686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6035905" h="6865731">
                <a:moveTo>
                  <a:pt x="1743662" y="6312275"/>
                </a:moveTo>
                <a:cubicBezTo>
                  <a:pt x="1819403" y="6306866"/>
                  <a:pt x="1897162" y="6323549"/>
                  <a:pt x="1967585" y="6365255"/>
                </a:cubicBezTo>
                <a:cubicBezTo>
                  <a:pt x="2144947" y="6465350"/>
                  <a:pt x="2207545" y="6676662"/>
                  <a:pt x="2155380" y="6865731"/>
                </a:cubicBezTo>
                <a:cubicBezTo>
                  <a:pt x="2155380" y="6865731"/>
                  <a:pt x="2155380" y="6865731"/>
                  <a:pt x="1237274" y="6865731"/>
                </a:cubicBezTo>
                <a:cubicBezTo>
                  <a:pt x="1237274" y="6865731"/>
                  <a:pt x="1237274" y="6865731"/>
                  <a:pt x="1425068" y="6509837"/>
                </a:cubicBezTo>
                <a:cubicBezTo>
                  <a:pt x="1496795" y="6391669"/>
                  <a:pt x="1617426" y="6321290"/>
                  <a:pt x="1743662" y="6312275"/>
                </a:cubicBezTo>
                <a:close/>
                <a:moveTo>
                  <a:pt x="5028098" y="5922112"/>
                </a:moveTo>
                <a:cubicBezTo>
                  <a:pt x="5103997" y="5916698"/>
                  <a:pt x="5181918" y="5933396"/>
                  <a:pt x="5252487" y="5975143"/>
                </a:cubicBezTo>
                <a:cubicBezTo>
                  <a:pt x="5451127" y="6097599"/>
                  <a:pt x="5513855" y="6353643"/>
                  <a:pt x="5409308" y="6565158"/>
                </a:cubicBezTo>
                <a:cubicBezTo>
                  <a:pt x="5409308" y="6565158"/>
                  <a:pt x="5409308" y="6565158"/>
                  <a:pt x="5242032" y="6865731"/>
                </a:cubicBezTo>
                <a:cubicBezTo>
                  <a:pt x="5242032" y="6865731"/>
                  <a:pt x="5242032" y="6865731"/>
                  <a:pt x="4311561" y="6865731"/>
                </a:cubicBezTo>
                <a:cubicBezTo>
                  <a:pt x="4311561" y="6865731"/>
                  <a:pt x="4311561" y="6865731"/>
                  <a:pt x="4708841" y="6119863"/>
                </a:cubicBezTo>
                <a:cubicBezTo>
                  <a:pt x="4780717" y="6001582"/>
                  <a:pt x="4901600" y="5931135"/>
                  <a:pt x="5028098" y="5922112"/>
                </a:cubicBezTo>
                <a:close/>
                <a:moveTo>
                  <a:pt x="1727004" y="4477573"/>
                </a:moveTo>
                <a:cubicBezTo>
                  <a:pt x="1784142" y="4481691"/>
                  <a:pt x="1841098" y="4498894"/>
                  <a:pt x="1893927" y="4530174"/>
                </a:cubicBezTo>
                <a:cubicBezTo>
                  <a:pt x="2092200" y="4652513"/>
                  <a:pt x="2154813" y="4908312"/>
                  <a:pt x="2040023" y="5119624"/>
                </a:cubicBezTo>
                <a:cubicBezTo>
                  <a:pt x="2040023" y="5119624"/>
                  <a:pt x="2040023" y="5119624"/>
                  <a:pt x="1100835" y="6865731"/>
                </a:cubicBezTo>
                <a:cubicBezTo>
                  <a:pt x="1100835" y="6865731"/>
                  <a:pt x="1100835" y="6865731"/>
                  <a:pt x="172083" y="6865731"/>
                </a:cubicBezTo>
                <a:cubicBezTo>
                  <a:pt x="172083" y="6865731"/>
                  <a:pt x="172083" y="6865731"/>
                  <a:pt x="1351285" y="4685878"/>
                </a:cubicBezTo>
                <a:cubicBezTo>
                  <a:pt x="1423029" y="4560759"/>
                  <a:pt x="1543688" y="4487773"/>
                  <a:pt x="1669953" y="4477781"/>
                </a:cubicBezTo>
                <a:cubicBezTo>
                  <a:pt x="1688893" y="4476282"/>
                  <a:pt x="1707959" y="4476200"/>
                  <a:pt x="1727004" y="4477573"/>
                </a:cubicBezTo>
                <a:close/>
                <a:moveTo>
                  <a:pt x="6035901" y="3680707"/>
                </a:moveTo>
                <a:cubicBezTo>
                  <a:pt x="6035901" y="3680707"/>
                  <a:pt x="6035901" y="3680707"/>
                  <a:pt x="6035901" y="5406644"/>
                </a:cubicBezTo>
                <a:cubicBezTo>
                  <a:pt x="6035901" y="5406644"/>
                  <a:pt x="6035901" y="5406644"/>
                  <a:pt x="5816686" y="5807506"/>
                </a:cubicBezTo>
                <a:cubicBezTo>
                  <a:pt x="5712298" y="6007938"/>
                  <a:pt x="5461766" y="6074748"/>
                  <a:pt x="5273867" y="5963397"/>
                </a:cubicBezTo>
                <a:cubicBezTo>
                  <a:pt x="5085969" y="5840912"/>
                  <a:pt x="5012897" y="5584805"/>
                  <a:pt x="5127724" y="5373238"/>
                </a:cubicBezTo>
                <a:cubicBezTo>
                  <a:pt x="5127724" y="5373238"/>
                  <a:pt x="5127724" y="5373238"/>
                  <a:pt x="6035901" y="3680707"/>
                </a:cubicBezTo>
                <a:close/>
                <a:moveTo>
                  <a:pt x="4636516" y="2892909"/>
                </a:moveTo>
                <a:cubicBezTo>
                  <a:pt x="4704915" y="2895713"/>
                  <a:pt x="4773497" y="2917105"/>
                  <a:pt x="4836200" y="2958846"/>
                </a:cubicBezTo>
                <a:cubicBezTo>
                  <a:pt x="5045211" y="3081284"/>
                  <a:pt x="5118365" y="3359552"/>
                  <a:pt x="4992958" y="3582166"/>
                </a:cubicBezTo>
                <a:cubicBezTo>
                  <a:pt x="4992958" y="3582166"/>
                  <a:pt x="4992958" y="3582166"/>
                  <a:pt x="3216362" y="6865731"/>
                </a:cubicBezTo>
                <a:cubicBezTo>
                  <a:pt x="3216362" y="6865731"/>
                  <a:pt x="3216362" y="6865731"/>
                  <a:pt x="2244459" y="6865731"/>
                </a:cubicBezTo>
                <a:cubicBezTo>
                  <a:pt x="2244459" y="6865731"/>
                  <a:pt x="2244459" y="6865731"/>
                  <a:pt x="4324122" y="3025630"/>
                </a:cubicBezTo>
                <a:cubicBezTo>
                  <a:pt x="4409033" y="2935193"/>
                  <a:pt x="4522519" y="2888235"/>
                  <a:pt x="4636516" y="2892909"/>
                </a:cubicBezTo>
                <a:close/>
                <a:moveTo>
                  <a:pt x="6035902" y="1792895"/>
                </a:moveTo>
                <a:cubicBezTo>
                  <a:pt x="6035902" y="1792895"/>
                  <a:pt x="6035902" y="1792895"/>
                  <a:pt x="6035902" y="3517083"/>
                </a:cubicBezTo>
                <a:cubicBezTo>
                  <a:pt x="6035902" y="3517083"/>
                  <a:pt x="6035902" y="3517083"/>
                  <a:pt x="4646585" y="6097805"/>
                </a:cubicBezTo>
                <a:cubicBezTo>
                  <a:pt x="4531679" y="6298033"/>
                  <a:pt x="4291421" y="6364776"/>
                  <a:pt x="4103393" y="6253538"/>
                </a:cubicBezTo>
                <a:cubicBezTo>
                  <a:pt x="3904919" y="6131176"/>
                  <a:pt x="3842243" y="5875329"/>
                  <a:pt x="3946703" y="5663977"/>
                </a:cubicBezTo>
                <a:cubicBezTo>
                  <a:pt x="3946703" y="5663977"/>
                  <a:pt x="3946703" y="5663977"/>
                  <a:pt x="6035902" y="1792895"/>
                </a:cubicBezTo>
                <a:close/>
                <a:moveTo>
                  <a:pt x="2426598" y="1106704"/>
                </a:moveTo>
                <a:cubicBezTo>
                  <a:pt x="2489641" y="1109054"/>
                  <a:pt x="2552684" y="1127852"/>
                  <a:pt x="2611328" y="1165449"/>
                </a:cubicBezTo>
                <a:cubicBezTo>
                  <a:pt x="2809416" y="1276848"/>
                  <a:pt x="2871970" y="1544204"/>
                  <a:pt x="2757287" y="1744721"/>
                </a:cubicBezTo>
                <a:cubicBezTo>
                  <a:pt x="2757287" y="1744721"/>
                  <a:pt x="2757287" y="1744721"/>
                  <a:pt x="880666" y="5264911"/>
                </a:cubicBezTo>
                <a:cubicBezTo>
                  <a:pt x="755559" y="5387450"/>
                  <a:pt x="557471" y="5420869"/>
                  <a:pt x="401086" y="5320611"/>
                </a:cubicBezTo>
                <a:cubicBezTo>
                  <a:pt x="213422" y="5198072"/>
                  <a:pt x="140443" y="4941856"/>
                  <a:pt x="255126" y="4730199"/>
                </a:cubicBezTo>
                <a:cubicBezTo>
                  <a:pt x="255126" y="4730199"/>
                  <a:pt x="255126" y="4730199"/>
                  <a:pt x="2131747" y="1221148"/>
                </a:cubicBezTo>
                <a:cubicBezTo>
                  <a:pt x="2216456" y="1144562"/>
                  <a:pt x="2321527" y="1102788"/>
                  <a:pt x="2426598" y="1106704"/>
                </a:cubicBezTo>
                <a:close/>
                <a:moveTo>
                  <a:pt x="4475683" y="1105703"/>
                </a:moveTo>
                <a:cubicBezTo>
                  <a:pt x="4551384" y="1101332"/>
                  <a:pt x="4629100" y="1120642"/>
                  <a:pt x="4699485" y="1166568"/>
                </a:cubicBezTo>
                <a:cubicBezTo>
                  <a:pt x="4897605" y="1277904"/>
                  <a:pt x="4960169" y="1545110"/>
                  <a:pt x="4855895" y="1745514"/>
                </a:cubicBezTo>
                <a:cubicBezTo>
                  <a:pt x="4855895" y="1745514"/>
                  <a:pt x="4855895" y="1745514"/>
                  <a:pt x="2530592" y="6076478"/>
                </a:cubicBezTo>
                <a:cubicBezTo>
                  <a:pt x="2415891" y="6276883"/>
                  <a:pt x="2176061" y="6343684"/>
                  <a:pt x="1988368" y="6221215"/>
                </a:cubicBezTo>
                <a:cubicBezTo>
                  <a:pt x="1790248" y="6109879"/>
                  <a:pt x="1727684" y="5842673"/>
                  <a:pt x="1842385" y="5642268"/>
                </a:cubicBezTo>
                <a:cubicBezTo>
                  <a:pt x="1842385" y="5642268"/>
                  <a:pt x="1842385" y="5642268"/>
                  <a:pt x="4157261" y="1311304"/>
                </a:cubicBezTo>
                <a:cubicBezTo>
                  <a:pt x="4228950" y="1186052"/>
                  <a:pt x="4349516" y="1112987"/>
                  <a:pt x="4475683" y="1105703"/>
                </a:cubicBezTo>
                <a:close/>
                <a:moveTo>
                  <a:pt x="3926718" y="257293"/>
                </a:moveTo>
                <a:cubicBezTo>
                  <a:pt x="3991044" y="259380"/>
                  <a:pt x="4055553" y="277115"/>
                  <a:pt x="4114197" y="310498"/>
                </a:cubicBezTo>
                <a:cubicBezTo>
                  <a:pt x="4301859" y="432904"/>
                  <a:pt x="4374839" y="688845"/>
                  <a:pt x="4260157" y="900274"/>
                </a:cubicBezTo>
                <a:cubicBezTo>
                  <a:pt x="4260157" y="900274"/>
                  <a:pt x="4260157" y="900274"/>
                  <a:pt x="2373109" y="4405546"/>
                </a:cubicBezTo>
                <a:cubicBezTo>
                  <a:pt x="2248001" y="4539081"/>
                  <a:pt x="2060339" y="4561336"/>
                  <a:pt x="1903954" y="4472313"/>
                </a:cubicBezTo>
                <a:cubicBezTo>
                  <a:pt x="1705867" y="4349907"/>
                  <a:pt x="1643312" y="4082839"/>
                  <a:pt x="1747569" y="3882537"/>
                </a:cubicBezTo>
                <a:cubicBezTo>
                  <a:pt x="1747569" y="3882537"/>
                  <a:pt x="1747569" y="3882537"/>
                  <a:pt x="3634616" y="377265"/>
                </a:cubicBezTo>
                <a:cubicBezTo>
                  <a:pt x="3712809" y="293806"/>
                  <a:pt x="3819509" y="253816"/>
                  <a:pt x="3926718" y="257293"/>
                </a:cubicBezTo>
                <a:close/>
                <a:moveTo>
                  <a:pt x="5942011" y="1"/>
                </a:moveTo>
                <a:cubicBezTo>
                  <a:pt x="5942011" y="1"/>
                  <a:pt x="5942011" y="1"/>
                  <a:pt x="6035905" y="1"/>
                </a:cubicBezTo>
                <a:cubicBezTo>
                  <a:pt x="6035905" y="1"/>
                  <a:pt x="6035905" y="1"/>
                  <a:pt x="6035905" y="1536266"/>
                </a:cubicBezTo>
                <a:cubicBezTo>
                  <a:pt x="6035905" y="1536266"/>
                  <a:pt x="6035905" y="1536266"/>
                  <a:pt x="5389081" y="2738559"/>
                </a:cubicBezTo>
                <a:cubicBezTo>
                  <a:pt x="5274322" y="2938942"/>
                  <a:pt x="5034372" y="3005735"/>
                  <a:pt x="4846584" y="2894413"/>
                </a:cubicBezTo>
                <a:cubicBezTo>
                  <a:pt x="4648364" y="2771956"/>
                  <a:pt x="4585768" y="2515912"/>
                  <a:pt x="4700527" y="2304399"/>
                </a:cubicBezTo>
                <a:cubicBezTo>
                  <a:pt x="4700527" y="2304399"/>
                  <a:pt x="4700527" y="2304399"/>
                  <a:pt x="5942011" y="1"/>
                </a:cubicBezTo>
                <a:close/>
                <a:moveTo>
                  <a:pt x="2789661" y="1"/>
                </a:moveTo>
                <a:cubicBezTo>
                  <a:pt x="2789661" y="1"/>
                  <a:pt x="2789661" y="1"/>
                  <a:pt x="3720961" y="1"/>
                </a:cubicBezTo>
                <a:cubicBezTo>
                  <a:pt x="3720961" y="1"/>
                  <a:pt x="3720961" y="1"/>
                  <a:pt x="3197759" y="977367"/>
                </a:cubicBezTo>
                <a:cubicBezTo>
                  <a:pt x="3082654" y="1177283"/>
                  <a:pt x="2841981" y="1255027"/>
                  <a:pt x="2643164" y="1132857"/>
                </a:cubicBezTo>
                <a:cubicBezTo>
                  <a:pt x="2454811" y="1010686"/>
                  <a:pt x="2381563" y="755238"/>
                  <a:pt x="2496668" y="544216"/>
                </a:cubicBezTo>
                <a:cubicBezTo>
                  <a:pt x="2496668" y="544216"/>
                  <a:pt x="2496668" y="544216"/>
                  <a:pt x="2789661" y="1"/>
                </a:cubicBezTo>
                <a:close/>
                <a:moveTo>
                  <a:pt x="1736674" y="1"/>
                </a:moveTo>
                <a:cubicBezTo>
                  <a:pt x="1736674" y="1"/>
                  <a:pt x="1736674" y="1"/>
                  <a:pt x="2666317" y="1"/>
                </a:cubicBezTo>
                <a:cubicBezTo>
                  <a:pt x="2666317" y="1"/>
                  <a:pt x="2666317" y="1"/>
                  <a:pt x="754804" y="3560722"/>
                </a:cubicBezTo>
                <a:cubicBezTo>
                  <a:pt x="639905" y="3761012"/>
                  <a:pt x="399659" y="3838903"/>
                  <a:pt x="201196" y="3716503"/>
                </a:cubicBezTo>
                <a:cubicBezTo>
                  <a:pt x="13179" y="3594104"/>
                  <a:pt x="-59939" y="3338177"/>
                  <a:pt x="54960" y="3126759"/>
                </a:cubicBezTo>
                <a:cubicBezTo>
                  <a:pt x="54960" y="3126759"/>
                  <a:pt x="54960" y="3126759"/>
                  <a:pt x="1736674" y="1"/>
                </a:cubicBezTo>
                <a:close/>
                <a:moveTo>
                  <a:pt x="4876566" y="0"/>
                </a:moveTo>
                <a:cubicBezTo>
                  <a:pt x="4876566" y="0"/>
                  <a:pt x="4876566" y="0"/>
                  <a:pt x="5846069" y="0"/>
                </a:cubicBezTo>
                <a:cubicBezTo>
                  <a:pt x="5846069" y="0"/>
                  <a:pt x="5846069" y="0"/>
                  <a:pt x="5272707" y="1056562"/>
                </a:cubicBezTo>
                <a:cubicBezTo>
                  <a:pt x="5137185" y="1190022"/>
                  <a:pt x="4928690" y="1223387"/>
                  <a:pt x="4761894" y="1123292"/>
                </a:cubicBezTo>
                <a:cubicBezTo>
                  <a:pt x="4553399" y="989831"/>
                  <a:pt x="4490850" y="711789"/>
                  <a:pt x="4605522" y="489355"/>
                </a:cubicBezTo>
                <a:cubicBezTo>
                  <a:pt x="4605522" y="489355"/>
                  <a:pt x="4605522" y="489355"/>
                  <a:pt x="4876566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623358042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8D88A34-D9A8-4FA0-B216-C60EF8FA357C}" type="datetimeFigureOut">
              <a:rPr lang="ru-RU"/>
              <a:pPr>
                <a:defRPr/>
              </a:pPr>
              <a:t>пт 15.11.24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5F9106D2-CE4E-411D-AD4C-9FB0169A7C0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007266133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8D88A34-D9A8-4FA0-B216-C60EF8FA357C}" type="datetimeFigureOut">
              <a:rPr lang="ru-RU"/>
              <a:pPr>
                <a:defRPr/>
              </a:pPr>
              <a:t>пт 15.11.24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43C39508-9986-402A-9F4A-2B466158823E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729169225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3887" y="1282304"/>
            <a:ext cx="7886700" cy="2139553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3887" y="3442105"/>
            <a:ext cx="7886700" cy="1125140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8D88A34-D9A8-4FA0-B216-C60EF8FA357C}" type="datetimeFigureOut">
              <a:rPr lang="ru-RU"/>
              <a:pPr>
                <a:defRPr/>
              </a:pPr>
              <a:t>пт 15.11.24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6322DE91-9703-4A6B-A138-B10FBCD39E6A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01194304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28650" y="1369218"/>
            <a:ext cx="3886200" cy="3263504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29150" y="1369218"/>
            <a:ext cx="3886200" cy="3263504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8D88A34-D9A8-4FA0-B216-C60EF8FA357C}" type="datetimeFigureOut">
              <a:rPr lang="ru-RU"/>
              <a:pPr>
                <a:defRPr/>
              </a:pPr>
              <a:t>пт 15.11.24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1B963B5D-3FF3-40C3-A1FE-9F51AA27D46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096464669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273845"/>
            <a:ext cx="7886700" cy="994172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29153" y="1260872"/>
            <a:ext cx="3887391" cy="617934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29153" y="1878806"/>
            <a:ext cx="3887391" cy="2763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8D88A34-D9A8-4FA0-B216-C60EF8FA357C}" type="datetimeFigureOut">
              <a:rPr lang="ru-RU"/>
              <a:pPr>
                <a:defRPr/>
              </a:pPr>
              <a:t>пт 15.11.24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D91E4F36-0BDE-489A-8E3C-3367C0C4805E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835713065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8D88A34-D9A8-4FA0-B216-C60EF8FA357C}" type="datetimeFigureOut">
              <a:rPr lang="ru-RU"/>
              <a:pPr>
                <a:defRPr/>
              </a:pPr>
              <a:t>пт 15.11.24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3E1B6624-5785-44F9-A842-F08D3F50831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60644449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8D88A34-D9A8-4FA0-B216-C60EF8FA357C}" type="datetimeFigureOut">
              <a:rPr lang="ru-RU"/>
              <a:pPr>
                <a:defRPr/>
              </a:pPr>
              <a:t>пт 15.11.24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4482AF78-D49A-4C26-8AD8-DD132388C72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168504715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887391" y="740570"/>
            <a:ext cx="4629150" cy="36552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8D88A34-D9A8-4FA0-B216-C60EF8FA357C}" type="datetimeFigureOut">
              <a:rPr lang="ru-RU"/>
              <a:pPr>
                <a:defRPr/>
              </a:pPr>
              <a:t>пт 15.11.24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F0534AC2-234A-438C-BD1A-227483D05C0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874369528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887391" y="740570"/>
            <a:ext cx="4629150" cy="3655219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8D88A34-D9A8-4FA0-B216-C60EF8FA357C}" type="datetimeFigureOut">
              <a:rPr lang="ru-RU"/>
              <a:pPr>
                <a:defRPr/>
              </a:pPr>
              <a:t>пт 15.11.24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D5D14384-66F3-4FF9-B717-077969D35B55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799460157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8D88A34-D9A8-4FA0-B216-C60EF8FA357C}" type="datetimeFigureOut">
              <a:rPr lang="ru-RU"/>
              <a:pPr>
                <a:defRPr/>
              </a:pPr>
              <a:t>пт 15.11.24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D51DB189-2908-4151-8396-D9CB774C172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40105106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0BD50E30-42E2-4A0E-B92D-98DAAEC1E68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4383" y="2436099"/>
            <a:ext cx="3793331" cy="2157413"/>
          </a:xfrm>
          <a:custGeom>
            <a:avLst/>
            <a:gdLst>
              <a:gd name="connsiteX0" fmla="*/ 0 w 5057775"/>
              <a:gd name="connsiteY0" fmla="*/ 0 h 2876550"/>
              <a:gd name="connsiteX1" fmla="*/ 5057775 w 5057775"/>
              <a:gd name="connsiteY1" fmla="*/ 0 h 2876550"/>
              <a:gd name="connsiteX2" fmla="*/ 5057775 w 5057775"/>
              <a:gd name="connsiteY2" fmla="*/ 2876550 h 2876550"/>
              <a:gd name="connsiteX3" fmla="*/ 0 w 5057775"/>
              <a:gd name="connsiteY3" fmla="*/ 2876550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7775" h="2876550">
                <a:moveTo>
                  <a:pt x="0" y="0"/>
                </a:moveTo>
                <a:lnTo>
                  <a:pt x="5057775" y="0"/>
                </a:lnTo>
                <a:lnTo>
                  <a:pt x="5057775" y="2876550"/>
                </a:lnTo>
                <a:lnTo>
                  <a:pt x="0" y="287655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09580651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543676" y="273843"/>
            <a:ext cx="1971675" cy="4358879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28653" y="273843"/>
            <a:ext cx="5800725" cy="4358879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fld id="{58D88A34-D9A8-4FA0-B216-C60EF8FA357C}" type="datetimeFigureOut">
              <a:rPr lang="ru-RU"/>
              <a:pPr>
                <a:defRPr/>
              </a:pPr>
              <a:t>пт 15.11.24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charset="0"/>
              </a:defRPr>
            </a:lvl1pPr>
          </a:lstStyle>
          <a:p>
            <a:pPr>
              <a:defRPr/>
            </a:pPr>
            <a:fld id="{79F11599-7634-46B3-B25C-DA45A01372DA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11565165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2">
            <a:extLst>
              <a:ext uri="{FF2B5EF4-FFF2-40B4-BE49-F238E27FC236}">
                <a16:creationId xmlns="" xmlns:a16="http://schemas.microsoft.com/office/drawing/2014/main" id="{9EE777F0-87D8-4D33-B6E6-6DD15E51FE8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5591" y="1633210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="" xmlns:a16="http://schemas.microsoft.com/office/drawing/2014/main" id="{19FA0D92-1457-4F92-9A9B-D505A017DAA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798831" y="1633210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9" name="Picture Placeholder 14">
            <a:extLst>
              <a:ext uri="{FF2B5EF4-FFF2-40B4-BE49-F238E27FC236}">
                <a16:creationId xmlns="" xmlns:a16="http://schemas.microsoft.com/office/drawing/2014/main" id="{CE3B9CBE-B6F5-49AF-A833-4538273FF2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82062" y="1633210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10" name="Picture Placeholder 15">
            <a:extLst>
              <a:ext uri="{FF2B5EF4-FFF2-40B4-BE49-F238E27FC236}">
                <a16:creationId xmlns="" xmlns:a16="http://schemas.microsoft.com/office/drawing/2014/main" id="{47AC2BC4-63E0-4828-A785-A10874275C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26222" y="1633210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667058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6">
            <a:extLst>
              <a:ext uri="{FF2B5EF4-FFF2-40B4-BE49-F238E27FC236}">
                <a16:creationId xmlns="" xmlns:a16="http://schemas.microsoft.com/office/drawing/2014/main" id="{8C83C720-F3F1-42F1-9D7C-A4BBE37EC88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11301" y="1574910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4" name="Picture Placeholder 17">
            <a:extLst>
              <a:ext uri="{FF2B5EF4-FFF2-40B4-BE49-F238E27FC236}">
                <a16:creationId xmlns="" xmlns:a16="http://schemas.microsoft.com/office/drawing/2014/main" id="{E8856883-B64F-4667-AC8E-7F589F37E4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86016" y="1574910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5" name="Picture Placeholder 21">
            <a:extLst>
              <a:ext uri="{FF2B5EF4-FFF2-40B4-BE49-F238E27FC236}">
                <a16:creationId xmlns="" xmlns:a16="http://schemas.microsoft.com/office/drawing/2014/main" id="{B0B52BE6-87C0-4134-B0EE-7C0CBD3039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66441" y="1574910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="" xmlns:a16="http://schemas.microsoft.com/office/drawing/2014/main" id="{DCC06AFD-9B9F-4905-A455-4511BDDF18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2120" y="1574910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399707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37A317B2-5725-4472-B784-A0B6DC6C558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8039" y="1657356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D5C2B1B5-2A7B-4C85-8C84-44B65549944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281458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="" xmlns:a16="http://schemas.microsoft.com/office/drawing/2014/main" id="{C35E1C72-D751-4058-9FD9-316B1376326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2499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="" xmlns:a16="http://schemas.microsoft.com/office/drawing/2014/main" id="{1C6E6760-F657-46CE-A3B0-2030318C1F6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75959" y="1628778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055D923-8866-40BE-9CD6-03A1E4E5A77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586999" y="1643070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920330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E974F86C-0074-47F3-A0BE-DE024D65CEA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180421" y="1428605"/>
            <a:ext cx="1474470" cy="1474470"/>
          </a:xfrm>
          <a:prstGeom prst="ellipse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BE2C5740-E550-4E7B-8D15-5C8358F797D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317670" y="1893590"/>
            <a:ext cx="1474470" cy="1474470"/>
          </a:xfrm>
          <a:prstGeom prst="ellipse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ADBF3FE1-4283-4BC9-9FC6-2C48E4C8936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742522" y="3308985"/>
            <a:ext cx="1474470" cy="1474470"/>
          </a:xfrm>
          <a:prstGeom prst="ellipse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="" xmlns:a16="http://schemas.microsoft.com/office/drawing/2014/main" id="{BE68C3A6-9355-468E-ABAC-A81D5B212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55656" y="2702306"/>
            <a:ext cx="1474470" cy="1474470"/>
          </a:xfrm>
          <a:prstGeom prst="ellipse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346285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D88F08D6-38CC-48BA-B50D-8B6C2464C7C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31057" y="1635832"/>
            <a:ext cx="1234440" cy="1234440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="" xmlns:a16="http://schemas.microsoft.com/office/drawing/2014/main" id="{F5707C86-DAC5-445B-8D87-F9B11647875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31057" y="2896502"/>
            <a:ext cx="1234440" cy="1234440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FDDE173E-517B-489E-83C0-CE617F077F5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85877" y="1635832"/>
            <a:ext cx="1234440" cy="1234440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C8BF03F5-E580-45EF-B623-AFC93AC6D71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85877" y="2896502"/>
            <a:ext cx="1234440" cy="1234440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241578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031F1253-9BEC-4ED2-AA0E-CAEDB97DB400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420623" y="2571752"/>
            <a:ext cx="8302165" cy="2183130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C0C8F3C2-CB87-4DF8-A5E3-64EEF5E13418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6408196" y="409223"/>
            <a:ext cx="2308652" cy="2162555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4212C148-22EC-43EF-9F3E-5397E972A40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102755" y="409223"/>
            <a:ext cx="2308652" cy="2162555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93139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FA5528F9-F333-475F-B24F-F20411E99375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5358385" y="484632"/>
            <a:ext cx="3358464" cy="3296988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D307B260-1D18-4592-B120-C09D3BC1A9D2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318252" y="1399032"/>
            <a:ext cx="2040203" cy="3374136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="" xmlns:a16="http://schemas.microsoft.com/office/drawing/2014/main" id="{9C2F30EC-9534-4F8F-AF8A-F2A0B225BAA2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427153" y="1399032"/>
            <a:ext cx="2891030" cy="2382588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50300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936404A9-DF18-4B79-9084-73A0D567E794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0" y="1"/>
            <a:ext cx="9144000" cy="3442716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1396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B72513B0-B62A-4BEA-AB10-08A5FC5C4C8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92034" y="1661537"/>
            <a:ext cx="1359974" cy="1359972"/>
          </a:xfrm>
          <a:custGeom>
            <a:avLst/>
            <a:gdLst>
              <a:gd name="connsiteX0" fmla="*/ 906649 w 1813298"/>
              <a:gd name="connsiteY0" fmla="*/ 0 h 1813296"/>
              <a:gd name="connsiteX1" fmla="*/ 1813298 w 1813298"/>
              <a:gd name="connsiteY1" fmla="*/ 906648 h 1813296"/>
              <a:gd name="connsiteX2" fmla="*/ 906649 w 1813298"/>
              <a:gd name="connsiteY2" fmla="*/ 1813296 h 1813296"/>
              <a:gd name="connsiteX3" fmla="*/ 0 w 1813298"/>
              <a:gd name="connsiteY3" fmla="*/ 906648 h 1813296"/>
              <a:gd name="connsiteX4" fmla="*/ 906649 w 1813298"/>
              <a:gd name="connsiteY4" fmla="*/ 0 h 181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298" h="1813296">
                <a:moveTo>
                  <a:pt x="906649" y="0"/>
                </a:moveTo>
                <a:cubicBezTo>
                  <a:pt x="1407377" y="0"/>
                  <a:pt x="1813298" y="405920"/>
                  <a:pt x="1813298" y="906648"/>
                </a:cubicBezTo>
                <a:cubicBezTo>
                  <a:pt x="1813298" y="1407376"/>
                  <a:pt x="1407377" y="1813296"/>
                  <a:pt x="906649" y="1813296"/>
                </a:cubicBezTo>
                <a:cubicBezTo>
                  <a:pt x="405921" y="1813296"/>
                  <a:pt x="0" y="1407376"/>
                  <a:pt x="0" y="906648"/>
                </a:cubicBezTo>
                <a:cubicBezTo>
                  <a:pt x="0" y="405920"/>
                  <a:pt x="405921" y="0"/>
                  <a:pt x="906649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0749007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="" xmlns:a16="http://schemas.microsoft.com/office/drawing/2014/main" id="{EB8B3F1C-2387-45A3-AD52-C150031D8CD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343150" y="619129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4" name="Picture Placeholder 10">
            <a:extLst>
              <a:ext uri="{FF2B5EF4-FFF2-40B4-BE49-F238E27FC236}">
                <a16:creationId xmlns="" xmlns:a16="http://schemas.microsoft.com/office/drawing/2014/main" id="{0F23F0A4-5F65-40DB-9ADA-C64789E332A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81463" y="619129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5" name="Picture Placeholder 12">
            <a:extLst>
              <a:ext uri="{FF2B5EF4-FFF2-40B4-BE49-F238E27FC236}">
                <a16:creationId xmlns="" xmlns:a16="http://schemas.microsoft.com/office/drawing/2014/main" id="{4BF39B6A-B8D6-420E-AABE-A6813A81373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04850" y="619129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879022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171120C9-89DE-4EBC-AEB3-7E7D68F9CCE4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86" y="355917"/>
            <a:ext cx="2764105" cy="2215834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A8946DD2-C70E-4671-9494-B4B8A0CBF7C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76" y="355917"/>
            <a:ext cx="2764105" cy="2215834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65A87CC6-2E54-4A42-86E9-71CF80D9042F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96" y="355917"/>
            <a:ext cx="2764105" cy="2215834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022A53E6-BCFE-445F-82B0-CCD1B94CA7BE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65" y="2571750"/>
            <a:ext cx="5525592" cy="2215834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75B71AB0-A885-4266-B1B3-036D748B47A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5952796" y="2571750"/>
            <a:ext cx="2764105" cy="2215834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847261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="" xmlns:a16="http://schemas.microsoft.com/office/drawing/2014/main" id="{1C370845-4D7B-4186-B279-E3728DB4203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3353" y="1471402"/>
            <a:ext cx="2200706" cy="2200704"/>
          </a:xfrm>
          <a:prstGeom prst="ellipse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="" xmlns:a16="http://schemas.microsoft.com/office/drawing/2014/main" id="{9A6EDC51-D23F-42EA-9FC3-6603A7C4739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471668" y="1471402"/>
            <a:ext cx="2200706" cy="2200704"/>
          </a:xfrm>
          <a:prstGeom prst="ellipse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3">
            <a:extLst>
              <a:ext uri="{FF2B5EF4-FFF2-40B4-BE49-F238E27FC236}">
                <a16:creationId xmlns="" xmlns:a16="http://schemas.microsoft.com/office/drawing/2014/main" id="{CF97E43C-D008-4AC5-BC8D-913D50049E4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39948" y="1471402"/>
            <a:ext cx="2200706" cy="2200704"/>
          </a:xfrm>
          <a:prstGeom prst="ellipse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972897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C89E4737-1A1A-487C-8EAD-8A04345DBC65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86" y="355917"/>
            <a:ext cx="2764105" cy="2215834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9F11BDB6-DB48-46B9-835F-CD7745BAF09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76" y="355917"/>
            <a:ext cx="2764105" cy="2215834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C71AC73E-E9D0-40C2-8204-45E397FC17A3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96" y="355917"/>
            <a:ext cx="2764105" cy="2215834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08D9BFA6-2F7E-4E53-B293-2846A4B23169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54" y="2571750"/>
            <a:ext cx="4602049" cy="2215834"/>
          </a:xfrm>
          <a:prstGeom prst="rect">
            <a:avLst/>
          </a:prstGeom>
        </p:spPr>
        <p:txBody>
          <a:bodyPr lIns="68358" tIns="34201" rIns="68358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80451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="" xmlns:a16="http://schemas.microsoft.com/office/drawing/2014/main" id="{B2EA1436-C800-4EAB-92FF-7245F611556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95711" y="1072804"/>
            <a:ext cx="2016919" cy="2321719"/>
          </a:xfrm>
          <a:custGeom>
            <a:avLst/>
            <a:gdLst>
              <a:gd name="connsiteX0" fmla="*/ 0 w 2689225"/>
              <a:gd name="connsiteY0" fmla="*/ 0 h 3095625"/>
              <a:gd name="connsiteX1" fmla="*/ 2689225 w 2689225"/>
              <a:gd name="connsiteY1" fmla="*/ 0 h 3095625"/>
              <a:gd name="connsiteX2" fmla="*/ 2689225 w 2689225"/>
              <a:gd name="connsiteY2" fmla="*/ 3095625 h 3095625"/>
              <a:gd name="connsiteX3" fmla="*/ 0 w 2689225"/>
              <a:gd name="connsiteY3" fmla="*/ 3095625 h 309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9225" h="3095625">
                <a:moveTo>
                  <a:pt x="0" y="0"/>
                </a:moveTo>
                <a:lnTo>
                  <a:pt x="2689225" y="0"/>
                </a:lnTo>
                <a:lnTo>
                  <a:pt x="2689225" y="3095625"/>
                </a:lnTo>
                <a:lnTo>
                  <a:pt x="0" y="3095625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="" xmlns:a16="http://schemas.microsoft.com/office/drawing/2014/main" id="{407378FE-EEFA-4C03-96EA-AA47D688EB5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76985" y="1072753"/>
            <a:ext cx="2950369" cy="3552825"/>
          </a:xfrm>
          <a:custGeom>
            <a:avLst/>
            <a:gdLst>
              <a:gd name="connsiteX0" fmla="*/ 0 w 3933825"/>
              <a:gd name="connsiteY0" fmla="*/ 0 h 4737100"/>
              <a:gd name="connsiteX1" fmla="*/ 3933825 w 3933825"/>
              <a:gd name="connsiteY1" fmla="*/ 0 h 4737100"/>
              <a:gd name="connsiteX2" fmla="*/ 3933825 w 3933825"/>
              <a:gd name="connsiteY2" fmla="*/ 4737100 h 4737100"/>
              <a:gd name="connsiteX3" fmla="*/ 0 w 3933825"/>
              <a:gd name="connsiteY3" fmla="*/ 4737100 h 473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3825" h="4737100">
                <a:moveTo>
                  <a:pt x="0" y="0"/>
                </a:moveTo>
                <a:lnTo>
                  <a:pt x="3933825" y="0"/>
                </a:lnTo>
                <a:lnTo>
                  <a:pt x="3933825" y="4737100"/>
                </a:lnTo>
                <a:lnTo>
                  <a:pt x="0" y="4737100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="" xmlns:a16="http://schemas.microsoft.com/office/drawing/2014/main" id="{B406A680-284D-4184-97D9-15A2366359E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6744" y="1072755"/>
            <a:ext cx="3014663" cy="1198960"/>
          </a:xfrm>
          <a:custGeom>
            <a:avLst/>
            <a:gdLst>
              <a:gd name="connsiteX0" fmla="*/ 0 w 4019550"/>
              <a:gd name="connsiteY0" fmla="*/ 0 h 1598613"/>
              <a:gd name="connsiteX1" fmla="*/ 4019550 w 4019550"/>
              <a:gd name="connsiteY1" fmla="*/ 0 h 1598613"/>
              <a:gd name="connsiteX2" fmla="*/ 4019550 w 4019550"/>
              <a:gd name="connsiteY2" fmla="*/ 1598613 h 1598613"/>
              <a:gd name="connsiteX3" fmla="*/ 0 w 4019550"/>
              <a:gd name="connsiteY3" fmla="*/ 1598613 h 159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598613">
                <a:moveTo>
                  <a:pt x="0" y="0"/>
                </a:moveTo>
                <a:lnTo>
                  <a:pt x="4019550" y="0"/>
                </a:lnTo>
                <a:lnTo>
                  <a:pt x="4019550" y="1598613"/>
                </a:lnTo>
                <a:lnTo>
                  <a:pt x="0" y="1598613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12" name="Picture Placeholder 14">
            <a:extLst>
              <a:ext uri="{FF2B5EF4-FFF2-40B4-BE49-F238E27FC236}">
                <a16:creationId xmlns="" xmlns:a16="http://schemas.microsoft.com/office/drawing/2014/main" id="{A2D57FF1-D3A9-48CD-9B86-9B37A4B1BA9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6744" y="2336006"/>
            <a:ext cx="3014663" cy="1058466"/>
          </a:xfrm>
          <a:custGeom>
            <a:avLst/>
            <a:gdLst>
              <a:gd name="connsiteX0" fmla="*/ 0 w 4019550"/>
              <a:gd name="connsiteY0" fmla="*/ 0 h 1411288"/>
              <a:gd name="connsiteX1" fmla="*/ 4019550 w 4019550"/>
              <a:gd name="connsiteY1" fmla="*/ 0 h 1411288"/>
              <a:gd name="connsiteX2" fmla="*/ 4019550 w 4019550"/>
              <a:gd name="connsiteY2" fmla="*/ 1411288 h 1411288"/>
              <a:gd name="connsiteX3" fmla="*/ 0 w 4019550"/>
              <a:gd name="connsiteY3" fmla="*/ 1411288 h 141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411288">
                <a:moveTo>
                  <a:pt x="0" y="0"/>
                </a:moveTo>
                <a:lnTo>
                  <a:pt x="4019550" y="0"/>
                </a:lnTo>
                <a:lnTo>
                  <a:pt x="4019550" y="1411288"/>
                </a:lnTo>
                <a:lnTo>
                  <a:pt x="0" y="1411288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969032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44" y="2310949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47" y="3644135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89710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44" y="2310949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47" y="3644135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F1299C3D-A78D-4EA7-8CF7-DA8351D059B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821985" y="839170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872564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6">
            <a:extLst>
              <a:ext uri="{FF2B5EF4-FFF2-40B4-BE49-F238E27FC236}">
                <a16:creationId xmlns="" xmlns:a16="http://schemas.microsoft.com/office/drawing/2014/main" id="{4AEDD60B-FEDD-41B2-9741-059650683C6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564366" y="-487888"/>
            <a:ext cx="5038415" cy="6119276"/>
          </a:xfrm>
          <a:custGeom>
            <a:avLst/>
            <a:gdLst>
              <a:gd name="connsiteX0" fmla="*/ 1771028 w 3322637"/>
              <a:gd name="connsiteY0" fmla="*/ 0 h 4035425"/>
              <a:gd name="connsiteX1" fmla="*/ 3322637 w 3322637"/>
              <a:gd name="connsiteY1" fmla="*/ 454320 h 4035425"/>
              <a:gd name="connsiteX2" fmla="*/ 2915144 w 3322637"/>
              <a:gd name="connsiteY2" fmla="*/ 1356277 h 4035425"/>
              <a:gd name="connsiteX3" fmla="*/ 1683260 w 3322637"/>
              <a:gd name="connsiteY3" fmla="*/ 918661 h 4035425"/>
              <a:gd name="connsiteX4" fmla="*/ 1376073 w 3322637"/>
              <a:gd name="connsiteY4" fmla="*/ 1132458 h 4035425"/>
              <a:gd name="connsiteX5" fmla="*/ 3313233 w 3322637"/>
              <a:gd name="connsiteY5" fmla="*/ 2796069 h 4035425"/>
              <a:gd name="connsiteX6" fmla="*/ 1783566 w 3322637"/>
              <a:gd name="connsiteY6" fmla="*/ 4035425 h 4035425"/>
              <a:gd name="connsiteX7" fmla="*/ 0 w 3322637"/>
              <a:gd name="connsiteY7" fmla="*/ 3410736 h 4035425"/>
              <a:gd name="connsiteX8" fmla="*/ 413763 w 3322637"/>
              <a:gd name="connsiteY8" fmla="*/ 2518800 h 4035425"/>
              <a:gd name="connsiteX9" fmla="*/ 1792970 w 3322637"/>
              <a:gd name="connsiteY9" fmla="*/ 3123446 h 4035425"/>
              <a:gd name="connsiteX10" fmla="*/ 2175387 w 3322637"/>
              <a:gd name="connsiteY10" fmla="*/ 2856199 h 4035425"/>
              <a:gd name="connsiteX11" fmla="*/ 238227 w 3322637"/>
              <a:gd name="connsiteY11" fmla="*/ 1246038 h 4035425"/>
              <a:gd name="connsiteX12" fmla="*/ 1771028 w 3322637"/>
              <a:gd name="connsiteY12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22637" h="4035425">
                <a:moveTo>
                  <a:pt x="1771028" y="0"/>
                </a:moveTo>
                <a:cubicBezTo>
                  <a:pt x="2338384" y="0"/>
                  <a:pt x="2921413" y="180392"/>
                  <a:pt x="3322637" y="454320"/>
                </a:cubicBezTo>
                <a:cubicBezTo>
                  <a:pt x="2915144" y="1356277"/>
                  <a:pt x="2915144" y="1356277"/>
                  <a:pt x="2915144" y="1356277"/>
                </a:cubicBezTo>
                <a:cubicBezTo>
                  <a:pt x="2535862" y="1125777"/>
                  <a:pt x="1993582" y="918661"/>
                  <a:pt x="1683260" y="918661"/>
                </a:cubicBezTo>
                <a:cubicBezTo>
                  <a:pt x="1498321" y="918661"/>
                  <a:pt x="1376073" y="985472"/>
                  <a:pt x="1376073" y="1132458"/>
                </a:cubicBezTo>
                <a:cubicBezTo>
                  <a:pt x="1376073" y="1713720"/>
                  <a:pt x="3313233" y="1369639"/>
                  <a:pt x="3313233" y="2796069"/>
                </a:cubicBezTo>
                <a:cubicBezTo>
                  <a:pt x="3313233" y="3634555"/>
                  <a:pt x="2614226" y="4035425"/>
                  <a:pt x="1783566" y="4035425"/>
                </a:cubicBezTo>
                <a:cubicBezTo>
                  <a:pt x="1153519" y="4035425"/>
                  <a:pt x="467050" y="3798244"/>
                  <a:pt x="0" y="3410736"/>
                </a:cubicBezTo>
                <a:cubicBezTo>
                  <a:pt x="413763" y="2518800"/>
                  <a:pt x="413763" y="2518800"/>
                  <a:pt x="413763" y="2518800"/>
                </a:cubicBezTo>
                <a:cubicBezTo>
                  <a:pt x="793045" y="2862880"/>
                  <a:pt x="1413688" y="3123446"/>
                  <a:pt x="1792970" y="3123446"/>
                </a:cubicBezTo>
                <a:cubicBezTo>
                  <a:pt x="2024928" y="3123446"/>
                  <a:pt x="2175387" y="3036591"/>
                  <a:pt x="2175387" y="2856199"/>
                </a:cubicBezTo>
                <a:cubicBezTo>
                  <a:pt x="2175387" y="2258235"/>
                  <a:pt x="238227" y="2635721"/>
                  <a:pt x="238227" y="1246038"/>
                </a:cubicBezTo>
                <a:cubicBezTo>
                  <a:pt x="238227" y="484385"/>
                  <a:pt x="846332" y="0"/>
                  <a:pt x="1771028" y="0"/>
                </a:cubicBez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4447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7">
            <a:extLst>
              <a:ext uri="{FF2B5EF4-FFF2-40B4-BE49-F238E27FC236}">
                <a16:creationId xmlns="" xmlns:a16="http://schemas.microsoft.com/office/drawing/2014/main" id="{D8DE59B0-C6D0-450D-8C0D-DE22569AE14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1513134" y="507322"/>
            <a:ext cx="6555363" cy="4128866"/>
          </a:xfrm>
          <a:custGeom>
            <a:avLst/>
            <a:gdLst>
              <a:gd name="connsiteX0" fmla="*/ 0 w 4181102"/>
              <a:gd name="connsiteY0" fmla="*/ 0 h 2633448"/>
              <a:gd name="connsiteX1" fmla="*/ 854867 w 4181102"/>
              <a:gd name="connsiteY1" fmla="*/ 0 h 2633448"/>
              <a:gd name="connsiteX2" fmla="*/ 1285169 w 4181102"/>
              <a:gd name="connsiteY2" fmla="*/ 1498885 h 2633448"/>
              <a:gd name="connsiteX3" fmla="*/ 1741289 w 4181102"/>
              <a:gd name="connsiteY3" fmla="*/ 0 h 2633448"/>
              <a:gd name="connsiteX4" fmla="*/ 2505793 w 4181102"/>
              <a:gd name="connsiteY4" fmla="*/ 0 h 2633448"/>
              <a:gd name="connsiteX5" fmla="*/ 2936095 w 4181102"/>
              <a:gd name="connsiteY5" fmla="*/ 1516097 h 2633448"/>
              <a:gd name="connsiteX6" fmla="*/ 3389346 w 4181102"/>
              <a:gd name="connsiteY6" fmla="*/ 0 h 2633448"/>
              <a:gd name="connsiteX7" fmla="*/ 4181102 w 4181102"/>
              <a:gd name="connsiteY7" fmla="*/ 0 h 2633448"/>
              <a:gd name="connsiteX8" fmla="*/ 3389346 w 4181102"/>
              <a:gd name="connsiteY8" fmla="*/ 2633448 h 2633448"/>
              <a:gd name="connsiteX9" fmla="*/ 2497187 w 4181102"/>
              <a:gd name="connsiteY9" fmla="*/ 2633448 h 2633448"/>
              <a:gd name="connsiteX10" fmla="*/ 2099874 w 4181102"/>
              <a:gd name="connsiteY10" fmla="*/ 1226361 h 2633448"/>
              <a:gd name="connsiteX11" fmla="*/ 1681047 w 4181102"/>
              <a:gd name="connsiteY11" fmla="*/ 2633448 h 2633448"/>
              <a:gd name="connsiteX12" fmla="*/ 788887 w 4181102"/>
              <a:gd name="connsiteY12" fmla="*/ 2633448 h 2633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81102" h="2633448">
                <a:moveTo>
                  <a:pt x="0" y="0"/>
                </a:moveTo>
                <a:lnTo>
                  <a:pt x="854867" y="0"/>
                </a:lnTo>
                <a:lnTo>
                  <a:pt x="1285169" y="1498885"/>
                </a:lnTo>
                <a:lnTo>
                  <a:pt x="1741289" y="0"/>
                </a:lnTo>
                <a:lnTo>
                  <a:pt x="2505793" y="0"/>
                </a:lnTo>
                <a:lnTo>
                  <a:pt x="2936095" y="1516097"/>
                </a:lnTo>
                <a:lnTo>
                  <a:pt x="3389346" y="0"/>
                </a:lnTo>
                <a:lnTo>
                  <a:pt x="4181102" y="0"/>
                </a:lnTo>
                <a:lnTo>
                  <a:pt x="3389346" y="2633448"/>
                </a:lnTo>
                <a:lnTo>
                  <a:pt x="2497187" y="2633448"/>
                </a:lnTo>
                <a:lnTo>
                  <a:pt x="2099874" y="1226361"/>
                </a:lnTo>
                <a:lnTo>
                  <a:pt x="1681047" y="2633448"/>
                </a:lnTo>
                <a:lnTo>
                  <a:pt x="788887" y="2633448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487517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2">
            <a:extLst>
              <a:ext uri="{FF2B5EF4-FFF2-40B4-BE49-F238E27FC236}">
                <a16:creationId xmlns="" xmlns:a16="http://schemas.microsoft.com/office/drawing/2014/main" id="{A80CE818-D994-4748-BC25-F1435A76EC7C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-437025" y="-129777"/>
            <a:ext cx="5405183" cy="5403059"/>
          </a:xfrm>
          <a:custGeom>
            <a:avLst/>
            <a:gdLst>
              <a:gd name="connsiteX0" fmla="*/ 2035739 w 4037012"/>
              <a:gd name="connsiteY0" fmla="*/ 982663 h 4035425"/>
              <a:gd name="connsiteX1" fmla="*/ 1123950 w 4037012"/>
              <a:gd name="connsiteY1" fmla="*/ 2011742 h 4035425"/>
              <a:gd name="connsiteX2" fmla="*/ 2035739 w 4037012"/>
              <a:gd name="connsiteY2" fmla="*/ 3057526 h 4035425"/>
              <a:gd name="connsiteX3" fmla="*/ 2913062 w 4037012"/>
              <a:gd name="connsiteY3" fmla="*/ 2011742 h 4035425"/>
              <a:gd name="connsiteX4" fmla="*/ 2035739 w 4037012"/>
              <a:gd name="connsiteY4" fmla="*/ 982663 h 4035425"/>
              <a:gd name="connsiteX5" fmla="*/ 2020072 w 4037012"/>
              <a:gd name="connsiteY5" fmla="*/ 0 h 4035425"/>
              <a:gd name="connsiteX6" fmla="*/ 4037012 w 4037012"/>
              <a:gd name="connsiteY6" fmla="*/ 2007691 h 4035425"/>
              <a:gd name="connsiteX7" fmla="*/ 2020072 w 4037012"/>
              <a:gd name="connsiteY7" fmla="*/ 4035425 h 4035425"/>
              <a:gd name="connsiteX8" fmla="*/ 0 w 4037012"/>
              <a:gd name="connsiteY8" fmla="*/ 2007691 h 4035425"/>
              <a:gd name="connsiteX9" fmla="*/ 2020072 w 4037012"/>
              <a:gd name="connsiteY9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7012" h="4035425">
                <a:moveTo>
                  <a:pt x="2035739" y="982663"/>
                </a:moveTo>
                <a:cubicBezTo>
                  <a:pt x="1543812" y="982663"/>
                  <a:pt x="1123950" y="1417014"/>
                  <a:pt x="1123950" y="2011742"/>
                </a:cubicBezTo>
                <a:cubicBezTo>
                  <a:pt x="1123950" y="2609810"/>
                  <a:pt x="1546945" y="3057526"/>
                  <a:pt x="2035739" y="3057526"/>
                </a:cubicBezTo>
                <a:cubicBezTo>
                  <a:pt x="2521400" y="3057526"/>
                  <a:pt x="2913062" y="2609810"/>
                  <a:pt x="2913062" y="2011742"/>
                </a:cubicBezTo>
                <a:cubicBezTo>
                  <a:pt x="2913062" y="1417014"/>
                  <a:pt x="2521400" y="982663"/>
                  <a:pt x="2035739" y="982663"/>
                </a:cubicBezTo>
                <a:close/>
                <a:moveTo>
                  <a:pt x="2020072" y="0"/>
                </a:moveTo>
                <a:cubicBezTo>
                  <a:pt x="3182005" y="0"/>
                  <a:pt x="4037012" y="851849"/>
                  <a:pt x="4037012" y="2007691"/>
                </a:cubicBezTo>
                <a:cubicBezTo>
                  <a:pt x="4037012" y="3166873"/>
                  <a:pt x="3182005" y="4035425"/>
                  <a:pt x="2020072" y="4035425"/>
                </a:cubicBezTo>
                <a:cubicBezTo>
                  <a:pt x="855007" y="4035425"/>
                  <a:pt x="0" y="3173555"/>
                  <a:pt x="0" y="2007691"/>
                </a:cubicBezTo>
                <a:cubicBezTo>
                  <a:pt x="0" y="845167"/>
                  <a:pt x="855007" y="0"/>
                  <a:pt x="2020072" y="0"/>
                </a:cubicBez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AutoShape 3">
            <a:extLst>
              <a:ext uri="{FF2B5EF4-FFF2-40B4-BE49-F238E27FC236}">
                <a16:creationId xmlns="" xmlns:a16="http://schemas.microsoft.com/office/drawing/2014/main" id="{BE54756D-946B-4623-9BFF-43A96600380A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-704923" y="-125503"/>
            <a:ext cx="5396681" cy="5394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358" tIns="34201" rIns="68358" bIns="34201" numCol="1" anchor="t" anchorCtr="0" compatLnSpc="1">
            <a:prstTxWarp prst="textNoShape">
              <a:avLst/>
            </a:prstTxWarp>
          </a:bodyPr>
          <a:lstStyle/>
          <a:p>
            <a:pPr defTabSz="683483"/>
            <a:endParaRPr lang="en-US" sz="1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023146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>
            <a:extLst>
              <a:ext uri="{FF2B5EF4-FFF2-40B4-BE49-F238E27FC236}">
                <a16:creationId xmlns="" xmlns:a16="http://schemas.microsoft.com/office/drawing/2014/main" id="{A111FE8B-480C-42B5-929D-D9CBFBE5636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7586617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0">
            <a:extLst>
              <a:ext uri="{FF2B5EF4-FFF2-40B4-BE49-F238E27FC236}">
                <a16:creationId xmlns="" xmlns:a16="http://schemas.microsoft.com/office/drawing/2014/main" id="{B4BB19A3-6483-42D1-A3B5-95300CB8517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26519" y="-54150"/>
            <a:ext cx="4635234" cy="5623274"/>
          </a:xfrm>
          <a:custGeom>
            <a:avLst/>
            <a:gdLst>
              <a:gd name="connsiteX0" fmla="*/ 0 w 2919413"/>
              <a:gd name="connsiteY0" fmla="*/ 0 h 3541713"/>
              <a:gd name="connsiteX1" fmla="*/ 2919413 w 2919413"/>
              <a:gd name="connsiteY1" fmla="*/ 0 h 3541713"/>
              <a:gd name="connsiteX2" fmla="*/ 2919413 w 2919413"/>
              <a:gd name="connsiteY2" fmla="*/ 838200 h 3541713"/>
              <a:gd name="connsiteX3" fmla="*/ 1954213 w 2919413"/>
              <a:gd name="connsiteY3" fmla="*/ 838200 h 3541713"/>
              <a:gd name="connsiteX4" fmla="*/ 1954213 w 2919413"/>
              <a:gd name="connsiteY4" fmla="*/ 3541713 h 3541713"/>
              <a:gd name="connsiteX5" fmla="*/ 963613 w 2919413"/>
              <a:gd name="connsiteY5" fmla="*/ 3541713 h 3541713"/>
              <a:gd name="connsiteX6" fmla="*/ 963613 w 2919413"/>
              <a:gd name="connsiteY6" fmla="*/ 838200 h 3541713"/>
              <a:gd name="connsiteX7" fmla="*/ 0 w 2919413"/>
              <a:gd name="connsiteY7" fmla="*/ 838200 h 3541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9413" h="3541713">
                <a:moveTo>
                  <a:pt x="0" y="0"/>
                </a:moveTo>
                <a:lnTo>
                  <a:pt x="2919413" y="0"/>
                </a:lnTo>
                <a:lnTo>
                  <a:pt x="2919413" y="838200"/>
                </a:lnTo>
                <a:lnTo>
                  <a:pt x="1954213" y="838200"/>
                </a:lnTo>
                <a:lnTo>
                  <a:pt x="1954213" y="3541713"/>
                </a:lnTo>
                <a:lnTo>
                  <a:pt x="963613" y="3541713"/>
                </a:lnTo>
                <a:lnTo>
                  <a:pt x="963613" y="838200"/>
                </a:lnTo>
                <a:lnTo>
                  <a:pt x="0" y="838200"/>
                </a:lnTo>
                <a:close/>
              </a:path>
            </a:pathLst>
          </a:custGeom>
        </p:spPr>
        <p:txBody>
          <a:bodyPr wrap="square" lIns="68358" tIns="34201" rIns="68358" bIns="34201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92812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299234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5129222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1066296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37280" y="4824456"/>
            <a:ext cx="1947572" cy="207168"/>
          </a:xfrm>
          <a:prstGeom prst="rect">
            <a:avLst/>
          </a:prstGeom>
        </p:spPr>
        <p:txBody>
          <a:bodyPr lIns="68366" tIns="34201" rIns="68366" bIns="34201"/>
          <a:lstStyle/>
          <a:p>
            <a:pPr defTabSz="683536"/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628670" y="273977"/>
            <a:ext cx="7886700" cy="447737"/>
          </a:xfrm>
          <a:prstGeom prst="rect">
            <a:avLst/>
          </a:prstGeom>
        </p:spPr>
        <p:txBody>
          <a:bodyPr vert="horz" lIns="68366" tIns="34201" rIns="68366" bIns="342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2" name="Slide Number Placeholder 21">
            <a:extLst>
              <a:ext uri="{FF2B5EF4-FFF2-40B4-BE49-F238E27FC236}">
                <a16:creationId xmlns="" xmlns:a16="http://schemas.microsoft.com/office/drawing/2014/main" id="{36838F4C-DE0D-46AA-88D7-D9CA5E0E7D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3" y="296496"/>
            <a:ext cx="281636" cy="273844"/>
          </a:xfrm>
          <a:prstGeom prst="rect">
            <a:avLst/>
          </a:prstGeom>
        </p:spPr>
        <p:txBody>
          <a:bodyPr vert="horz" lIns="68366" tIns="34201" rIns="68366" bIns="34201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3536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3536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00108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0704BEA8-4216-4291-B7A8-07A3B1974C9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 lIns="68366" tIns="34201" rIns="68366" bIns="34201" anchor="ctr"/>
          <a:lstStyle/>
          <a:p>
            <a:endParaRPr lang="en-US"/>
          </a:p>
        </p:txBody>
      </p:sp>
      <p:sp>
        <p:nvSpPr>
          <p:cNvPr id="7" name="Slide Number Placeholder 21">
            <a:extLst>
              <a:ext uri="{FF2B5EF4-FFF2-40B4-BE49-F238E27FC236}">
                <a16:creationId xmlns="" xmlns:a16="http://schemas.microsoft.com/office/drawing/2014/main" id="{97032698-4027-4948-8F5C-E2709437E3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53083" y="296496"/>
            <a:ext cx="281636" cy="273844"/>
          </a:xfrm>
          <a:prstGeom prst="rect">
            <a:avLst/>
          </a:prstGeom>
        </p:spPr>
        <p:txBody>
          <a:bodyPr vert="horz" lIns="68366" tIns="34201" rIns="68366" bIns="34201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defTabSz="683536"/>
            <a:fld id="{F2013BF4-5CFC-41F7-AD2A-79B49FE18922}" type="slidenum">
              <a:rPr lang="en-US" smtClean="0">
                <a:solidFill>
                  <a:srgbClr val="FFFFFF"/>
                </a:solidFill>
              </a:rPr>
              <a:pPr defTabSz="683536"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277762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847872"/>
            <a:ext cx="9144000" cy="2447925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7178319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77174DDF-AC6A-4246-9039-098644DE7DB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" y="0"/>
            <a:ext cx="3864428" cy="5143500"/>
          </a:xfrm>
          <a:custGeom>
            <a:avLst/>
            <a:gdLst>
              <a:gd name="connsiteX0" fmla="*/ 0 w 5152571"/>
              <a:gd name="connsiteY0" fmla="*/ 0 h 6858000"/>
              <a:gd name="connsiteX1" fmla="*/ 5152571 w 5152571"/>
              <a:gd name="connsiteY1" fmla="*/ 0 h 6858000"/>
              <a:gd name="connsiteX2" fmla="*/ 5152571 w 5152571"/>
              <a:gd name="connsiteY2" fmla="*/ 6858000 h 6858000"/>
              <a:gd name="connsiteX3" fmla="*/ 0 w 515257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2571" h="6858000">
                <a:moveTo>
                  <a:pt x="0" y="0"/>
                </a:moveTo>
                <a:lnTo>
                  <a:pt x="5152571" y="0"/>
                </a:lnTo>
                <a:lnTo>
                  <a:pt x="5152571" y="6858000"/>
                </a:lnTo>
                <a:lnTo>
                  <a:pt x="0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4909855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B72513B0-B62A-4BEA-AB10-08A5FC5C4C8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92034" y="1661537"/>
            <a:ext cx="1359974" cy="1359972"/>
          </a:xfrm>
          <a:custGeom>
            <a:avLst/>
            <a:gdLst>
              <a:gd name="connsiteX0" fmla="*/ 906649 w 1813298"/>
              <a:gd name="connsiteY0" fmla="*/ 0 h 1813296"/>
              <a:gd name="connsiteX1" fmla="*/ 1813298 w 1813298"/>
              <a:gd name="connsiteY1" fmla="*/ 906648 h 1813296"/>
              <a:gd name="connsiteX2" fmla="*/ 906649 w 1813298"/>
              <a:gd name="connsiteY2" fmla="*/ 1813296 h 1813296"/>
              <a:gd name="connsiteX3" fmla="*/ 0 w 1813298"/>
              <a:gd name="connsiteY3" fmla="*/ 906648 h 1813296"/>
              <a:gd name="connsiteX4" fmla="*/ 906649 w 1813298"/>
              <a:gd name="connsiteY4" fmla="*/ 0 h 181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298" h="1813296">
                <a:moveTo>
                  <a:pt x="906649" y="0"/>
                </a:moveTo>
                <a:cubicBezTo>
                  <a:pt x="1407377" y="0"/>
                  <a:pt x="1813298" y="405920"/>
                  <a:pt x="1813298" y="906648"/>
                </a:cubicBezTo>
                <a:cubicBezTo>
                  <a:pt x="1813298" y="1407376"/>
                  <a:pt x="1407377" y="1813296"/>
                  <a:pt x="906649" y="1813296"/>
                </a:cubicBezTo>
                <a:cubicBezTo>
                  <a:pt x="405921" y="1813296"/>
                  <a:pt x="0" y="1407376"/>
                  <a:pt x="0" y="906648"/>
                </a:cubicBezTo>
                <a:cubicBezTo>
                  <a:pt x="0" y="405920"/>
                  <a:pt x="405921" y="0"/>
                  <a:pt x="906649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9260962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4">
            <a:extLst>
              <a:ext uri="{FF2B5EF4-FFF2-40B4-BE49-F238E27FC236}">
                <a16:creationId xmlns="" xmlns:a16="http://schemas.microsoft.com/office/drawing/2014/main" id="{A111FE8B-480C-42B5-929D-D9CBFBE5636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43109920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2AD5B477-E25D-460E-9D48-70245BBAA5B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0546" y="1955766"/>
            <a:ext cx="4011491" cy="2639729"/>
          </a:xfrm>
          <a:custGeom>
            <a:avLst/>
            <a:gdLst>
              <a:gd name="connsiteX0" fmla="*/ 0 w 5348655"/>
              <a:gd name="connsiteY0" fmla="*/ 0 h 3519638"/>
              <a:gd name="connsiteX1" fmla="*/ 5348655 w 5348655"/>
              <a:gd name="connsiteY1" fmla="*/ 0 h 3519638"/>
              <a:gd name="connsiteX2" fmla="*/ 5348655 w 5348655"/>
              <a:gd name="connsiteY2" fmla="*/ 3519638 h 3519638"/>
              <a:gd name="connsiteX3" fmla="*/ 0 w 5348655"/>
              <a:gd name="connsiteY3" fmla="*/ 3519638 h 351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8655" h="3519638">
                <a:moveTo>
                  <a:pt x="0" y="0"/>
                </a:moveTo>
                <a:lnTo>
                  <a:pt x="5348655" y="0"/>
                </a:lnTo>
                <a:lnTo>
                  <a:pt x="5348655" y="3519638"/>
                </a:lnTo>
                <a:lnTo>
                  <a:pt x="0" y="3519638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015166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2AD5B477-E25D-460E-9D48-70245BBAA5B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0546" y="1955766"/>
            <a:ext cx="4011491" cy="2639729"/>
          </a:xfrm>
          <a:custGeom>
            <a:avLst/>
            <a:gdLst>
              <a:gd name="connsiteX0" fmla="*/ 0 w 5348655"/>
              <a:gd name="connsiteY0" fmla="*/ 0 h 3519638"/>
              <a:gd name="connsiteX1" fmla="*/ 5348655 w 5348655"/>
              <a:gd name="connsiteY1" fmla="*/ 0 h 3519638"/>
              <a:gd name="connsiteX2" fmla="*/ 5348655 w 5348655"/>
              <a:gd name="connsiteY2" fmla="*/ 3519638 h 3519638"/>
              <a:gd name="connsiteX3" fmla="*/ 0 w 5348655"/>
              <a:gd name="connsiteY3" fmla="*/ 3519638 h 351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8655" h="3519638">
                <a:moveTo>
                  <a:pt x="0" y="0"/>
                </a:moveTo>
                <a:lnTo>
                  <a:pt x="5348655" y="0"/>
                </a:lnTo>
                <a:lnTo>
                  <a:pt x="5348655" y="3519638"/>
                </a:lnTo>
                <a:lnTo>
                  <a:pt x="0" y="3519638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37474406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A8A832A3-528E-476A-B952-3434EBFFACA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07536" y="0"/>
            <a:ext cx="6136481" cy="5143500"/>
          </a:xfrm>
          <a:custGeom>
            <a:avLst/>
            <a:gdLst>
              <a:gd name="connsiteX0" fmla="*/ 0 w 8181975"/>
              <a:gd name="connsiteY0" fmla="*/ 0 h 6858000"/>
              <a:gd name="connsiteX1" fmla="*/ 6084887 w 8181975"/>
              <a:gd name="connsiteY1" fmla="*/ 0 h 6858000"/>
              <a:gd name="connsiteX2" fmla="*/ 8181975 w 8181975"/>
              <a:gd name="connsiteY2" fmla="*/ 4824413 h 6858000"/>
              <a:gd name="connsiteX3" fmla="*/ 8181975 w 8181975"/>
              <a:gd name="connsiteY3" fmla="*/ 6858000 h 6858000"/>
              <a:gd name="connsiteX4" fmla="*/ 2981325 w 8181975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81975" h="6858000">
                <a:moveTo>
                  <a:pt x="0" y="0"/>
                </a:moveTo>
                <a:lnTo>
                  <a:pt x="6084887" y="0"/>
                </a:lnTo>
                <a:lnTo>
                  <a:pt x="8181975" y="4824413"/>
                </a:lnTo>
                <a:lnTo>
                  <a:pt x="8181975" y="6858000"/>
                </a:lnTo>
                <a:lnTo>
                  <a:pt x="2981325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9521068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918F8E4F-470B-42F6-8B2D-A84B3F2596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17019" y="1"/>
            <a:ext cx="4526929" cy="5149298"/>
          </a:xfrm>
          <a:custGeom>
            <a:avLst/>
            <a:gdLst>
              <a:gd name="connsiteX0" fmla="*/ 1743662 w 6035905"/>
              <a:gd name="connsiteY0" fmla="*/ 6312275 h 6865731"/>
              <a:gd name="connsiteX1" fmla="*/ 1967585 w 6035905"/>
              <a:gd name="connsiteY1" fmla="*/ 6365255 h 6865731"/>
              <a:gd name="connsiteX2" fmla="*/ 2155380 w 6035905"/>
              <a:gd name="connsiteY2" fmla="*/ 6865731 h 6865731"/>
              <a:gd name="connsiteX3" fmla="*/ 1237274 w 6035905"/>
              <a:gd name="connsiteY3" fmla="*/ 6865731 h 6865731"/>
              <a:gd name="connsiteX4" fmla="*/ 1425068 w 6035905"/>
              <a:gd name="connsiteY4" fmla="*/ 6509837 h 6865731"/>
              <a:gd name="connsiteX5" fmla="*/ 1743662 w 6035905"/>
              <a:gd name="connsiteY5" fmla="*/ 6312275 h 6865731"/>
              <a:gd name="connsiteX6" fmla="*/ 5028098 w 6035905"/>
              <a:gd name="connsiteY6" fmla="*/ 5922112 h 6865731"/>
              <a:gd name="connsiteX7" fmla="*/ 5252487 w 6035905"/>
              <a:gd name="connsiteY7" fmla="*/ 5975143 h 6865731"/>
              <a:gd name="connsiteX8" fmla="*/ 5409308 w 6035905"/>
              <a:gd name="connsiteY8" fmla="*/ 6565158 h 6865731"/>
              <a:gd name="connsiteX9" fmla="*/ 5242032 w 6035905"/>
              <a:gd name="connsiteY9" fmla="*/ 6865731 h 6865731"/>
              <a:gd name="connsiteX10" fmla="*/ 4311561 w 6035905"/>
              <a:gd name="connsiteY10" fmla="*/ 6865731 h 6865731"/>
              <a:gd name="connsiteX11" fmla="*/ 4708841 w 6035905"/>
              <a:gd name="connsiteY11" fmla="*/ 6119863 h 6865731"/>
              <a:gd name="connsiteX12" fmla="*/ 5028098 w 6035905"/>
              <a:gd name="connsiteY12" fmla="*/ 5922112 h 6865731"/>
              <a:gd name="connsiteX13" fmla="*/ 1727004 w 6035905"/>
              <a:gd name="connsiteY13" fmla="*/ 4477573 h 6865731"/>
              <a:gd name="connsiteX14" fmla="*/ 1893927 w 6035905"/>
              <a:gd name="connsiteY14" fmla="*/ 4530174 h 6865731"/>
              <a:gd name="connsiteX15" fmla="*/ 2040023 w 6035905"/>
              <a:gd name="connsiteY15" fmla="*/ 5119624 h 6865731"/>
              <a:gd name="connsiteX16" fmla="*/ 1100835 w 6035905"/>
              <a:gd name="connsiteY16" fmla="*/ 6865731 h 6865731"/>
              <a:gd name="connsiteX17" fmla="*/ 172083 w 6035905"/>
              <a:gd name="connsiteY17" fmla="*/ 6865731 h 6865731"/>
              <a:gd name="connsiteX18" fmla="*/ 1351285 w 6035905"/>
              <a:gd name="connsiteY18" fmla="*/ 4685878 h 6865731"/>
              <a:gd name="connsiteX19" fmla="*/ 1669953 w 6035905"/>
              <a:gd name="connsiteY19" fmla="*/ 4477781 h 6865731"/>
              <a:gd name="connsiteX20" fmla="*/ 1727004 w 6035905"/>
              <a:gd name="connsiteY20" fmla="*/ 4477573 h 6865731"/>
              <a:gd name="connsiteX21" fmla="*/ 6035901 w 6035905"/>
              <a:gd name="connsiteY21" fmla="*/ 3680707 h 6865731"/>
              <a:gd name="connsiteX22" fmla="*/ 6035901 w 6035905"/>
              <a:gd name="connsiteY22" fmla="*/ 5406644 h 6865731"/>
              <a:gd name="connsiteX23" fmla="*/ 5816686 w 6035905"/>
              <a:gd name="connsiteY23" fmla="*/ 5807506 h 6865731"/>
              <a:gd name="connsiteX24" fmla="*/ 5273867 w 6035905"/>
              <a:gd name="connsiteY24" fmla="*/ 5963397 h 6865731"/>
              <a:gd name="connsiteX25" fmla="*/ 5127724 w 6035905"/>
              <a:gd name="connsiteY25" fmla="*/ 5373238 h 6865731"/>
              <a:gd name="connsiteX26" fmla="*/ 6035901 w 6035905"/>
              <a:gd name="connsiteY26" fmla="*/ 3680707 h 6865731"/>
              <a:gd name="connsiteX27" fmla="*/ 4636516 w 6035905"/>
              <a:gd name="connsiteY27" fmla="*/ 2892909 h 6865731"/>
              <a:gd name="connsiteX28" fmla="*/ 4836200 w 6035905"/>
              <a:gd name="connsiteY28" fmla="*/ 2958846 h 6865731"/>
              <a:gd name="connsiteX29" fmla="*/ 4992958 w 6035905"/>
              <a:gd name="connsiteY29" fmla="*/ 3582166 h 6865731"/>
              <a:gd name="connsiteX30" fmla="*/ 3216362 w 6035905"/>
              <a:gd name="connsiteY30" fmla="*/ 6865731 h 6865731"/>
              <a:gd name="connsiteX31" fmla="*/ 2244459 w 6035905"/>
              <a:gd name="connsiteY31" fmla="*/ 6865731 h 6865731"/>
              <a:gd name="connsiteX32" fmla="*/ 4324122 w 6035905"/>
              <a:gd name="connsiteY32" fmla="*/ 3025630 h 6865731"/>
              <a:gd name="connsiteX33" fmla="*/ 4636516 w 6035905"/>
              <a:gd name="connsiteY33" fmla="*/ 2892909 h 6865731"/>
              <a:gd name="connsiteX34" fmla="*/ 6035902 w 6035905"/>
              <a:gd name="connsiteY34" fmla="*/ 1792895 h 6865731"/>
              <a:gd name="connsiteX35" fmla="*/ 6035902 w 6035905"/>
              <a:gd name="connsiteY35" fmla="*/ 3517083 h 6865731"/>
              <a:gd name="connsiteX36" fmla="*/ 4646585 w 6035905"/>
              <a:gd name="connsiteY36" fmla="*/ 6097805 h 6865731"/>
              <a:gd name="connsiteX37" fmla="*/ 4103393 w 6035905"/>
              <a:gd name="connsiteY37" fmla="*/ 6253538 h 6865731"/>
              <a:gd name="connsiteX38" fmla="*/ 3946703 w 6035905"/>
              <a:gd name="connsiteY38" fmla="*/ 5663977 h 6865731"/>
              <a:gd name="connsiteX39" fmla="*/ 6035902 w 6035905"/>
              <a:gd name="connsiteY39" fmla="*/ 1792895 h 6865731"/>
              <a:gd name="connsiteX40" fmla="*/ 2426598 w 6035905"/>
              <a:gd name="connsiteY40" fmla="*/ 1106704 h 6865731"/>
              <a:gd name="connsiteX41" fmla="*/ 2611328 w 6035905"/>
              <a:gd name="connsiteY41" fmla="*/ 1165449 h 6865731"/>
              <a:gd name="connsiteX42" fmla="*/ 2757287 w 6035905"/>
              <a:gd name="connsiteY42" fmla="*/ 1744721 h 6865731"/>
              <a:gd name="connsiteX43" fmla="*/ 880666 w 6035905"/>
              <a:gd name="connsiteY43" fmla="*/ 5264911 h 6865731"/>
              <a:gd name="connsiteX44" fmla="*/ 401086 w 6035905"/>
              <a:gd name="connsiteY44" fmla="*/ 5320611 h 6865731"/>
              <a:gd name="connsiteX45" fmla="*/ 255126 w 6035905"/>
              <a:gd name="connsiteY45" fmla="*/ 4730199 h 6865731"/>
              <a:gd name="connsiteX46" fmla="*/ 2131747 w 6035905"/>
              <a:gd name="connsiteY46" fmla="*/ 1221148 h 6865731"/>
              <a:gd name="connsiteX47" fmla="*/ 2426598 w 6035905"/>
              <a:gd name="connsiteY47" fmla="*/ 1106704 h 6865731"/>
              <a:gd name="connsiteX48" fmla="*/ 4475683 w 6035905"/>
              <a:gd name="connsiteY48" fmla="*/ 1105703 h 6865731"/>
              <a:gd name="connsiteX49" fmla="*/ 4699485 w 6035905"/>
              <a:gd name="connsiteY49" fmla="*/ 1166568 h 6865731"/>
              <a:gd name="connsiteX50" fmla="*/ 4855895 w 6035905"/>
              <a:gd name="connsiteY50" fmla="*/ 1745514 h 6865731"/>
              <a:gd name="connsiteX51" fmla="*/ 2530592 w 6035905"/>
              <a:gd name="connsiteY51" fmla="*/ 6076478 h 6865731"/>
              <a:gd name="connsiteX52" fmla="*/ 1988368 w 6035905"/>
              <a:gd name="connsiteY52" fmla="*/ 6221215 h 6865731"/>
              <a:gd name="connsiteX53" fmla="*/ 1842385 w 6035905"/>
              <a:gd name="connsiteY53" fmla="*/ 5642268 h 6865731"/>
              <a:gd name="connsiteX54" fmla="*/ 4157261 w 6035905"/>
              <a:gd name="connsiteY54" fmla="*/ 1311304 h 6865731"/>
              <a:gd name="connsiteX55" fmla="*/ 4475683 w 6035905"/>
              <a:gd name="connsiteY55" fmla="*/ 1105703 h 6865731"/>
              <a:gd name="connsiteX56" fmla="*/ 3926718 w 6035905"/>
              <a:gd name="connsiteY56" fmla="*/ 257293 h 6865731"/>
              <a:gd name="connsiteX57" fmla="*/ 4114197 w 6035905"/>
              <a:gd name="connsiteY57" fmla="*/ 310498 h 6865731"/>
              <a:gd name="connsiteX58" fmla="*/ 4260157 w 6035905"/>
              <a:gd name="connsiteY58" fmla="*/ 900274 h 6865731"/>
              <a:gd name="connsiteX59" fmla="*/ 2373109 w 6035905"/>
              <a:gd name="connsiteY59" fmla="*/ 4405546 h 6865731"/>
              <a:gd name="connsiteX60" fmla="*/ 1903954 w 6035905"/>
              <a:gd name="connsiteY60" fmla="*/ 4472313 h 6865731"/>
              <a:gd name="connsiteX61" fmla="*/ 1747569 w 6035905"/>
              <a:gd name="connsiteY61" fmla="*/ 3882537 h 6865731"/>
              <a:gd name="connsiteX62" fmla="*/ 3634616 w 6035905"/>
              <a:gd name="connsiteY62" fmla="*/ 377265 h 6865731"/>
              <a:gd name="connsiteX63" fmla="*/ 3926718 w 6035905"/>
              <a:gd name="connsiteY63" fmla="*/ 257293 h 6865731"/>
              <a:gd name="connsiteX64" fmla="*/ 5942011 w 6035905"/>
              <a:gd name="connsiteY64" fmla="*/ 1 h 6865731"/>
              <a:gd name="connsiteX65" fmla="*/ 6035905 w 6035905"/>
              <a:gd name="connsiteY65" fmla="*/ 1 h 6865731"/>
              <a:gd name="connsiteX66" fmla="*/ 6035905 w 6035905"/>
              <a:gd name="connsiteY66" fmla="*/ 1536266 h 6865731"/>
              <a:gd name="connsiteX67" fmla="*/ 5389081 w 6035905"/>
              <a:gd name="connsiteY67" fmla="*/ 2738559 h 6865731"/>
              <a:gd name="connsiteX68" fmla="*/ 4846584 w 6035905"/>
              <a:gd name="connsiteY68" fmla="*/ 2894413 h 6865731"/>
              <a:gd name="connsiteX69" fmla="*/ 4700527 w 6035905"/>
              <a:gd name="connsiteY69" fmla="*/ 2304399 h 6865731"/>
              <a:gd name="connsiteX70" fmla="*/ 5942011 w 6035905"/>
              <a:gd name="connsiteY70" fmla="*/ 1 h 6865731"/>
              <a:gd name="connsiteX71" fmla="*/ 2789661 w 6035905"/>
              <a:gd name="connsiteY71" fmla="*/ 1 h 6865731"/>
              <a:gd name="connsiteX72" fmla="*/ 3720961 w 6035905"/>
              <a:gd name="connsiteY72" fmla="*/ 1 h 6865731"/>
              <a:gd name="connsiteX73" fmla="*/ 3197759 w 6035905"/>
              <a:gd name="connsiteY73" fmla="*/ 977367 h 6865731"/>
              <a:gd name="connsiteX74" fmla="*/ 2643164 w 6035905"/>
              <a:gd name="connsiteY74" fmla="*/ 1132857 h 6865731"/>
              <a:gd name="connsiteX75" fmla="*/ 2496668 w 6035905"/>
              <a:gd name="connsiteY75" fmla="*/ 544216 h 6865731"/>
              <a:gd name="connsiteX76" fmla="*/ 2789661 w 6035905"/>
              <a:gd name="connsiteY76" fmla="*/ 1 h 6865731"/>
              <a:gd name="connsiteX77" fmla="*/ 1736674 w 6035905"/>
              <a:gd name="connsiteY77" fmla="*/ 1 h 6865731"/>
              <a:gd name="connsiteX78" fmla="*/ 2666317 w 6035905"/>
              <a:gd name="connsiteY78" fmla="*/ 1 h 6865731"/>
              <a:gd name="connsiteX79" fmla="*/ 754804 w 6035905"/>
              <a:gd name="connsiteY79" fmla="*/ 3560722 h 6865731"/>
              <a:gd name="connsiteX80" fmla="*/ 201196 w 6035905"/>
              <a:gd name="connsiteY80" fmla="*/ 3716503 h 6865731"/>
              <a:gd name="connsiteX81" fmla="*/ 54960 w 6035905"/>
              <a:gd name="connsiteY81" fmla="*/ 3126759 h 6865731"/>
              <a:gd name="connsiteX82" fmla="*/ 1736674 w 6035905"/>
              <a:gd name="connsiteY82" fmla="*/ 1 h 6865731"/>
              <a:gd name="connsiteX83" fmla="*/ 4876566 w 6035905"/>
              <a:gd name="connsiteY83" fmla="*/ 0 h 6865731"/>
              <a:gd name="connsiteX84" fmla="*/ 5846069 w 6035905"/>
              <a:gd name="connsiteY84" fmla="*/ 0 h 6865731"/>
              <a:gd name="connsiteX85" fmla="*/ 5272707 w 6035905"/>
              <a:gd name="connsiteY85" fmla="*/ 1056562 h 6865731"/>
              <a:gd name="connsiteX86" fmla="*/ 4761894 w 6035905"/>
              <a:gd name="connsiteY86" fmla="*/ 1123292 h 6865731"/>
              <a:gd name="connsiteX87" fmla="*/ 4605522 w 6035905"/>
              <a:gd name="connsiteY87" fmla="*/ 489355 h 6865731"/>
              <a:gd name="connsiteX88" fmla="*/ 4876566 w 6035905"/>
              <a:gd name="connsiteY88" fmla="*/ 0 h 686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6035905" h="6865731">
                <a:moveTo>
                  <a:pt x="1743662" y="6312275"/>
                </a:moveTo>
                <a:cubicBezTo>
                  <a:pt x="1819403" y="6306866"/>
                  <a:pt x="1897162" y="6323549"/>
                  <a:pt x="1967585" y="6365255"/>
                </a:cubicBezTo>
                <a:cubicBezTo>
                  <a:pt x="2144947" y="6465350"/>
                  <a:pt x="2207545" y="6676662"/>
                  <a:pt x="2155380" y="6865731"/>
                </a:cubicBezTo>
                <a:cubicBezTo>
                  <a:pt x="2155380" y="6865731"/>
                  <a:pt x="2155380" y="6865731"/>
                  <a:pt x="1237274" y="6865731"/>
                </a:cubicBezTo>
                <a:cubicBezTo>
                  <a:pt x="1237274" y="6865731"/>
                  <a:pt x="1237274" y="6865731"/>
                  <a:pt x="1425068" y="6509837"/>
                </a:cubicBezTo>
                <a:cubicBezTo>
                  <a:pt x="1496795" y="6391669"/>
                  <a:pt x="1617426" y="6321290"/>
                  <a:pt x="1743662" y="6312275"/>
                </a:cubicBezTo>
                <a:close/>
                <a:moveTo>
                  <a:pt x="5028098" y="5922112"/>
                </a:moveTo>
                <a:cubicBezTo>
                  <a:pt x="5103997" y="5916698"/>
                  <a:pt x="5181918" y="5933396"/>
                  <a:pt x="5252487" y="5975143"/>
                </a:cubicBezTo>
                <a:cubicBezTo>
                  <a:pt x="5451127" y="6097599"/>
                  <a:pt x="5513855" y="6353643"/>
                  <a:pt x="5409308" y="6565158"/>
                </a:cubicBezTo>
                <a:cubicBezTo>
                  <a:pt x="5409308" y="6565158"/>
                  <a:pt x="5409308" y="6565158"/>
                  <a:pt x="5242032" y="6865731"/>
                </a:cubicBezTo>
                <a:cubicBezTo>
                  <a:pt x="5242032" y="6865731"/>
                  <a:pt x="5242032" y="6865731"/>
                  <a:pt x="4311561" y="6865731"/>
                </a:cubicBezTo>
                <a:cubicBezTo>
                  <a:pt x="4311561" y="6865731"/>
                  <a:pt x="4311561" y="6865731"/>
                  <a:pt x="4708841" y="6119863"/>
                </a:cubicBezTo>
                <a:cubicBezTo>
                  <a:pt x="4780717" y="6001582"/>
                  <a:pt x="4901600" y="5931135"/>
                  <a:pt x="5028098" y="5922112"/>
                </a:cubicBezTo>
                <a:close/>
                <a:moveTo>
                  <a:pt x="1727004" y="4477573"/>
                </a:moveTo>
                <a:cubicBezTo>
                  <a:pt x="1784142" y="4481691"/>
                  <a:pt x="1841098" y="4498894"/>
                  <a:pt x="1893927" y="4530174"/>
                </a:cubicBezTo>
                <a:cubicBezTo>
                  <a:pt x="2092200" y="4652513"/>
                  <a:pt x="2154813" y="4908312"/>
                  <a:pt x="2040023" y="5119624"/>
                </a:cubicBezTo>
                <a:cubicBezTo>
                  <a:pt x="2040023" y="5119624"/>
                  <a:pt x="2040023" y="5119624"/>
                  <a:pt x="1100835" y="6865731"/>
                </a:cubicBezTo>
                <a:cubicBezTo>
                  <a:pt x="1100835" y="6865731"/>
                  <a:pt x="1100835" y="6865731"/>
                  <a:pt x="172083" y="6865731"/>
                </a:cubicBezTo>
                <a:cubicBezTo>
                  <a:pt x="172083" y="6865731"/>
                  <a:pt x="172083" y="6865731"/>
                  <a:pt x="1351285" y="4685878"/>
                </a:cubicBezTo>
                <a:cubicBezTo>
                  <a:pt x="1423029" y="4560759"/>
                  <a:pt x="1543688" y="4487773"/>
                  <a:pt x="1669953" y="4477781"/>
                </a:cubicBezTo>
                <a:cubicBezTo>
                  <a:pt x="1688893" y="4476282"/>
                  <a:pt x="1707959" y="4476200"/>
                  <a:pt x="1727004" y="4477573"/>
                </a:cubicBezTo>
                <a:close/>
                <a:moveTo>
                  <a:pt x="6035901" y="3680707"/>
                </a:moveTo>
                <a:cubicBezTo>
                  <a:pt x="6035901" y="3680707"/>
                  <a:pt x="6035901" y="3680707"/>
                  <a:pt x="6035901" y="5406644"/>
                </a:cubicBezTo>
                <a:cubicBezTo>
                  <a:pt x="6035901" y="5406644"/>
                  <a:pt x="6035901" y="5406644"/>
                  <a:pt x="5816686" y="5807506"/>
                </a:cubicBezTo>
                <a:cubicBezTo>
                  <a:pt x="5712298" y="6007938"/>
                  <a:pt x="5461766" y="6074748"/>
                  <a:pt x="5273867" y="5963397"/>
                </a:cubicBezTo>
                <a:cubicBezTo>
                  <a:pt x="5085969" y="5840912"/>
                  <a:pt x="5012897" y="5584805"/>
                  <a:pt x="5127724" y="5373238"/>
                </a:cubicBezTo>
                <a:cubicBezTo>
                  <a:pt x="5127724" y="5373238"/>
                  <a:pt x="5127724" y="5373238"/>
                  <a:pt x="6035901" y="3680707"/>
                </a:cubicBezTo>
                <a:close/>
                <a:moveTo>
                  <a:pt x="4636516" y="2892909"/>
                </a:moveTo>
                <a:cubicBezTo>
                  <a:pt x="4704915" y="2895713"/>
                  <a:pt x="4773497" y="2917105"/>
                  <a:pt x="4836200" y="2958846"/>
                </a:cubicBezTo>
                <a:cubicBezTo>
                  <a:pt x="5045211" y="3081284"/>
                  <a:pt x="5118365" y="3359552"/>
                  <a:pt x="4992958" y="3582166"/>
                </a:cubicBezTo>
                <a:cubicBezTo>
                  <a:pt x="4992958" y="3582166"/>
                  <a:pt x="4992958" y="3582166"/>
                  <a:pt x="3216362" y="6865731"/>
                </a:cubicBezTo>
                <a:cubicBezTo>
                  <a:pt x="3216362" y="6865731"/>
                  <a:pt x="3216362" y="6865731"/>
                  <a:pt x="2244459" y="6865731"/>
                </a:cubicBezTo>
                <a:cubicBezTo>
                  <a:pt x="2244459" y="6865731"/>
                  <a:pt x="2244459" y="6865731"/>
                  <a:pt x="4324122" y="3025630"/>
                </a:cubicBezTo>
                <a:cubicBezTo>
                  <a:pt x="4409033" y="2935193"/>
                  <a:pt x="4522519" y="2888235"/>
                  <a:pt x="4636516" y="2892909"/>
                </a:cubicBezTo>
                <a:close/>
                <a:moveTo>
                  <a:pt x="6035902" y="1792895"/>
                </a:moveTo>
                <a:cubicBezTo>
                  <a:pt x="6035902" y="1792895"/>
                  <a:pt x="6035902" y="1792895"/>
                  <a:pt x="6035902" y="3517083"/>
                </a:cubicBezTo>
                <a:cubicBezTo>
                  <a:pt x="6035902" y="3517083"/>
                  <a:pt x="6035902" y="3517083"/>
                  <a:pt x="4646585" y="6097805"/>
                </a:cubicBezTo>
                <a:cubicBezTo>
                  <a:pt x="4531679" y="6298033"/>
                  <a:pt x="4291421" y="6364776"/>
                  <a:pt x="4103393" y="6253538"/>
                </a:cubicBezTo>
                <a:cubicBezTo>
                  <a:pt x="3904919" y="6131176"/>
                  <a:pt x="3842243" y="5875329"/>
                  <a:pt x="3946703" y="5663977"/>
                </a:cubicBezTo>
                <a:cubicBezTo>
                  <a:pt x="3946703" y="5663977"/>
                  <a:pt x="3946703" y="5663977"/>
                  <a:pt x="6035902" y="1792895"/>
                </a:cubicBezTo>
                <a:close/>
                <a:moveTo>
                  <a:pt x="2426598" y="1106704"/>
                </a:moveTo>
                <a:cubicBezTo>
                  <a:pt x="2489641" y="1109054"/>
                  <a:pt x="2552684" y="1127852"/>
                  <a:pt x="2611328" y="1165449"/>
                </a:cubicBezTo>
                <a:cubicBezTo>
                  <a:pt x="2809416" y="1276848"/>
                  <a:pt x="2871970" y="1544204"/>
                  <a:pt x="2757287" y="1744721"/>
                </a:cubicBezTo>
                <a:cubicBezTo>
                  <a:pt x="2757287" y="1744721"/>
                  <a:pt x="2757287" y="1744721"/>
                  <a:pt x="880666" y="5264911"/>
                </a:cubicBezTo>
                <a:cubicBezTo>
                  <a:pt x="755559" y="5387450"/>
                  <a:pt x="557471" y="5420869"/>
                  <a:pt x="401086" y="5320611"/>
                </a:cubicBezTo>
                <a:cubicBezTo>
                  <a:pt x="213422" y="5198072"/>
                  <a:pt x="140443" y="4941856"/>
                  <a:pt x="255126" y="4730199"/>
                </a:cubicBezTo>
                <a:cubicBezTo>
                  <a:pt x="255126" y="4730199"/>
                  <a:pt x="255126" y="4730199"/>
                  <a:pt x="2131747" y="1221148"/>
                </a:cubicBezTo>
                <a:cubicBezTo>
                  <a:pt x="2216456" y="1144562"/>
                  <a:pt x="2321527" y="1102788"/>
                  <a:pt x="2426598" y="1106704"/>
                </a:cubicBezTo>
                <a:close/>
                <a:moveTo>
                  <a:pt x="4475683" y="1105703"/>
                </a:moveTo>
                <a:cubicBezTo>
                  <a:pt x="4551384" y="1101332"/>
                  <a:pt x="4629100" y="1120642"/>
                  <a:pt x="4699485" y="1166568"/>
                </a:cubicBezTo>
                <a:cubicBezTo>
                  <a:pt x="4897605" y="1277904"/>
                  <a:pt x="4960169" y="1545110"/>
                  <a:pt x="4855895" y="1745514"/>
                </a:cubicBezTo>
                <a:cubicBezTo>
                  <a:pt x="4855895" y="1745514"/>
                  <a:pt x="4855895" y="1745514"/>
                  <a:pt x="2530592" y="6076478"/>
                </a:cubicBezTo>
                <a:cubicBezTo>
                  <a:pt x="2415891" y="6276883"/>
                  <a:pt x="2176061" y="6343684"/>
                  <a:pt x="1988368" y="6221215"/>
                </a:cubicBezTo>
                <a:cubicBezTo>
                  <a:pt x="1790248" y="6109879"/>
                  <a:pt x="1727684" y="5842673"/>
                  <a:pt x="1842385" y="5642268"/>
                </a:cubicBezTo>
                <a:cubicBezTo>
                  <a:pt x="1842385" y="5642268"/>
                  <a:pt x="1842385" y="5642268"/>
                  <a:pt x="4157261" y="1311304"/>
                </a:cubicBezTo>
                <a:cubicBezTo>
                  <a:pt x="4228950" y="1186052"/>
                  <a:pt x="4349516" y="1112987"/>
                  <a:pt x="4475683" y="1105703"/>
                </a:cubicBezTo>
                <a:close/>
                <a:moveTo>
                  <a:pt x="3926718" y="257293"/>
                </a:moveTo>
                <a:cubicBezTo>
                  <a:pt x="3991044" y="259380"/>
                  <a:pt x="4055553" y="277115"/>
                  <a:pt x="4114197" y="310498"/>
                </a:cubicBezTo>
                <a:cubicBezTo>
                  <a:pt x="4301859" y="432904"/>
                  <a:pt x="4374839" y="688845"/>
                  <a:pt x="4260157" y="900274"/>
                </a:cubicBezTo>
                <a:cubicBezTo>
                  <a:pt x="4260157" y="900274"/>
                  <a:pt x="4260157" y="900274"/>
                  <a:pt x="2373109" y="4405546"/>
                </a:cubicBezTo>
                <a:cubicBezTo>
                  <a:pt x="2248001" y="4539081"/>
                  <a:pt x="2060339" y="4561336"/>
                  <a:pt x="1903954" y="4472313"/>
                </a:cubicBezTo>
                <a:cubicBezTo>
                  <a:pt x="1705867" y="4349907"/>
                  <a:pt x="1643312" y="4082839"/>
                  <a:pt x="1747569" y="3882537"/>
                </a:cubicBezTo>
                <a:cubicBezTo>
                  <a:pt x="1747569" y="3882537"/>
                  <a:pt x="1747569" y="3882537"/>
                  <a:pt x="3634616" y="377265"/>
                </a:cubicBezTo>
                <a:cubicBezTo>
                  <a:pt x="3712809" y="293806"/>
                  <a:pt x="3819509" y="253816"/>
                  <a:pt x="3926718" y="257293"/>
                </a:cubicBezTo>
                <a:close/>
                <a:moveTo>
                  <a:pt x="5942011" y="1"/>
                </a:moveTo>
                <a:cubicBezTo>
                  <a:pt x="5942011" y="1"/>
                  <a:pt x="5942011" y="1"/>
                  <a:pt x="6035905" y="1"/>
                </a:cubicBezTo>
                <a:cubicBezTo>
                  <a:pt x="6035905" y="1"/>
                  <a:pt x="6035905" y="1"/>
                  <a:pt x="6035905" y="1536266"/>
                </a:cubicBezTo>
                <a:cubicBezTo>
                  <a:pt x="6035905" y="1536266"/>
                  <a:pt x="6035905" y="1536266"/>
                  <a:pt x="5389081" y="2738559"/>
                </a:cubicBezTo>
                <a:cubicBezTo>
                  <a:pt x="5274322" y="2938942"/>
                  <a:pt x="5034372" y="3005735"/>
                  <a:pt x="4846584" y="2894413"/>
                </a:cubicBezTo>
                <a:cubicBezTo>
                  <a:pt x="4648364" y="2771956"/>
                  <a:pt x="4585768" y="2515912"/>
                  <a:pt x="4700527" y="2304399"/>
                </a:cubicBezTo>
                <a:cubicBezTo>
                  <a:pt x="4700527" y="2304399"/>
                  <a:pt x="4700527" y="2304399"/>
                  <a:pt x="5942011" y="1"/>
                </a:cubicBezTo>
                <a:close/>
                <a:moveTo>
                  <a:pt x="2789661" y="1"/>
                </a:moveTo>
                <a:cubicBezTo>
                  <a:pt x="2789661" y="1"/>
                  <a:pt x="2789661" y="1"/>
                  <a:pt x="3720961" y="1"/>
                </a:cubicBezTo>
                <a:cubicBezTo>
                  <a:pt x="3720961" y="1"/>
                  <a:pt x="3720961" y="1"/>
                  <a:pt x="3197759" y="977367"/>
                </a:cubicBezTo>
                <a:cubicBezTo>
                  <a:pt x="3082654" y="1177283"/>
                  <a:pt x="2841981" y="1255027"/>
                  <a:pt x="2643164" y="1132857"/>
                </a:cubicBezTo>
                <a:cubicBezTo>
                  <a:pt x="2454811" y="1010686"/>
                  <a:pt x="2381563" y="755238"/>
                  <a:pt x="2496668" y="544216"/>
                </a:cubicBezTo>
                <a:cubicBezTo>
                  <a:pt x="2496668" y="544216"/>
                  <a:pt x="2496668" y="544216"/>
                  <a:pt x="2789661" y="1"/>
                </a:cubicBezTo>
                <a:close/>
                <a:moveTo>
                  <a:pt x="1736674" y="1"/>
                </a:moveTo>
                <a:cubicBezTo>
                  <a:pt x="1736674" y="1"/>
                  <a:pt x="1736674" y="1"/>
                  <a:pt x="2666317" y="1"/>
                </a:cubicBezTo>
                <a:cubicBezTo>
                  <a:pt x="2666317" y="1"/>
                  <a:pt x="2666317" y="1"/>
                  <a:pt x="754804" y="3560722"/>
                </a:cubicBezTo>
                <a:cubicBezTo>
                  <a:pt x="639905" y="3761012"/>
                  <a:pt x="399659" y="3838903"/>
                  <a:pt x="201196" y="3716503"/>
                </a:cubicBezTo>
                <a:cubicBezTo>
                  <a:pt x="13179" y="3594104"/>
                  <a:pt x="-59939" y="3338177"/>
                  <a:pt x="54960" y="3126759"/>
                </a:cubicBezTo>
                <a:cubicBezTo>
                  <a:pt x="54960" y="3126759"/>
                  <a:pt x="54960" y="3126759"/>
                  <a:pt x="1736674" y="1"/>
                </a:cubicBezTo>
                <a:close/>
                <a:moveTo>
                  <a:pt x="4876566" y="0"/>
                </a:moveTo>
                <a:cubicBezTo>
                  <a:pt x="4876566" y="0"/>
                  <a:pt x="4876566" y="0"/>
                  <a:pt x="5846069" y="0"/>
                </a:cubicBezTo>
                <a:cubicBezTo>
                  <a:pt x="5846069" y="0"/>
                  <a:pt x="5846069" y="0"/>
                  <a:pt x="5272707" y="1056562"/>
                </a:cubicBezTo>
                <a:cubicBezTo>
                  <a:pt x="5137185" y="1190022"/>
                  <a:pt x="4928690" y="1223387"/>
                  <a:pt x="4761894" y="1123292"/>
                </a:cubicBezTo>
                <a:cubicBezTo>
                  <a:pt x="4553399" y="989831"/>
                  <a:pt x="4490850" y="711789"/>
                  <a:pt x="4605522" y="489355"/>
                </a:cubicBezTo>
                <a:cubicBezTo>
                  <a:pt x="4605522" y="489355"/>
                  <a:pt x="4605522" y="489355"/>
                  <a:pt x="4876566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0299427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="" xmlns:a16="http://schemas.microsoft.com/office/drawing/2014/main" id="{0BD50E30-42E2-4A0E-B92D-98DAAEC1E68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4383" y="2436099"/>
            <a:ext cx="3793331" cy="2157413"/>
          </a:xfrm>
          <a:custGeom>
            <a:avLst/>
            <a:gdLst>
              <a:gd name="connsiteX0" fmla="*/ 0 w 5057775"/>
              <a:gd name="connsiteY0" fmla="*/ 0 h 2876550"/>
              <a:gd name="connsiteX1" fmla="*/ 5057775 w 5057775"/>
              <a:gd name="connsiteY1" fmla="*/ 0 h 2876550"/>
              <a:gd name="connsiteX2" fmla="*/ 5057775 w 5057775"/>
              <a:gd name="connsiteY2" fmla="*/ 2876550 h 2876550"/>
              <a:gd name="connsiteX3" fmla="*/ 0 w 5057775"/>
              <a:gd name="connsiteY3" fmla="*/ 2876550 h 287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7775" h="2876550">
                <a:moveTo>
                  <a:pt x="0" y="0"/>
                </a:moveTo>
                <a:lnTo>
                  <a:pt x="5057775" y="0"/>
                </a:lnTo>
                <a:lnTo>
                  <a:pt x="5057775" y="2876550"/>
                </a:lnTo>
                <a:lnTo>
                  <a:pt x="0" y="287655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77570313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2">
            <a:extLst>
              <a:ext uri="{FF2B5EF4-FFF2-40B4-BE49-F238E27FC236}">
                <a16:creationId xmlns="" xmlns:a16="http://schemas.microsoft.com/office/drawing/2014/main" id="{9EE777F0-87D8-4D33-B6E6-6DD15E51FE8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5591" y="1633207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="" xmlns:a16="http://schemas.microsoft.com/office/drawing/2014/main" id="{19FA0D92-1457-4F92-9A9B-D505A017DAA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798831" y="1633207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9" name="Picture Placeholder 14">
            <a:extLst>
              <a:ext uri="{FF2B5EF4-FFF2-40B4-BE49-F238E27FC236}">
                <a16:creationId xmlns="" xmlns:a16="http://schemas.microsoft.com/office/drawing/2014/main" id="{CE3B9CBE-B6F5-49AF-A833-4538273FF2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82062" y="1633207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10" name="Picture Placeholder 15">
            <a:extLst>
              <a:ext uri="{FF2B5EF4-FFF2-40B4-BE49-F238E27FC236}">
                <a16:creationId xmlns="" xmlns:a16="http://schemas.microsoft.com/office/drawing/2014/main" id="{47AC2BC4-63E0-4828-A785-A10874275C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26222" y="1633207"/>
            <a:ext cx="1502297" cy="1502297"/>
          </a:xfrm>
          <a:custGeom>
            <a:avLst/>
            <a:gdLst>
              <a:gd name="connsiteX0" fmla="*/ 1001531 w 2003062"/>
              <a:gd name="connsiteY0" fmla="*/ 0 h 2003062"/>
              <a:gd name="connsiteX1" fmla="*/ 2003062 w 2003062"/>
              <a:gd name="connsiteY1" fmla="*/ 1001531 h 2003062"/>
              <a:gd name="connsiteX2" fmla="*/ 1001531 w 2003062"/>
              <a:gd name="connsiteY2" fmla="*/ 2003062 h 2003062"/>
              <a:gd name="connsiteX3" fmla="*/ 0 w 2003062"/>
              <a:gd name="connsiteY3" fmla="*/ 1001531 h 2003062"/>
              <a:gd name="connsiteX4" fmla="*/ 1001531 w 2003062"/>
              <a:gd name="connsiteY4" fmla="*/ 0 h 200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3062" h="2003062">
                <a:moveTo>
                  <a:pt x="1001531" y="0"/>
                </a:moveTo>
                <a:cubicBezTo>
                  <a:pt x="1554661" y="0"/>
                  <a:pt x="2003062" y="448401"/>
                  <a:pt x="2003062" y="1001531"/>
                </a:cubicBezTo>
                <a:cubicBezTo>
                  <a:pt x="2003062" y="1554661"/>
                  <a:pt x="1554661" y="2003062"/>
                  <a:pt x="1001531" y="2003062"/>
                </a:cubicBezTo>
                <a:cubicBezTo>
                  <a:pt x="448401" y="2003062"/>
                  <a:pt x="0" y="1554661"/>
                  <a:pt x="0" y="1001531"/>
                </a:cubicBezTo>
                <a:cubicBezTo>
                  <a:pt x="0" y="448401"/>
                  <a:pt x="448401" y="0"/>
                  <a:pt x="1001531" y="0"/>
                </a:cubicBez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458307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6">
            <a:extLst>
              <a:ext uri="{FF2B5EF4-FFF2-40B4-BE49-F238E27FC236}">
                <a16:creationId xmlns="" xmlns:a16="http://schemas.microsoft.com/office/drawing/2014/main" id="{8C83C720-F3F1-42F1-9D7C-A4BBE37EC88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11301" y="1574903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4" name="Picture Placeholder 17">
            <a:extLst>
              <a:ext uri="{FF2B5EF4-FFF2-40B4-BE49-F238E27FC236}">
                <a16:creationId xmlns="" xmlns:a16="http://schemas.microsoft.com/office/drawing/2014/main" id="{E8856883-B64F-4667-AC8E-7F589F37E4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86016" y="1574903"/>
            <a:ext cx="1840403" cy="1595669"/>
          </a:xfrm>
          <a:custGeom>
            <a:avLst/>
            <a:gdLst>
              <a:gd name="connsiteX0" fmla="*/ 0 w 2453871"/>
              <a:gd name="connsiteY0" fmla="*/ 0 h 2127559"/>
              <a:gd name="connsiteX1" fmla="*/ 2453871 w 2453871"/>
              <a:gd name="connsiteY1" fmla="*/ 0 h 2127559"/>
              <a:gd name="connsiteX2" fmla="*/ 2453871 w 2453871"/>
              <a:gd name="connsiteY2" fmla="*/ 2127559 h 2127559"/>
              <a:gd name="connsiteX3" fmla="*/ 0 w 2453871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71" h="2127559">
                <a:moveTo>
                  <a:pt x="0" y="0"/>
                </a:moveTo>
                <a:lnTo>
                  <a:pt x="2453871" y="0"/>
                </a:lnTo>
                <a:lnTo>
                  <a:pt x="2453871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5" name="Picture Placeholder 21">
            <a:extLst>
              <a:ext uri="{FF2B5EF4-FFF2-40B4-BE49-F238E27FC236}">
                <a16:creationId xmlns="" xmlns:a16="http://schemas.microsoft.com/office/drawing/2014/main" id="{B0B52BE6-87C0-4134-B0EE-7C0CBD30390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66441" y="1574903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="" xmlns:a16="http://schemas.microsoft.com/office/drawing/2014/main" id="{DCC06AFD-9B9F-4905-A455-4511BDDF18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2120" y="1574903"/>
            <a:ext cx="1914808" cy="1595669"/>
          </a:xfrm>
          <a:custGeom>
            <a:avLst/>
            <a:gdLst>
              <a:gd name="connsiteX0" fmla="*/ 0 w 2553077"/>
              <a:gd name="connsiteY0" fmla="*/ 0 h 2127559"/>
              <a:gd name="connsiteX1" fmla="*/ 2553077 w 2553077"/>
              <a:gd name="connsiteY1" fmla="*/ 0 h 2127559"/>
              <a:gd name="connsiteX2" fmla="*/ 2553077 w 2553077"/>
              <a:gd name="connsiteY2" fmla="*/ 2127559 h 2127559"/>
              <a:gd name="connsiteX3" fmla="*/ 0 w 2553077"/>
              <a:gd name="connsiteY3" fmla="*/ 2127559 h 2127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3077" h="2127559">
                <a:moveTo>
                  <a:pt x="0" y="0"/>
                </a:moveTo>
                <a:lnTo>
                  <a:pt x="2553077" y="0"/>
                </a:lnTo>
                <a:lnTo>
                  <a:pt x="2553077" y="2127559"/>
                </a:lnTo>
                <a:lnTo>
                  <a:pt x="0" y="2127559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729869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37A317B2-5725-4472-B784-A0B6DC6C558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8039" y="1657356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D5C2B1B5-2A7B-4C85-8C84-44B65549944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281458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="" xmlns:a16="http://schemas.microsoft.com/office/drawing/2014/main" id="{C35E1C72-D751-4058-9FD9-316B1376326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2499" y="2486027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="" xmlns:a16="http://schemas.microsoft.com/office/drawing/2014/main" id="{1C6E6760-F657-46CE-A3B0-2030318C1F6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75959" y="1628778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055D923-8866-40BE-9CD6-03A1E4E5A77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586999" y="1643070"/>
            <a:ext cx="1970044" cy="1970044"/>
          </a:xfrm>
          <a:custGeom>
            <a:avLst/>
            <a:gdLst>
              <a:gd name="connsiteX0" fmla="*/ 1313363 w 2626725"/>
              <a:gd name="connsiteY0" fmla="*/ 0 h 2626725"/>
              <a:gd name="connsiteX1" fmla="*/ 2626725 w 2626725"/>
              <a:gd name="connsiteY1" fmla="*/ 1313363 h 2626725"/>
              <a:gd name="connsiteX2" fmla="*/ 1313363 w 2626725"/>
              <a:gd name="connsiteY2" fmla="*/ 2626725 h 2626725"/>
              <a:gd name="connsiteX3" fmla="*/ 0 w 2626725"/>
              <a:gd name="connsiteY3" fmla="*/ 1313363 h 262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6725" h="2626725">
                <a:moveTo>
                  <a:pt x="1313363" y="0"/>
                </a:moveTo>
                <a:lnTo>
                  <a:pt x="2626725" y="1313363"/>
                </a:lnTo>
                <a:lnTo>
                  <a:pt x="1313363" y="2626725"/>
                </a:lnTo>
                <a:lnTo>
                  <a:pt x="0" y="1313363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14685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E974F86C-0074-47F3-A0BE-DE024D65CEA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180421" y="1428605"/>
            <a:ext cx="1474470" cy="1474470"/>
          </a:xfrm>
          <a:prstGeom prst="ellipse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BE2C5740-E550-4E7B-8D15-5C8358F797D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317670" y="1893590"/>
            <a:ext cx="1474470" cy="1474470"/>
          </a:xfrm>
          <a:prstGeom prst="ellipse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ADBF3FE1-4283-4BC9-9FC6-2C48E4C8936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742522" y="3308985"/>
            <a:ext cx="1474470" cy="1474470"/>
          </a:xfrm>
          <a:prstGeom prst="ellipse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="" xmlns:a16="http://schemas.microsoft.com/office/drawing/2014/main" id="{BE68C3A6-9355-468E-ABAC-A81D5B212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55656" y="2702306"/>
            <a:ext cx="1474470" cy="1474470"/>
          </a:xfrm>
          <a:prstGeom prst="ellipse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464886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D88F08D6-38CC-48BA-B50D-8B6C2464C7C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231057" y="1635832"/>
            <a:ext cx="1234440" cy="1234440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="" xmlns:a16="http://schemas.microsoft.com/office/drawing/2014/main" id="{F5707C86-DAC5-445B-8D87-F9B11647875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31057" y="2896502"/>
            <a:ext cx="1234440" cy="1234440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FDDE173E-517B-489E-83C0-CE617F077F5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85877" y="1635832"/>
            <a:ext cx="1234440" cy="1234440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C8BF03F5-E580-45EF-B623-AFC93AC6D71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85877" y="2896502"/>
            <a:ext cx="1234440" cy="1234440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918716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031F1253-9BEC-4ED2-AA0E-CAEDB97DB400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420623" y="2571752"/>
            <a:ext cx="8302165" cy="2183130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C0C8F3C2-CB87-4DF8-A5E3-64EEF5E13418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6408196" y="409223"/>
            <a:ext cx="2308652" cy="2162555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4212C148-22EC-43EF-9F3E-5397E972A40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102755" y="409223"/>
            <a:ext cx="2308652" cy="2162555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589113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FA5528F9-F333-475F-B24F-F20411E99375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5358385" y="484632"/>
            <a:ext cx="3358464" cy="3296988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="" xmlns:a16="http://schemas.microsoft.com/office/drawing/2014/main" id="{D307B260-1D18-4592-B120-C09D3BC1A9D2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318252" y="1399032"/>
            <a:ext cx="2040203" cy="3374136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="" xmlns:a16="http://schemas.microsoft.com/office/drawing/2014/main" id="{9C2F30EC-9534-4F8F-AF8A-F2A0B225BAA2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427153" y="1399032"/>
            <a:ext cx="2891030" cy="2382588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42053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A8A832A3-528E-476A-B952-3434EBFFACA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07536" y="0"/>
            <a:ext cx="6136481" cy="5143500"/>
          </a:xfrm>
          <a:custGeom>
            <a:avLst/>
            <a:gdLst>
              <a:gd name="connsiteX0" fmla="*/ 0 w 8181975"/>
              <a:gd name="connsiteY0" fmla="*/ 0 h 6858000"/>
              <a:gd name="connsiteX1" fmla="*/ 6084887 w 8181975"/>
              <a:gd name="connsiteY1" fmla="*/ 0 h 6858000"/>
              <a:gd name="connsiteX2" fmla="*/ 8181975 w 8181975"/>
              <a:gd name="connsiteY2" fmla="*/ 4824413 h 6858000"/>
              <a:gd name="connsiteX3" fmla="*/ 8181975 w 8181975"/>
              <a:gd name="connsiteY3" fmla="*/ 6858000 h 6858000"/>
              <a:gd name="connsiteX4" fmla="*/ 2981325 w 8181975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81975" h="6858000">
                <a:moveTo>
                  <a:pt x="0" y="0"/>
                </a:moveTo>
                <a:lnTo>
                  <a:pt x="6084887" y="0"/>
                </a:lnTo>
                <a:lnTo>
                  <a:pt x="8181975" y="4824413"/>
                </a:lnTo>
                <a:lnTo>
                  <a:pt x="8181975" y="6858000"/>
                </a:lnTo>
                <a:lnTo>
                  <a:pt x="2981325" y="6858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6720906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>
            <a:extLst>
              <a:ext uri="{FF2B5EF4-FFF2-40B4-BE49-F238E27FC236}">
                <a16:creationId xmlns="" xmlns:a16="http://schemas.microsoft.com/office/drawing/2014/main" id="{936404A9-DF18-4B79-9084-73A0D567E794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0" y="1"/>
            <a:ext cx="9144000" cy="3442716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483357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="" xmlns:a16="http://schemas.microsoft.com/office/drawing/2014/main" id="{EB8B3F1C-2387-45A3-AD52-C150031D8CD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343150" y="619129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4" name="Picture Placeholder 10">
            <a:extLst>
              <a:ext uri="{FF2B5EF4-FFF2-40B4-BE49-F238E27FC236}">
                <a16:creationId xmlns="" xmlns:a16="http://schemas.microsoft.com/office/drawing/2014/main" id="{0F23F0A4-5F65-40DB-9ADA-C64789E332A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81463" y="619129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5" name="Picture Placeholder 12">
            <a:extLst>
              <a:ext uri="{FF2B5EF4-FFF2-40B4-BE49-F238E27FC236}">
                <a16:creationId xmlns="" xmlns:a16="http://schemas.microsoft.com/office/drawing/2014/main" id="{4BF39B6A-B8D6-420E-AABE-A6813A81373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04850" y="619129"/>
            <a:ext cx="1638300" cy="3905250"/>
          </a:xfrm>
          <a:custGeom>
            <a:avLst/>
            <a:gdLst>
              <a:gd name="connsiteX0" fmla="*/ 0 w 2184400"/>
              <a:gd name="connsiteY0" fmla="*/ 0 h 5207000"/>
              <a:gd name="connsiteX1" fmla="*/ 2184400 w 2184400"/>
              <a:gd name="connsiteY1" fmla="*/ 0 h 5207000"/>
              <a:gd name="connsiteX2" fmla="*/ 2184400 w 2184400"/>
              <a:gd name="connsiteY2" fmla="*/ 5207000 h 5207000"/>
              <a:gd name="connsiteX3" fmla="*/ 0 w 2184400"/>
              <a:gd name="connsiteY3" fmla="*/ 5207000 h 520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400" h="5207000">
                <a:moveTo>
                  <a:pt x="0" y="0"/>
                </a:moveTo>
                <a:lnTo>
                  <a:pt x="2184400" y="0"/>
                </a:lnTo>
                <a:lnTo>
                  <a:pt x="2184400" y="5207000"/>
                </a:lnTo>
                <a:lnTo>
                  <a:pt x="0" y="5207000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718960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171120C9-89DE-4EBC-AEB3-7E7D68F9CCE4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86" y="355917"/>
            <a:ext cx="2764105" cy="2215834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A8946DD2-C70E-4671-9494-B4B8A0CBF7C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76" y="355917"/>
            <a:ext cx="2764105" cy="2215834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65A87CC6-2E54-4A42-86E9-71CF80D9042F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96" y="355917"/>
            <a:ext cx="2764105" cy="2215834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022A53E6-BCFE-445F-82B0-CCD1B94CA7BE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65" y="2571750"/>
            <a:ext cx="5525592" cy="2215834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="" xmlns:a16="http://schemas.microsoft.com/office/drawing/2014/main" id="{75B71AB0-A885-4266-B1B3-036D748B47A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5952796" y="2571750"/>
            <a:ext cx="2764105" cy="2215834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628517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="" xmlns:a16="http://schemas.microsoft.com/office/drawing/2014/main" id="{1C370845-4D7B-4186-B279-E3728DB4203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3353" y="1471402"/>
            <a:ext cx="2200706" cy="2200704"/>
          </a:xfrm>
          <a:prstGeom prst="ellipse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="" xmlns:a16="http://schemas.microsoft.com/office/drawing/2014/main" id="{9A6EDC51-D23F-42EA-9FC3-6603A7C4739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471668" y="1471402"/>
            <a:ext cx="2200706" cy="2200704"/>
          </a:xfrm>
          <a:prstGeom prst="ellipse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8" name="Picture Placeholder 3">
            <a:extLst>
              <a:ext uri="{FF2B5EF4-FFF2-40B4-BE49-F238E27FC236}">
                <a16:creationId xmlns="" xmlns:a16="http://schemas.microsoft.com/office/drawing/2014/main" id="{CF97E43C-D008-4AC5-BC8D-913D50049E4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839948" y="1471402"/>
            <a:ext cx="2200706" cy="2200704"/>
          </a:xfrm>
          <a:prstGeom prst="ellipse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8485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="" xmlns:a16="http://schemas.microsoft.com/office/drawing/2014/main" id="{C89E4737-1A1A-487C-8EAD-8A04345DBC65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27186" y="355917"/>
            <a:ext cx="2764105" cy="2215834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="" xmlns:a16="http://schemas.microsoft.com/office/drawing/2014/main" id="{9F11BDB6-DB48-46B9-835F-CD7745BAF09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3189976" y="355917"/>
            <a:ext cx="2764105" cy="2215834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="" xmlns:a16="http://schemas.microsoft.com/office/drawing/2014/main" id="{C71AC73E-E9D0-40C2-8204-45E397FC17A3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5952796" y="355917"/>
            <a:ext cx="2764105" cy="2215834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="" xmlns:a16="http://schemas.microsoft.com/office/drawing/2014/main" id="{08D9BFA6-2F7E-4E53-B293-2846A4B23169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27154" y="2571750"/>
            <a:ext cx="4602049" cy="2215834"/>
          </a:xfrm>
          <a:prstGeom prst="rect">
            <a:avLst/>
          </a:prstGeom>
        </p:spPr>
        <p:txBody>
          <a:bodyPr lIns="68366" tIns="34201" rIns="68366" bIns="34201" anchor="ctr">
            <a:norm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165390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="" xmlns:a16="http://schemas.microsoft.com/office/drawing/2014/main" id="{B2EA1436-C800-4EAB-92FF-7245F611556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95711" y="1072804"/>
            <a:ext cx="2016919" cy="2321719"/>
          </a:xfrm>
          <a:custGeom>
            <a:avLst/>
            <a:gdLst>
              <a:gd name="connsiteX0" fmla="*/ 0 w 2689225"/>
              <a:gd name="connsiteY0" fmla="*/ 0 h 3095625"/>
              <a:gd name="connsiteX1" fmla="*/ 2689225 w 2689225"/>
              <a:gd name="connsiteY1" fmla="*/ 0 h 3095625"/>
              <a:gd name="connsiteX2" fmla="*/ 2689225 w 2689225"/>
              <a:gd name="connsiteY2" fmla="*/ 3095625 h 3095625"/>
              <a:gd name="connsiteX3" fmla="*/ 0 w 2689225"/>
              <a:gd name="connsiteY3" fmla="*/ 3095625 h 3095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9225" h="3095625">
                <a:moveTo>
                  <a:pt x="0" y="0"/>
                </a:moveTo>
                <a:lnTo>
                  <a:pt x="2689225" y="0"/>
                </a:lnTo>
                <a:lnTo>
                  <a:pt x="2689225" y="3095625"/>
                </a:lnTo>
                <a:lnTo>
                  <a:pt x="0" y="3095625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="" xmlns:a16="http://schemas.microsoft.com/office/drawing/2014/main" id="{407378FE-EEFA-4C03-96EA-AA47D688EB5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76985" y="1072753"/>
            <a:ext cx="2950369" cy="3552825"/>
          </a:xfrm>
          <a:custGeom>
            <a:avLst/>
            <a:gdLst>
              <a:gd name="connsiteX0" fmla="*/ 0 w 3933825"/>
              <a:gd name="connsiteY0" fmla="*/ 0 h 4737100"/>
              <a:gd name="connsiteX1" fmla="*/ 3933825 w 3933825"/>
              <a:gd name="connsiteY1" fmla="*/ 0 h 4737100"/>
              <a:gd name="connsiteX2" fmla="*/ 3933825 w 3933825"/>
              <a:gd name="connsiteY2" fmla="*/ 4737100 h 4737100"/>
              <a:gd name="connsiteX3" fmla="*/ 0 w 3933825"/>
              <a:gd name="connsiteY3" fmla="*/ 4737100 h 473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3825" h="4737100">
                <a:moveTo>
                  <a:pt x="0" y="0"/>
                </a:moveTo>
                <a:lnTo>
                  <a:pt x="3933825" y="0"/>
                </a:lnTo>
                <a:lnTo>
                  <a:pt x="3933825" y="4737100"/>
                </a:lnTo>
                <a:lnTo>
                  <a:pt x="0" y="4737100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8" name="Picture Placeholder 13">
            <a:extLst>
              <a:ext uri="{FF2B5EF4-FFF2-40B4-BE49-F238E27FC236}">
                <a16:creationId xmlns="" xmlns:a16="http://schemas.microsoft.com/office/drawing/2014/main" id="{B406A680-284D-4184-97D9-15A2366359E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6744" y="1072755"/>
            <a:ext cx="3014663" cy="1198960"/>
          </a:xfrm>
          <a:custGeom>
            <a:avLst/>
            <a:gdLst>
              <a:gd name="connsiteX0" fmla="*/ 0 w 4019550"/>
              <a:gd name="connsiteY0" fmla="*/ 0 h 1598613"/>
              <a:gd name="connsiteX1" fmla="*/ 4019550 w 4019550"/>
              <a:gd name="connsiteY1" fmla="*/ 0 h 1598613"/>
              <a:gd name="connsiteX2" fmla="*/ 4019550 w 4019550"/>
              <a:gd name="connsiteY2" fmla="*/ 1598613 h 1598613"/>
              <a:gd name="connsiteX3" fmla="*/ 0 w 4019550"/>
              <a:gd name="connsiteY3" fmla="*/ 1598613 h 159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598613">
                <a:moveTo>
                  <a:pt x="0" y="0"/>
                </a:moveTo>
                <a:lnTo>
                  <a:pt x="4019550" y="0"/>
                </a:lnTo>
                <a:lnTo>
                  <a:pt x="4019550" y="1598613"/>
                </a:lnTo>
                <a:lnTo>
                  <a:pt x="0" y="1598613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12" name="Picture Placeholder 14">
            <a:extLst>
              <a:ext uri="{FF2B5EF4-FFF2-40B4-BE49-F238E27FC236}">
                <a16:creationId xmlns="" xmlns:a16="http://schemas.microsoft.com/office/drawing/2014/main" id="{A2D57FF1-D3A9-48CD-9B86-9B37A4B1BA9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6744" y="2336006"/>
            <a:ext cx="3014663" cy="1058466"/>
          </a:xfrm>
          <a:custGeom>
            <a:avLst/>
            <a:gdLst>
              <a:gd name="connsiteX0" fmla="*/ 0 w 4019550"/>
              <a:gd name="connsiteY0" fmla="*/ 0 h 1411288"/>
              <a:gd name="connsiteX1" fmla="*/ 4019550 w 4019550"/>
              <a:gd name="connsiteY1" fmla="*/ 0 h 1411288"/>
              <a:gd name="connsiteX2" fmla="*/ 4019550 w 4019550"/>
              <a:gd name="connsiteY2" fmla="*/ 1411288 h 1411288"/>
              <a:gd name="connsiteX3" fmla="*/ 0 w 4019550"/>
              <a:gd name="connsiteY3" fmla="*/ 1411288 h 141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9550" h="1411288">
                <a:moveTo>
                  <a:pt x="0" y="0"/>
                </a:moveTo>
                <a:lnTo>
                  <a:pt x="4019550" y="0"/>
                </a:lnTo>
                <a:lnTo>
                  <a:pt x="4019550" y="1411288"/>
                </a:lnTo>
                <a:lnTo>
                  <a:pt x="0" y="1411288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73665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44" y="2310949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47" y="3644132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055532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8D30B6A1-DC04-4A82-99B9-FA4950539D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51344" y="2310949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0F8ECA8B-47DA-469A-BEF9-7D9AA2A01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21947" y="3644132"/>
            <a:ext cx="3180311" cy="1103833"/>
          </a:xfrm>
          <a:custGeom>
            <a:avLst/>
            <a:gdLst>
              <a:gd name="connsiteX0" fmla="*/ 0 w 4240414"/>
              <a:gd name="connsiteY0" fmla="*/ 0 h 1471777"/>
              <a:gd name="connsiteX1" fmla="*/ 4240414 w 4240414"/>
              <a:gd name="connsiteY1" fmla="*/ 0 h 1471777"/>
              <a:gd name="connsiteX2" fmla="*/ 4240414 w 4240414"/>
              <a:gd name="connsiteY2" fmla="*/ 1471777 h 1471777"/>
              <a:gd name="connsiteX3" fmla="*/ 0 w 4240414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0414" h="1471777">
                <a:moveTo>
                  <a:pt x="0" y="0"/>
                </a:moveTo>
                <a:lnTo>
                  <a:pt x="4240414" y="0"/>
                </a:lnTo>
                <a:lnTo>
                  <a:pt x="4240414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F1299C3D-A78D-4EA7-8CF7-DA8351D059B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821985" y="839170"/>
            <a:ext cx="3170785" cy="1103833"/>
          </a:xfrm>
          <a:custGeom>
            <a:avLst/>
            <a:gdLst>
              <a:gd name="connsiteX0" fmla="*/ 0 w 4227713"/>
              <a:gd name="connsiteY0" fmla="*/ 0 h 1471777"/>
              <a:gd name="connsiteX1" fmla="*/ 4227713 w 4227713"/>
              <a:gd name="connsiteY1" fmla="*/ 0 h 1471777"/>
              <a:gd name="connsiteX2" fmla="*/ 4227713 w 4227713"/>
              <a:gd name="connsiteY2" fmla="*/ 1471777 h 1471777"/>
              <a:gd name="connsiteX3" fmla="*/ 0 w 4227713"/>
              <a:gd name="connsiteY3" fmla="*/ 1471777 h 147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7713" h="1471777">
                <a:moveTo>
                  <a:pt x="0" y="0"/>
                </a:moveTo>
                <a:lnTo>
                  <a:pt x="4227713" y="0"/>
                </a:lnTo>
                <a:lnTo>
                  <a:pt x="4227713" y="1471777"/>
                </a:lnTo>
                <a:lnTo>
                  <a:pt x="0" y="1471777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96591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6">
            <a:extLst>
              <a:ext uri="{FF2B5EF4-FFF2-40B4-BE49-F238E27FC236}">
                <a16:creationId xmlns="" xmlns:a16="http://schemas.microsoft.com/office/drawing/2014/main" id="{4AEDD60B-FEDD-41B2-9741-059650683C6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564366" y="-487888"/>
            <a:ext cx="5038415" cy="6119276"/>
          </a:xfrm>
          <a:custGeom>
            <a:avLst/>
            <a:gdLst>
              <a:gd name="connsiteX0" fmla="*/ 1771028 w 3322637"/>
              <a:gd name="connsiteY0" fmla="*/ 0 h 4035425"/>
              <a:gd name="connsiteX1" fmla="*/ 3322637 w 3322637"/>
              <a:gd name="connsiteY1" fmla="*/ 454320 h 4035425"/>
              <a:gd name="connsiteX2" fmla="*/ 2915144 w 3322637"/>
              <a:gd name="connsiteY2" fmla="*/ 1356277 h 4035425"/>
              <a:gd name="connsiteX3" fmla="*/ 1683260 w 3322637"/>
              <a:gd name="connsiteY3" fmla="*/ 918661 h 4035425"/>
              <a:gd name="connsiteX4" fmla="*/ 1376073 w 3322637"/>
              <a:gd name="connsiteY4" fmla="*/ 1132458 h 4035425"/>
              <a:gd name="connsiteX5" fmla="*/ 3313233 w 3322637"/>
              <a:gd name="connsiteY5" fmla="*/ 2796069 h 4035425"/>
              <a:gd name="connsiteX6" fmla="*/ 1783566 w 3322637"/>
              <a:gd name="connsiteY6" fmla="*/ 4035425 h 4035425"/>
              <a:gd name="connsiteX7" fmla="*/ 0 w 3322637"/>
              <a:gd name="connsiteY7" fmla="*/ 3410736 h 4035425"/>
              <a:gd name="connsiteX8" fmla="*/ 413763 w 3322637"/>
              <a:gd name="connsiteY8" fmla="*/ 2518800 h 4035425"/>
              <a:gd name="connsiteX9" fmla="*/ 1792970 w 3322637"/>
              <a:gd name="connsiteY9" fmla="*/ 3123446 h 4035425"/>
              <a:gd name="connsiteX10" fmla="*/ 2175387 w 3322637"/>
              <a:gd name="connsiteY10" fmla="*/ 2856199 h 4035425"/>
              <a:gd name="connsiteX11" fmla="*/ 238227 w 3322637"/>
              <a:gd name="connsiteY11" fmla="*/ 1246038 h 4035425"/>
              <a:gd name="connsiteX12" fmla="*/ 1771028 w 3322637"/>
              <a:gd name="connsiteY12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22637" h="4035425">
                <a:moveTo>
                  <a:pt x="1771028" y="0"/>
                </a:moveTo>
                <a:cubicBezTo>
                  <a:pt x="2338384" y="0"/>
                  <a:pt x="2921413" y="180392"/>
                  <a:pt x="3322637" y="454320"/>
                </a:cubicBezTo>
                <a:cubicBezTo>
                  <a:pt x="2915144" y="1356277"/>
                  <a:pt x="2915144" y="1356277"/>
                  <a:pt x="2915144" y="1356277"/>
                </a:cubicBezTo>
                <a:cubicBezTo>
                  <a:pt x="2535862" y="1125777"/>
                  <a:pt x="1993582" y="918661"/>
                  <a:pt x="1683260" y="918661"/>
                </a:cubicBezTo>
                <a:cubicBezTo>
                  <a:pt x="1498321" y="918661"/>
                  <a:pt x="1376073" y="985472"/>
                  <a:pt x="1376073" y="1132458"/>
                </a:cubicBezTo>
                <a:cubicBezTo>
                  <a:pt x="1376073" y="1713720"/>
                  <a:pt x="3313233" y="1369639"/>
                  <a:pt x="3313233" y="2796069"/>
                </a:cubicBezTo>
                <a:cubicBezTo>
                  <a:pt x="3313233" y="3634555"/>
                  <a:pt x="2614226" y="4035425"/>
                  <a:pt x="1783566" y="4035425"/>
                </a:cubicBezTo>
                <a:cubicBezTo>
                  <a:pt x="1153519" y="4035425"/>
                  <a:pt x="467050" y="3798244"/>
                  <a:pt x="0" y="3410736"/>
                </a:cubicBezTo>
                <a:cubicBezTo>
                  <a:pt x="413763" y="2518800"/>
                  <a:pt x="413763" y="2518800"/>
                  <a:pt x="413763" y="2518800"/>
                </a:cubicBezTo>
                <a:cubicBezTo>
                  <a:pt x="793045" y="2862880"/>
                  <a:pt x="1413688" y="3123446"/>
                  <a:pt x="1792970" y="3123446"/>
                </a:cubicBezTo>
                <a:cubicBezTo>
                  <a:pt x="2024928" y="3123446"/>
                  <a:pt x="2175387" y="3036591"/>
                  <a:pt x="2175387" y="2856199"/>
                </a:cubicBezTo>
                <a:cubicBezTo>
                  <a:pt x="2175387" y="2258235"/>
                  <a:pt x="238227" y="2635721"/>
                  <a:pt x="238227" y="1246038"/>
                </a:cubicBezTo>
                <a:cubicBezTo>
                  <a:pt x="238227" y="484385"/>
                  <a:pt x="846332" y="0"/>
                  <a:pt x="1771028" y="0"/>
                </a:cubicBez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686893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7">
            <a:extLst>
              <a:ext uri="{FF2B5EF4-FFF2-40B4-BE49-F238E27FC236}">
                <a16:creationId xmlns="" xmlns:a16="http://schemas.microsoft.com/office/drawing/2014/main" id="{D8DE59B0-C6D0-450D-8C0D-DE22569AE14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1513134" y="507322"/>
            <a:ext cx="6555363" cy="4128866"/>
          </a:xfrm>
          <a:custGeom>
            <a:avLst/>
            <a:gdLst>
              <a:gd name="connsiteX0" fmla="*/ 0 w 4181102"/>
              <a:gd name="connsiteY0" fmla="*/ 0 h 2633448"/>
              <a:gd name="connsiteX1" fmla="*/ 854867 w 4181102"/>
              <a:gd name="connsiteY1" fmla="*/ 0 h 2633448"/>
              <a:gd name="connsiteX2" fmla="*/ 1285169 w 4181102"/>
              <a:gd name="connsiteY2" fmla="*/ 1498885 h 2633448"/>
              <a:gd name="connsiteX3" fmla="*/ 1741289 w 4181102"/>
              <a:gd name="connsiteY3" fmla="*/ 0 h 2633448"/>
              <a:gd name="connsiteX4" fmla="*/ 2505793 w 4181102"/>
              <a:gd name="connsiteY4" fmla="*/ 0 h 2633448"/>
              <a:gd name="connsiteX5" fmla="*/ 2936095 w 4181102"/>
              <a:gd name="connsiteY5" fmla="*/ 1516097 h 2633448"/>
              <a:gd name="connsiteX6" fmla="*/ 3389346 w 4181102"/>
              <a:gd name="connsiteY6" fmla="*/ 0 h 2633448"/>
              <a:gd name="connsiteX7" fmla="*/ 4181102 w 4181102"/>
              <a:gd name="connsiteY7" fmla="*/ 0 h 2633448"/>
              <a:gd name="connsiteX8" fmla="*/ 3389346 w 4181102"/>
              <a:gd name="connsiteY8" fmla="*/ 2633448 h 2633448"/>
              <a:gd name="connsiteX9" fmla="*/ 2497187 w 4181102"/>
              <a:gd name="connsiteY9" fmla="*/ 2633448 h 2633448"/>
              <a:gd name="connsiteX10" fmla="*/ 2099874 w 4181102"/>
              <a:gd name="connsiteY10" fmla="*/ 1226361 h 2633448"/>
              <a:gd name="connsiteX11" fmla="*/ 1681047 w 4181102"/>
              <a:gd name="connsiteY11" fmla="*/ 2633448 h 2633448"/>
              <a:gd name="connsiteX12" fmla="*/ 788887 w 4181102"/>
              <a:gd name="connsiteY12" fmla="*/ 2633448 h 2633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81102" h="2633448">
                <a:moveTo>
                  <a:pt x="0" y="0"/>
                </a:moveTo>
                <a:lnTo>
                  <a:pt x="854867" y="0"/>
                </a:lnTo>
                <a:lnTo>
                  <a:pt x="1285169" y="1498885"/>
                </a:lnTo>
                <a:lnTo>
                  <a:pt x="1741289" y="0"/>
                </a:lnTo>
                <a:lnTo>
                  <a:pt x="2505793" y="0"/>
                </a:lnTo>
                <a:lnTo>
                  <a:pt x="2936095" y="1516097"/>
                </a:lnTo>
                <a:lnTo>
                  <a:pt x="3389346" y="0"/>
                </a:lnTo>
                <a:lnTo>
                  <a:pt x="4181102" y="0"/>
                </a:lnTo>
                <a:lnTo>
                  <a:pt x="3389346" y="2633448"/>
                </a:lnTo>
                <a:lnTo>
                  <a:pt x="2497187" y="2633448"/>
                </a:lnTo>
                <a:lnTo>
                  <a:pt x="2099874" y="1226361"/>
                </a:lnTo>
                <a:lnTo>
                  <a:pt x="1681047" y="2633448"/>
                </a:lnTo>
                <a:lnTo>
                  <a:pt x="788887" y="2633448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402633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918F8E4F-470B-42F6-8B2D-A84B3F2596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17019" y="1"/>
            <a:ext cx="4526929" cy="5149298"/>
          </a:xfrm>
          <a:custGeom>
            <a:avLst/>
            <a:gdLst>
              <a:gd name="connsiteX0" fmla="*/ 1743662 w 6035905"/>
              <a:gd name="connsiteY0" fmla="*/ 6312275 h 6865731"/>
              <a:gd name="connsiteX1" fmla="*/ 1967585 w 6035905"/>
              <a:gd name="connsiteY1" fmla="*/ 6365255 h 6865731"/>
              <a:gd name="connsiteX2" fmla="*/ 2155380 w 6035905"/>
              <a:gd name="connsiteY2" fmla="*/ 6865731 h 6865731"/>
              <a:gd name="connsiteX3" fmla="*/ 1237274 w 6035905"/>
              <a:gd name="connsiteY3" fmla="*/ 6865731 h 6865731"/>
              <a:gd name="connsiteX4" fmla="*/ 1425068 w 6035905"/>
              <a:gd name="connsiteY4" fmla="*/ 6509837 h 6865731"/>
              <a:gd name="connsiteX5" fmla="*/ 1743662 w 6035905"/>
              <a:gd name="connsiteY5" fmla="*/ 6312275 h 6865731"/>
              <a:gd name="connsiteX6" fmla="*/ 5028098 w 6035905"/>
              <a:gd name="connsiteY6" fmla="*/ 5922112 h 6865731"/>
              <a:gd name="connsiteX7" fmla="*/ 5252487 w 6035905"/>
              <a:gd name="connsiteY7" fmla="*/ 5975143 h 6865731"/>
              <a:gd name="connsiteX8" fmla="*/ 5409308 w 6035905"/>
              <a:gd name="connsiteY8" fmla="*/ 6565158 h 6865731"/>
              <a:gd name="connsiteX9" fmla="*/ 5242032 w 6035905"/>
              <a:gd name="connsiteY9" fmla="*/ 6865731 h 6865731"/>
              <a:gd name="connsiteX10" fmla="*/ 4311561 w 6035905"/>
              <a:gd name="connsiteY10" fmla="*/ 6865731 h 6865731"/>
              <a:gd name="connsiteX11" fmla="*/ 4708841 w 6035905"/>
              <a:gd name="connsiteY11" fmla="*/ 6119863 h 6865731"/>
              <a:gd name="connsiteX12" fmla="*/ 5028098 w 6035905"/>
              <a:gd name="connsiteY12" fmla="*/ 5922112 h 6865731"/>
              <a:gd name="connsiteX13" fmla="*/ 1727004 w 6035905"/>
              <a:gd name="connsiteY13" fmla="*/ 4477573 h 6865731"/>
              <a:gd name="connsiteX14" fmla="*/ 1893927 w 6035905"/>
              <a:gd name="connsiteY14" fmla="*/ 4530174 h 6865731"/>
              <a:gd name="connsiteX15" fmla="*/ 2040023 w 6035905"/>
              <a:gd name="connsiteY15" fmla="*/ 5119624 h 6865731"/>
              <a:gd name="connsiteX16" fmla="*/ 1100835 w 6035905"/>
              <a:gd name="connsiteY16" fmla="*/ 6865731 h 6865731"/>
              <a:gd name="connsiteX17" fmla="*/ 172083 w 6035905"/>
              <a:gd name="connsiteY17" fmla="*/ 6865731 h 6865731"/>
              <a:gd name="connsiteX18" fmla="*/ 1351285 w 6035905"/>
              <a:gd name="connsiteY18" fmla="*/ 4685878 h 6865731"/>
              <a:gd name="connsiteX19" fmla="*/ 1669953 w 6035905"/>
              <a:gd name="connsiteY19" fmla="*/ 4477781 h 6865731"/>
              <a:gd name="connsiteX20" fmla="*/ 1727004 w 6035905"/>
              <a:gd name="connsiteY20" fmla="*/ 4477573 h 6865731"/>
              <a:gd name="connsiteX21" fmla="*/ 6035901 w 6035905"/>
              <a:gd name="connsiteY21" fmla="*/ 3680707 h 6865731"/>
              <a:gd name="connsiteX22" fmla="*/ 6035901 w 6035905"/>
              <a:gd name="connsiteY22" fmla="*/ 5406644 h 6865731"/>
              <a:gd name="connsiteX23" fmla="*/ 5816686 w 6035905"/>
              <a:gd name="connsiteY23" fmla="*/ 5807506 h 6865731"/>
              <a:gd name="connsiteX24" fmla="*/ 5273867 w 6035905"/>
              <a:gd name="connsiteY24" fmla="*/ 5963397 h 6865731"/>
              <a:gd name="connsiteX25" fmla="*/ 5127724 w 6035905"/>
              <a:gd name="connsiteY25" fmla="*/ 5373238 h 6865731"/>
              <a:gd name="connsiteX26" fmla="*/ 6035901 w 6035905"/>
              <a:gd name="connsiteY26" fmla="*/ 3680707 h 6865731"/>
              <a:gd name="connsiteX27" fmla="*/ 4636516 w 6035905"/>
              <a:gd name="connsiteY27" fmla="*/ 2892909 h 6865731"/>
              <a:gd name="connsiteX28" fmla="*/ 4836200 w 6035905"/>
              <a:gd name="connsiteY28" fmla="*/ 2958846 h 6865731"/>
              <a:gd name="connsiteX29" fmla="*/ 4992958 w 6035905"/>
              <a:gd name="connsiteY29" fmla="*/ 3582166 h 6865731"/>
              <a:gd name="connsiteX30" fmla="*/ 3216362 w 6035905"/>
              <a:gd name="connsiteY30" fmla="*/ 6865731 h 6865731"/>
              <a:gd name="connsiteX31" fmla="*/ 2244459 w 6035905"/>
              <a:gd name="connsiteY31" fmla="*/ 6865731 h 6865731"/>
              <a:gd name="connsiteX32" fmla="*/ 4324122 w 6035905"/>
              <a:gd name="connsiteY32" fmla="*/ 3025630 h 6865731"/>
              <a:gd name="connsiteX33" fmla="*/ 4636516 w 6035905"/>
              <a:gd name="connsiteY33" fmla="*/ 2892909 h 6865731"/>
              <a:gd name="connsiteX34" fmla="*/ 6035902 w 6035905"/>
              <a:gd name="connsiteY34" fmla="*/ 1792895 h 6865731"/>
              <a:gd name="connsiteX35" fmla="*/ 6035902 w 6035905"/>
              <a:gd name="connsiteY35" fmla="*/ 3517083 h 6865731"/>
              <a:gd name="connsiteX36" fmla="*/ 4646585 w 6035905"/>
              <a:gd name="connsiteY36" fmla="*/ 6097805 h 6865731"/>
              <a:gd name="connsiteX37" fmla="*/ 4103393 w 6035905"/>
              <a:gd name="connsiteY37" fmla="*/ 6253538 h 6865731"/>
              <a:gd name="connsiteX38" fmla="*/ 3946703 w 6035905"/>
              <a:gd name="connsiteY38" fmla="*/ 5663977 h 6865731"/>
              <a:gd name="connsiteX39" fmla="*/ 6035902 w 6035905"/>
              <a:gd name="connsiteY39" fmla="*/ 1792895 h 6865731"/>
              <a:gd name="connsiteX40" fmla="*/ 2426598 w 6035905"/>
              <a:gd name="connsiteY40" fmla="*/ 1106704 h 6865731"/>
              <a:gd name="connsiteX41" fmla="*/ 2611328 w 6035905"/>
              <a:gd name="connsiteY41" fmla="*/ 1165449 h 6865731"/>
              <a:gd name="connsiteX42" fmla="*/ 2757287 w 6035905"/>
              <a:gd name="connsiteY42" fmla="*/ 1744721 h 6865731"/>
              <a:gd name="connsiteX43" fmla="*/ 880666 w 6035905"/>
              <a:gd name="connsiteY43" fmla="*/ 5264911 h 6865731"/>
              <a:gd name="connsiteX44" fmla="*/ 401086 w 6035905"/>
              <a:gd name="connsiteY44" fmla="*/ 5320611 h 6865731"/>
              <a:gd name="connsiteX45" fmla="*/ 255126 w 6035905"/>
              <a:gd name="connsiteY45" fmla="*/ 4730199 h 6865731"/>
              <a:gd name="connsiteX46" fmla="*/ 2131747 w 6035905"/>
              <a:gd name="connsiteY46" fmla="*/ 1221148 h 6865731"/>
              <a:gd name="connsiteX47" fmla="*/ 2426598 w 6035905"/>
              <a:gd name="connsiteY47" fmla="*/ 1106704 h 6865731"/>
              <a:gd name="connsiteX48" fmla="*/ 4475683 w 6035905"/>
              <a:gd name="connsiteY48" fmla="*/ 1105703 h 6865731"/>
              <a:gd name="connsiteX49" fmla="*/ 4699485 w 6035905"/>
              <a:gd name="connsiteY49" fmla="*/ 1166568 h 6865731"/>
              <a:gd name="connsiteX50" fmla="*/ 4855895 w 6035905"/>
              <a:gd name="connsiteY50" fmla="*/ 1745514 h 6865731"/>
              <a:gd name="connsiteX51" fmla="*/ 2530592 w 6035905"/>
              <a:gd name="connsiteY51" fmla="*/ 6076478 h 6865731"/>
              <a:gd name="connsiteX52" fmla="*/ 1988368 w 6035905"/>
              <a:gd name="connsiteY52" fmla="*/ 6221215 h 6865731"/>
              <a:gd name="connsiteX53" fmla="*/ 1842385 w 6035905"/>
              <a:gd name="connsiteY53" fmla="*/ 5642268 h 6865731"/>
              <a:gd name="connsiteX54" fmla="*/ 4157261 w 6035905"/>
              <a:gd name="connsiteY54" fmla="*/ 1311304 h 6865731"/>
              <a:gd name="connsiteX55" fmla="*/ 4475683 w 6035905"/>
              <a:gd name="connsiteY55" fmla="*/ 1105703 h 6865731"/>
              <a:gd name="connsiteX56" fmla="*/ 3926718 w 6035905"/>
              <a:gd name="connsiteY56" fmla="*/ 257293 h 6865731"/>
              <a:gd name="connsiteX57" fmla="*/ 4114197 w 6035905"/>
              <a:gd name="connsiteY57" fmla="*/ 310498 h 6865731"/>
              <a:gd name="connsiteX58" fmla="*/ 4260157 w 6035905"/>
              <a:gd name="connsiteY58" fmla="*/ 900274 h 6865731"/>
              <a:gd name="connsiteX59" fmla="*/ 2373109 w 6035905"/>
              <a:gd name="connsiteY59" fmla="*/ 4405546 h 6865731"/>
              <a:gd name="connsiteX60" fmla="*/ 1903954 w 6035905"/>
              <a:gd name="connsiteY60" fmla="*/ 4472313 h 6865731"/>
              <a:gd name="connsiteX61" fmla="*/ 1747569 w 6035905"/>
              <a:gd name="connsiteY61" fmla="*/ 3882537 h 6865731"/>
              <a:gd name="connsiteX62" fmla="*/ 3634616 w 6035905"/>
              <a:gd name="connsiteY62" fmla="*/ 377265 h 6865731"/>
              <a:gd name="connsiteX63" fmla="*/ 3926718 w 6035905"/>
              <a:gd name="connsiteY63" fmla="*/ 257293 h 6865731"/>
              <a:gd name="connsiteX64" fmla="*/ 5942011 w 6035905"/>
              <a:gd name="connsiteY64" fmla="*/ 1 h 6865731"/>
              <a:gd name="connsiteX65" fmla="*/ 6035905 w 6035905"/>
              <a:gd name="connsiteY65" fmla="*/ 1 h 6865731"/>
              <a:gd name="connsiteX66" fmla="*/ 6035905 w 6035905"/>
              <a:gd name="connsiteY66" fmla="*/ 1536266 h 6865731"/>
              <a:gd name="connsiteX67" fmla="*/ 5389081 w 6035905"/>
              <a:gd name="connsiteY67" fmla="*/ 2738559 h 6865731"/>
              <a:gd name="connsiteX68" fmla="*/ 4846584 w 6035905"/>
              <a:gd name="connsiteY68" fmla="*/ 2894413 h 6865731"/>
              <a:gd name="connsiteX69" fmla="*/ 4700527 w 6035905"/>
              <a:gd name="connsiteY69" fmla="*/ 2304399 h 6865731"/>
              <a:gd name="connsiteX70" fmla="*/ 5942011 w 6035905"/>
              <a:gd name="connsiteY70" fmla="*/ 1 h 6865731"/>
              <a:gd name="connsiteX71" fmla="*/ 2789661 w 6035905"/>
              <a:gd name="connsiteY71" fmla="*/ 1 h 6865731"/>
              <a:gd name="connsiteX72" fmla="*/ 3720961 w 6035905"/>
              <a:gd name="connsiteY72" fmla="*/ 1 h 6865731"/>
              <a:gd name="connsiteX73" fmla="*/ 3197759 w 6035905"/>
              <a:gd name="connsiteY73" fmla="*/ 977367 h 6865731"/>
              <a:gd name="connsiteX74" fmla="*/ 2643164 w 6035905"/>
              <a:gd name="connsiteY74" fmla="*/ 1132857 h 6865731"/>
              <a:gd name="connsiteX75" fmla="*/ 2496668 w 6035905"/>
              <a:gd name="connsiteY75" fmla="*/ 544216 h 6865731"/>
              <a:gd name="connsiteX76" fmla="*/ 2789661 w 6035905"/>
              <a:gd name="connsiteY76" fmla="*/ 1 h 6865731"/>
              <a:gd name="connsiteX77" fmla="*/ 1736674 w 6035905"/>
              <a:gd name="connsiteY77" fmla="*/ 1 h 6865731"/>
              <a:gd name="connsiteX78" fmla="*/ 2666317 w 6035905"/>
              <a:gd name="connsiteY78" fmla="*/ 1 h 6865731"/>
              <a:gd name="connsiteX79" fmla="*/ 754804 w 6035905"/>
              <a:gd name="connsiteY79" fmla="*/ 3560722 h 6865731"/>
              <a:gd name="connsiteX80" fmla="*/ 201196 w 6035905"/>
              <a:gd name="connsiteY80" fmla="*/ 3716503 h 6865731"/>
              <a:gd name="connsiteX81" fmla="*/ 54960 w 6035905"/>
              <a:gd name="connsiteY81" fmla="*/ 3126759 h 6865731"/>
              <a:gd name="connsiteX82" fmla="*/ 1736674 w 6035905"/>
              <a:gd name="connsiteY82" fmla="*/ 1 h 6865731"/>
              <a:gd name="connsiteX83" fmla="*/ 4876566 w 6035905"/>
              <a:gd name="connsiteY83" fmla="*/ 0 h 6865731"/>
              <a:gd name="connsiteX84" fmla="*/ 5846069 w 6035905"/>
              <a:gd name="connsiteY84" fmla="*/ 0 h 6865731"/>
              <a:gd name="connsiteX85" fmla="*/ 5272707 w 6035905"/>
              <a:gd name="connsiteY85" fmla="*/ 1056562 h 6865731"/>
              <a:gd name="connsiteX86" fmla="*/ 4761894 w 6035905"/>
              <a:gd name="connsiteY86" fmla="*/ 1123292 h 6865731"/>
              <a:gd name="connsiteX87" fmla="*/ 4605522 w 6035905"/>
              <a:gd name="connsiteY87" fmla="*/ 489355 h 6865731"/>
              <a:gd name="connsiteX88" fmla="*/ 4876566 w 6035905"/>
              <a:gd name="connsiteY88" fmla="*/ 0 h 686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6035905" h="6865731">
                <a:moveTo>
                  <a:pt x="1743662" y="6312275"/>
                </a:moveTo>
                <a:cubicBezTo>
                  <a:pt x="1819403" y="6306866"/>
                  <a:pt x="1897162" y="6323549"/>
                  <a:pt x="1967585" y="6365255"/>
                </a:cubicBezTo>
                <a:cubicBezTo>
                  <a:pt x="2144947" y="6465350"/>
                  <a:pt x="2207545" y="6676662"/>
                  <a:pt x="2155380" y="6865731"/>
                </a:cubicBezTo>
                <a:cubicBezTo>
                  <a:pt x="2155380" y="6865731"/>
                  <a:pt x="2155380" y="6865731"/>
                  <a:pt x="1237274" y="6865731"/>
                </a:cubicBezTo>
                <a:cubicBezTo>
                  <a:pt x="1237274" y="6865731"/>
                  <a:pt x="1237274" y="6865731"/>
                  <a:pt x="1425068" y="6509837"/>
                </a:cubicBezTo>
                <a:cubicBezTo>
                  <a:pt x="1496795" y="6391669"/>
                  <a:pt x="1617426" y="6321290"/>
                  <a:pt x="1743662" y="6312275"/>
                </a:cubicBezTo>
                <a:close/>
                <a:moveTo>
                  <a:pt x="5028098" y="5922112"/>
                </a:moveTo>
                <a:cubicBezTo>
                  <a:pt x="5103997" y="5916698"/>
                  <a:pt x="5181918" y="5933396"/>
                  <a:pt x="5252487" y="5975143"/>
                </a:cubicBezTo>
                <a:cubicBezTo>
                  <a:pt x="5451127" y="6097599"/>
                  <a:pt x="5513855" y="6353643"/>
                  <a:pt x="5409308" y="6565158"/>
                </a:cubicBezTo>
                <a:cubicBezTo>
                  <a:pt x="5409308" y="6565158"/>
                  <a:pt x="5409308" y="6565158"/>
                  <a:pt x="5242032" y="6865731"/>
                </a:cubicBezTo>
                <a:cubicBezTo>
                  <a:pt x="5242032" y="6865731"/>
                  <a:pt x="5242032" y="6865731"/>
                  <a:pt x="4311561" y="6865731"/>
                </a:cubicBezTo>
                <a:cubicBezTo>
                  <a:pt x="4311561" y="6865731"/>
                  <a:pt x="4311561" y="6865731"/>
                  <a:pt x="4708841" y="6119863"/>
                </a:cubicBezTo>
                <a:cubicBezTo>
                  <a:pt x="4780717" y="6001582"/>
                  <a:pt x="4901600" y="5931135"/>
                  <a:pt x="5028098" y="5922112"/>
                </a:cubicBezTo>
                <a:close/>
                <a:moveTo>
                  <a:pt x="1727004" y="4477573"/>
                </a:moveTo>
                <a:cubicBezTo>
                  <a:pt x="1784142" y="4481691"/>
                  <a:pt x="1841098" y="4498894"/>
                  <a:pt x="1893927" y="4530174"/>
                </a:cubicBezTo>
                <a:cubicBezTo>
                  <a:pt x="2092200" y="4652513"/>
                  <a:pt x="2154813" y="4908312"/>
                  <a:pt x="2040023" y="5119624"/>
                </a:cubicBezTo>
                <a:cubicBezTo>
                  <a:pt x="2040023" y="5119624"/>
                  <a:pt x="2040023" y="5119624"/>
                  <a:pt x="1100835" y="6865731"/>
                </a:cubicBezTo>
                <a:cubicBezTo>
                  <a:pt x="1100835" y="6865731"/>
                  <a:pt x="1100835" y="6865731"/>
                  <a:pt x="172083" y="6865731"/>
                </a:cubicBezTo>
                <a:cubicBezTo>
                  <a:pt x="172083" y="6865731"/>
                  <a:pt x="172083" y="6865731"/>
                  <a:pt x="1351285" y="4685878"/>
                </a:cubicBezTo>
                <a:cubicBezTo>
                  <a:pt x="1423029" y="4560759"/>
                  <a:pt x="1543688" y="4487773"/>
                  <a:pt x="1669953" y="4477781"/>
                </a:cubicBezTo>
                <a:cubicBezTo>
                  <a:pt x="1688893" y="4476282"/>
                  <a:pt x="1707959" y="4476200"/>
                  <a:pt x="1727004" y="4477573"/>
                </a:cubicBezTo>
                <a:close/>
                <a:moveTo>
                  <a:pt x="6035901" y="3680707"/>
                </a:moveTo>
                <a:cubicBezTo>
                  <a:pt x="6035901" y="3680707"/>
                  <a:pt x="6035901" y="3680707"/>
                  <a:pt x="6035901" y="5406644"/>
                </a:cubicBezTo>
                <a:cubicBezTo>
                  <a:pt x="6035901" y="5406644"/>
                  <a:pt x="6035901" y="5406644"/>
                  <a:pt x="5816686" y="5807506"/>
                </a:cubicBezTo>
                <a:cubicBezTo>
                  <a:pt x="5712298" y="6007938"/>
                  <a:pt x="5461766" y="6074748"/>
                  <a:pt x="5273867" y="5963397"/>
                </a:cubicBezTo>
                <a:cubicBezTo>
                  <a:pt x="5085969" y="5840912"/>
                  <a:pt x="5012897" y="5584805"/>
                  <a:pt x="5127724" y="5373238"/>
                </a:cubicBezTo>
                <a:cubicBezTo>
                  <a:pt x="5127724" y="5373238"/>
                  <a:pt x="5127724" y="5373238"/>
                  <a:pt x="6035901" y="3680707"/>
                </a:cubicBezTo>
                <a:close/>
                <a:moveTo>
                  <a:pt x="4636516" y="2892909"/>
                </a:moveTo>
                <a:cubicBezTo>
                  <a:pt x="4704915" y="2895713"/>
                  <a:pt x="4773497" y="2917105"/>
                  <a:pt x="4836200" y="2958846"/>
                </a:cubicBezTo>
                <a:cubicBezTo>
                  <a:pt x="5045211" y="3081284"/>
                  <a:pt x="5118365" y="3359552"/>
                  <a:pt x="4992958" y="3582166"/>
                </a:cubicBezTo>
                <a:cubicBezTo>
                  <a:pt x="4992958" y="3582166"/>
                  <a:pt x="4992958" y="3582166"/>
                  <a:pt x="3216362" y="6865731"/>
                </a:cubicBezTo>
                <a:cubicBezTo>
                  <a:pt x="3216362" y="6865731"/>
                  <a:pt x="3216362" y="6865731"/>
                  <a:pt x="2244459" y="6865731"/>
                </a:cubicBezTo>
                <a:cubicBezTo>
                  <a:pt x="2244459" y="6865731"/>
                  <a:pt x="2244459" y="6865731"/>
                  <a:pt x="4324122" y="3025630"/>
                </a:cubicBezTo>
                <a:cubicBezTo>
                  <a:pt x="4409033" y="2935193"/>
                  <a:pt x="4522519" y="2888235"/>
                  <a:pt x="4636516" y="2892909"/>
                </a:cubicBezTo>
                <a:close/>
                <a:moveTo>
                  <a:pt x="6035902" y="1792895"/>
                </a:moveTo>
                <a:cubicBezTo>
                  <a:pt x="6035902" y="1792895"/>
                  <a:pt x="6035902" y="1792895"/>
                  <a:pt x="6035902" y="3517083"/>
                </a:cubicBezTo>
                <a:cubicBezTo>
                  <a:pt x="6035902" y="3517083"/>
                  <a:pt x="6035902" y="3517083"/>
                  <a:pt x="4646585" y="6097805"/>
                </a:cubicBezTo>
                <a:cubicBezTo>
                  <a:pt x="4531679" y="6298033"/>
                  <a:pt x="4291421" y="6364776"/>
                  <a:pt x="4103393" y="6253538"/>
                </a:cubicBezTo>
                <a:cubicBezTo>
                  <a:pt x="3904919" y="6131176"/>
                  <a:pt x="3842243" y="5875329"/>
                  <a:pt x="3946703" y="5663977"/>
                </a:cubicBezTo>
                <a:cubicBezTo>
                  <a:pt x="3946703" y="5663977"/>
                  <a:pt x="3946703" y="5663977"/>
                  <a:pt x="6035902" y="1792895"/>
                </a:cubicBezTo>
                <a:close/>
                <a:moveTo>
                  <a:pt x="2426598" y="1106704"/>
                </a:moveTo>
                <a:cubicBezTo>
                  <a:pt x="2489641" y="1109054"/>
                  <a:pt x="2552684" y="1127852"/>
                  <a:pt x="2611328" y="1165449"/>
                </a:cubicBezTo>
                <a:cubicBezTo>
                  <a:pt x="2809416" y="1276848"/>
                  <a:pt x="2871970" y="1544204"/>
                  <a:pt x="2757287" y="1744721"/>
                </a:cubicBezTo>
                <a:cubicBezTo>
                  <a:pt x="2757287" y="1744721"/>
                  <a:pt x="2757287" y="1744721"/>
                  <a:pt x="880666" y="5264911"/>
                </a:cubicBezTo>
                <a:cubicBezTo>
                  <a:pt x="755559" y="5387450"/>
                  <a:pt x="557471" y="5420869"/>
                  <a:pt x="401086" y="5320611"/>
                </a:cubicBezTo>
                <a:cubicBezTo>
                  <a:pt x="213422" y="5198072"/>
                  <a:pt x="140443" y="4941856"/>
                  <a:pt x="255126" y="4730199"/>
                </a:cubicBezTo>
                <a:cubicBezTo>
                  <a:pt x="255126" y="4730199"/>
                  <a:pt x="255126" y="4730199"/>
                  <a:pt x="2131747" y="1221148"/>
                </a:cubicBezTo>
                <a:cubicBezTo>
                  <a:pt x="2216456" y="1144562"/>
                  <a:pt x="2321527" y="1102788"/>
                  <a:pt x="2426598" y="1106704"/>
                </a:cubicBezTo>
                <a:close/>
                <a:moveTo>
                  <a:pt x="4475683" y="1105703"/>
                </a:moveTo>
                <a:cubicBezTo>
                  <a:pt x="4551384" y="1101332"/>
                  <a:pt x="4629100" y="1120642"/>
                  <a:pt x="4699485" y="1166568"/>
                </a:cubicBezTo>
                <a:cubicBezTo>
                  <a:pt x="4897605" y="1277904"/>
                  <a:pt x="4960169" y="1545110"/>
                  <a:pt x="4855895" y="1745514"/>
                </a:cubicBezTo>
                <a:cubicBezTo>
                  <a:pt x="4855895" y="1745514"/>
                  <a:pt x="4855895" y="1745514"/>
                  <a:pt x="2530592" y="6076478"/>
                </a:cubicBezTo>
                <a:cubicBezTo>
                  <a:pt x="2415891" y="6276883"/>
                  <a:pt x="2176061" y="6343684"/>
                  <a:pt x="1988368" y="6221215"/>
                </a:cubicBezTo>
                <a:cubicBezTo>
                  <a:pt x="1790248" y="6109879"/>
                  <a:pt x="1727684" y="5842673"/>
                  <a:pt x="1842385" y="5642268"/>
                </a:cubicBezTo>
                <a:cubicBezTo>
                  <a:pt x="1842385" y="5642268"/>
                  <a:pt x="1842385" y="5642268"/>
                  <a:pt x="4157261" y="1311304"/>
                </a:cubicBezTo>
                <a:cubicBezTo>
                  <a:pt x="4228950" y="1186052"/>
                  <a:pt x="4349516" y="1112987"/>
                  <a:pt x="4475683" y="1105703"/>
                </a:cubicBezTo>
                <a:close/>
                <a:moveTo>
                  <a:pt x="3926718" y="257293"/>
                </a:moveTo>
                <a:cubicBezTo>
                  <a:pt x="3991044" y="259380"/>
                  <a:pt x="4055553" y="277115"/>
                  <a:pt x="4114197" y="310498"/>
                </a:cubicBezTo>
                <a:cubicBezTo>
                  <a:pt x="4301859" y="432904"/>
                  <a:pt x="4374839" y="688845"/>
                  <a:pt x="4260157" y="900274"/>
                </a:cubicBezTo>
                <a:cubicBezTo>
                  <a:pt x="4260157" y="900274"/>
                  <a:pt x="4260157" y="900274"/>
                  <a:pt x="2373109" y="4405546"/>
                </a:cubicBezTo>
                <a:cubicBezTo>
                  <a:pt x="2248001" y="4539081"/>
                  <a:pt x="2060339" y="4561336"/>
                  <a:pt x="1903954" y="4472313"/>
                </a:cubicBezTo>
                <a:cubicBezTo>
                  <a:pt x="1705867" y="4349907"/>
                  <a:pt x="1643312" y="4082839"/>
                  <a:pt x="1747569" y="3882537"/>
                </a:cubicBezTo>
                <a:cubicBezTo>
                  <a:pt x="1747569" y="3882537"/>
                  <a:pt x="1747569" y="3882537"/>
                  <a:pt x="3634616" y="377265"/>
                </a:cubicBezTo>
                <a:cubicBezTo>
                  <a:pt x="3712809" y="293806"/>
                  <a:pt x="3819509" y="253816"/>
                  <a:pt x="3926718" y="257293"/>
                </a:cubicBezTo>
                <a:close/>
                <a:moveTo>
                  <a:pt x="5942011" y="1"/>
                </a:moveTo>
                <a:cubicBezTo>
                  <a:pt x="5942011" y="1"/>
                  <a:pt x="5942011" y="1"/>
                  <a:pt x="6035905" y="1"/>
                </a:cubicBezTo>
                <a:cubicBezTo>
                  <a:pt x="6035905" y="1"/>
                  <a:pt x="6035905" y="1"/>
                  <a:pt x="6035905" y="1536266"/>
                </a:cubicBezTo>
                <a:cubicBezTo>
                  <a:pt x="6035905" y="1536266"/>
                  <a:pt x="6035905" y="1536266"/>
                  <a:pt x="5389081" y="2738559"/>
                </a:cubicBezTo>
                <a:cubicBezTo>
                  <a:pt x="5274322" y="2938942"/>
                  <a:pt x="5034372" y="3005735"/>
                  <a:pt x="4846584" y="2894413"/>
                </a:cubicBezTo>
                <a:cubicBezTo>
                  <a:pt x="4648364" y="2771956"/>
                  <a:pt x="4585768" y="2515912"/>
                  <a:pt x="4700527" y="2304399"/>
                </a:cubicBezTo>
                <a:cubicBezTo>
                  <a:pt x="4700527" y="2304399"/>
                  <a:pt x="4700527" y="2304399"/>
                  <a:pt x="5942011" y="1"/>
                </a:cubicBezTo>
                <a:close/>
                <a:moveTo>
                  <a:pt x="2789661" y="1"/>
                </a:moveTo>
                <a:cubicBezTo>
                  <a:pt x="2789661" y="1"/>
                  <a:pt x="2789661" y="1"/>
                  <a:pt x="3720961" y="1"/>
                </a:cubicBezTo>
                <a:cubicBezTo>
                  <a:pt x="3720961" y="1"/>
                  <a:pt x="3720961" y="1"/>
                  <a:pt x="3197759" y="977367"/>
                </a:cubicBezTo>
                <a:cubicBezTo>
                  <a:pt x="3082654" y="1177283"/>
                  <a:pt x="2841981" y="1255027"/>
                  <a:pt x="2643164" y="1132857"/>
                </a:cubicBezTo>
                <a:cubicBezTo>
                  <a:pt x="2454811" y="1010686"/>
                  <a:pt x="2381563" y="755238"/>
                  <a:pt x="2496668" y="544216"/>
                </a:cubicBezTo>
                <a:cubicBezTo>
                  <a:pt x="2496668" y="544216"/>
                  <a:pt x="2496668" y="544216"/>
                  <a:pt x="2789661" y="1"/>
                </a:cubicBezTo>
                <a:close/>
                <a:moveTo>
                  <a:pt x="1736674" y="1"/>
                </a:moveTo>
                <a:cubicBezTo>
                  <a:pt x="1736674" y="1"/>
                  <a:pt x="1736674" y="1"/>
                  <a:pt x="2666317" y="1"/>
                </a:cubicBezTo>
                <a:cubicBezTo>
                  <a:pt x="2666317" y="1"/>
                  <a:pt x="2666317" y="1"/>
                  <a:pt x="754804" y="3560722"/>
                </a:cubicBezTo>
                <a:cubicBezTo>
                  <a:pt x="639905" y="3761012"/>
                  <a:pt x="399659" y="3838903"/>
                  <a:pt x="201196" y="3716503"/>
                </a:cubicBezTo>
                <a:cubicBezTo>
                  <a:pt x="13179" y="3594104"/>
                  <a:pt x="-59939" y="3338177"/>
                  <a:pt x="54960" y="3126759"/>
                </a:cubicBezTo>
                <a:cubicBezTo>
                  <a:pt x="54960" y="3126759"/>
                  <a:pt x="54960" y="3126759"/>
                  <a:pt x="1736674" y="1"/>
                </a:cubicBezTo>
                <a:close/>
                <a:moveTo>
                  <a:pt x="4876566" y="0"/>
                </a:moveTo>
                <a:cubicBezTo>
                  <a:pt x="4876566" y="0"/>
                  <a:pt x="4876566" y="0"/>
                  <a:pt x="5846069" y="0"/>
                </a:cubicBezTo>
                <a:cubicBezTo>
                  <a:pt x="5846069" y="0"/>
                  <a:pt x="5846069" y="0"/>
                  <a:pt x="5272707" y="1056562"/>
                </a:cubicBezTo>
                <a:cubicBezTo>
                  <a:pt x="5137185" y="1190022"/>
                  <a:pt x="4928690" y="1223387"/>
                  <a:pt x="4761894" y="1123292"/>
                </a:cubicBezTo>
                <a:cubicBezTo>
                  <a:pt x="4553399" y="989831"/>
                  <a:pt x="4490850" y="711789"/>
                  <a:pt x="4605522" y="489355"/>
                </a:cubicBezTo>
                <a:cubicBezTo>
                  <a:pt x="4605522" y="489355"/>
                  <a:pt x="4605522" y="489355"/>
                  <a:pt x="4876566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312934150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2">
            <a:extLst>
              <a:ext uri="{FF2B5EF4-FFF2-40B4-BE49-F238E27FC236}">
                <a16:creationId xmlns="" xmlns:a16="http://schemas.microsoft.com/office/drawing/2014/main" id="{A80CE818-D994-4748-BC25-F1435A76EC7C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-437025" y="-129777"/>
            <a:ext cx="5405183" cy="5403059"/>
          </a:xfrm>
          <a:custGeom>
            <a:avLst/>
            <a:gdLst>
              <a:gd name="connsiteX0" fmla="*/ 2035739 w 4037012"/>
              <a:gd name="connsiteY0" fmla="*/ 982663 h 4035425"/>
              <a:gd name="connsiteX1" fmla="*/ 1123950 w 4037012"/>
              <a:gd name="connsiteY1" fmla="*/ 2011742 h 4035425"/>
              <a:gd name="connsiteX2" fmla="*/ 2035739 w 4037012"/>
              <a:gd name="connsiteY2" fmla="*/ 3057526 h 4035425"/>
              <a:gd name="connsiteX3" fmla="*/ 2913062 w 4037012"/>
              <a:gd name="connsiteY3" fmla="*/ 2011742 h 4035425"/>
              <a:gd name="connsiteX4" fmla="*/ 2035739 w 4037012"/>
              <a:gd name="connsiteY4" fmla="*/ 982663 h 4035425"/>
              <a:gd name="connsiteX5" fmla="*/ 2020072 w 4037012"/>
              <a:gd name="connsiteY5" fmla="*/ 0 h 4035425"/>
              <a:gd name="connsiteX6" fmla="*/ 4037012 w 4037012"/>
              <a:gd name="connsiteY6" fmla="*/ 2007691 h 4035425"/>
              <a:gd name="connsiteX7" fmla="*/ 2020072 w 4037012"/>
              <a:gd name="connsiteY7" fmla="*/ 4035425 h 4035425"/>
              <a:gd name="connsiteX8" fmla="*/ 0 w 4037012"/>
              <a:gd name="connsiteY8" fmla="*/ 2007691 h 4035425"/>
              <a:gd name="connsiteX9" fmla="*/ 2020072 w 4037012"/>
              <a:gd name="connsiteY9" fmla="*/ 0 h 403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7012" h="4035425">
                <a:moveTo>
                  <a:pt x="2035739" y="982663"/>
                </a:moveTo>
                <a:cubicBezTo>
                  <a:pt x="1543812" y="982663"/>
                  <a:pt x="1123950" y="1417014"/>
                  <a:pt x="1123950" y="2011742"/>
                </a:cubicBezTo>
                <a:cubicBezTo>
                  <a:pt x="1123950" y="2609810"/>
                  <a:pt x="1546945" y="3057526"/>
                  <a:pt x="2035739" y="3057526"/>
                </a:cubicBezTo>
                <a:cubicBezTo>
                  <a:pt x="2521400" y="3057526"/>
                  <a:pt x="2913062" y="2609810"/>
                  <a:pt x="2913062" y="2011742"/>
                </a:cubicBezTo>
                <a:cubicBezTo>
                  <a:pt x="2913062" y="1417014"/>
                  <a:pt x="2521400" y="982663"/>
                  <a:pt x="2035739" y="982663"/>
                </a:cubicBezTo>
                <a:close/>
                <a:moveTo>
                  <a:pt x="2020072" y="0"/>
                </a:moveTo>
                <a:cubicBezTo>
                  <a:pt x="3182005" y="0"/>
                  <a:pt x="4037012" y="851849"/>
                  <a:pt x="4037012" y="2007691"/>
                </a:cubicBezTo>
                <a:cubicBezTo>
                  <a:pt x="4037012" y="3166873"/>
                  <a:pt x="3182005" y="4035425"/>
                  <a:pt x="2020072" y="4035425"/>
                </a:cubicBezTo>
                <a:cubicBezTo>
                  <a:pt x="855007" y="4035425"/>
                  <a:pt x="0" y="3173555"/>
                  <a:pt x="0" y="2007691"/>
                </a:cubicBezTo>
                <a:cubicBezTo>
                  <a:pt x="0" y="845167"/>
                  <a:pt x="855007" y="0"/>
                  <a:pt x="2020072" y="0"/>
                </a:cubicBez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endParaRPr lang="en-US" dirty="0"/>
          </a:p>
        </p:txBody>
      </p:sp>
      <p:sp>
        <p:nvSpPr>
          <p:cNvPr id="8" name="AutoShape 3">
            <a:extLst>
              <a:ext uri="{FF2B5EF4-FFF2-40B4-BE49-F238E27FC236}">
                <a16:creationId xmlns="" xmlns:a16="http://schemas.microsoft.com/office/drawing/2014/main" id="{BE54756D-946B-4623-9BFF-43A96600380A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-704923" y="-125503"/>
            <a:ext cx="5396681" cy="5394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366" tIns="34201" rIns="68366" bIns="34201" numCol="1" anchor="t" anchorCtr="0" compatLnSpc="1">
            <a:prstTxWarp prst="textNoShape">
              <a:avLst/>
            </a:prstTxWarp>
          </a:bodyPr>
          <a:lstStyle/>
          <a:p>
            <a:pPr defTabSz="683536"/>
            <a:endParaRPr lang="en-US" sz="1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498594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0">
            <a:extLst>
              <a:ext uri="{FF2B5EF4-FFF2-40B4-BE49-F238E27FC236}">
                <a16:creationId xmlns="" xmlns:a16="http://schemas.microsoft.com/office/drawing/2014/main" id="{B4BB19A3-6483-42D1-A3B5-95300CB8517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26519" y="-54150"/>
            <a:ext cx="4635234" cy="5623274"/>
          </a:xfrm>
          <a:custGeom>
            <a:avLst/>
            <a:gdLst>
              <a:gd name="connsiteX0" fmla="*/ 0 w 2919413"/>
              <a:gd name="connsiteY0" fmla="*/ 0 h 3541713"/>
              <a:gd name="connsiteX1" fmla="*/ 2919413 w 2919413"/>
              <a:gd name="connsiteY1" fmla="*/ 0 h 3541713"/>
              <a:gd name="connsiteX2" fmla="*/ 2919413 w 2919413"/>
              <a:gd name="connsiteY2" fmla="*/ 838200 h 3541713"/>
              <a:gd name="connsiteX3" fmla="*/ 1954213 w 2919413"/>
              <a:gd name="connsiteY3" fmla="*/ 838200 h 3541713"/>
              <a:gd name="connsiteX4" fmla="*/ 1954213 w 2919413"/>
              <a:gd name="connsiteY4" fmla="*/ 3541713 h 3541713"/>
              <a:gd name="connsiteX5" fmla="*/ 963613 w 2919413"/>
              <a:gd name="connsiteY5" fmla="*/ 3541713 h 3541713"/>
              <a:gd name="connsiteX6" fmla="*/ 963613 w 2919413"/>
              <a:gd name="connsiteY6" fmla="*/ 838200 h 3541713"/>
              <a:gd name="connsiteX7" fmla="*/ 0 w 2919413"/>
              <a:gd name="connsiteY7" fmla="*/ 838200 h 3541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19413" h="3541713">
                <a:moveTo>
                  <a:pt x="0" y="0"/>
                </a:moveTo>
                <a:lnTo>
                  <a:pt x="2919413" y="0"/>
                </a:lnTo>
                <a:lnTo>
                  <a:pt x="2919413" y="838200"/>
                </a:lnTo>
                <a:lnTo>
                  <a:pt x="1954213" y="838200"/>
                </a:lnTo>
                <a:lnTo>
                  <a:pt x="1954213" y="3541713"/>
                </a:lnTo>
                <a:lnTo>
                  <a:pt x="963613" y="3541713"/>
                </a:lnTo>
                <a:lnTo>
                  <a:pt x="963613" y="838200"/>
                </a:lnTo>
                <a:lnTo>
                  <a:pt x="0" y="838200"/>
                </a:lnTo>
                <a:close/>
              </a:path>
            </a:pathLst>
          </a:custGeom>
        </p:spPr>
        <p:txBody>
          <a:bodyPr wrap="square" lIns="68366" tIns="34201" rIns="68366" bIns="34201" anchor="ctr">
            <a:noAutofit/>
          </a:bodyPr>
          <a:lstStyle>
            <a:lvl1pPr marL="0" indent="0" algn="ctr">
              <a:buNone/>
              <a:defRPr sz="9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271256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EEB7095C-68DC-41E5-A322-48C2DAD508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0" y="1299234"/>
            <a:ext cx="9144000" cy="2824264"/>
          </a:xfrm>
          <a:custGeom>
            <a:avLst/>
            <a:gdLst>
              <a:gd name="connsiteX0" fmla="*/ 0 w 12192000"/>
              <a:gd name="connsiteY0" fmla="*/ 0 h 3765685"/>
              <a:gd name="connsiteX1" fmla="*/ 12192000 w 12192000"/>
              <a:gd name="connsiteY1" fmla="*/ 0 h 3765685"/>
              <a:gd name="connsiteX2" fmla="*/ 12192000 w 12192000"/>
              <a:gd name="connsiteY2" fmla="*/ 3765685 h 3765685"/>
              <a:gd name="connsiteX3" fmla="*/ 0 w 12192000"/>
              <a:gd name="connsiteY3" fmla="*/ 3765685 h 376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765685">
                <a:moveTo>
                  <a:pt x="0" y="0"/>
                </a:moveTo>
                <a:lnTo>
                  <a:pt x="12192000" y="0"/>
                </a:lnTo>
                <a:lnTo>
                  <a:pt x="12192000" y="3765685"/>
                </a:lnTo>
                <a:lnTo>
                  <a:pt x="0" y="3765685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4324625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678547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20" y="1597922"/>
            <a:ext cx="7772400" cy="1102519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601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20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80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40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00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61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2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481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753F19F-62B9-4FC2-B126-E5981B85BFA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DF0DC80-4344-4A44-AD1C-56DDECB1BA0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78957452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6110D9D-CE79-4905-BAAA-184FEC19FF2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A7953D4-D620-4FFE-AEFD-9135A7E6777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10312658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5" y="3305185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5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601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20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6805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406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008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3610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21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481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3F81A14B-FDFA-46BD-BA7B-C63EB9622628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B04F7185-5665-4C21-AB95-E8625B1EF56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7819795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20" y="1200154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94D0EF2C-3D96-430F-BD7A-7B2BCE80EC16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7BA0FE7-3349-4B13-8639-654FD249DBC4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61594961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151338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017" indent="0">
              <a:buNone/>
              <a:defRPr sz="2000" b="1"/>
            </a:lvl2pPr>
            <a:lvl3pPr marL="912031" indent="0">
              <a:buNone/>
              <a:defRPr sz="1800" b="1"/>
            </a:lvl3pPr>
            <a:lvl4pPr marL="1368052" indent="0">
              <a:buNone/>
              <a:defRPr sz="1600" b="1"/>
            </a:lvl4pPr>
            <a:lvl5pPr marL="1824068" indent="0">
              <a:buNone/>
              <a:defRPr sz="1600" b="1"/>
            </a:lvl5pPr>
            <a:lvl6pPr marL="2280086" indent="0">
              <a:buNone/>
              <a:defRPr sz="1600" b="1"/>
            </a:lvl6pPr>
            <a:lvl7pPr marL="2736102" indent="0">
              <a:buNone/>
              <a:defRPr sz="1600" b="1"/>
            </a:lvl7pPr>
            <a:lvl8pPr marL="3192120" indent="0">
              <a:buNone/>
              <a:defRPr sz="1600" b="1"/>
            </a:lvl8pPr>
            <a:lvl9pPr marL="3648137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1631159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33" y="1151338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017" indent="0">
              <a:buNone/>
              <a:defRPr sz="2000" b="1"/>
            </a:lvl2pPr>
            <a:lvl3pPr marL="912031" indent="0">
              <a:buNone/>
              <a:defRPr sz="1800" b="1"/>
            </a:lvl3pPr>
            <a:lvl4pPr marL="1368052" indent="0">
              <a:buNone/>
              <a:defRPr sz="1600" b="1"/>
            </a:lvl4pPr>
            <a:lvl5pPr marL="1824068" indent="0">
              <a:buNone/>
              <a:defRPr sz="1600" b="1"/>
            </a:lvl5pPr>
            <a:lvl6pPr marL="2280086" indent="0">
              <a:buNone/>
              <a:defRPr sz="1600" b="1"/>
            </a:lvl6pPr>
            <a:lvl7pPr marL="2736102" indent="0">
              <a:buNone/>
              <a:defRPr sz="1600" b="1"/>
            </a:lvl7pPr>
            <a:lvl8pPr marL="3192120" indent="0">
              <a:buNone/>
              <a:defRPr sz="1600" b="1"/>
            </a:lvl8pPr>
            <a:lvl9pPr marL="3648137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33" y="1631159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B7C3D4C0-F88A-4581-92FC-FF7C1B2BA37A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3066BA90-FE0C-4217-82ED-BAA53E27BD2D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89675143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2B796635-B82D-41AD-9B03-1E04748D6AF4}" type="datetime1">
              <a:rPr lang="ru-RU"/>
              <a:pPr>
                <a:defRPr/>
              </a:pPr>
              <a:t>пт 15.11.24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2607FC5-6266-4763-B59E-95494EBE6857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544547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7.xml"/><Relationship Id="rId3" Type="http://schemas.openxmlformats.org/officeDocument/2006/relationships/slideLayout" Target="../slideLayouts/slideLayout162.xml"/><Relationship Id="rId7" Type="http://schemas.openxmlformats.org/officeDocument/2006/relationships/slideLayout" Target="../slideLayouts/slideLayout16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61.xml"/><Relationship Id="rId1" Type="http://schemas.openxmlformats.org/officeDocument/2006/relationships/slideLayout" Target="../slideLayouts/slideLayout160.xml"/><Relationship Id="rId6" Type="http://schemas.openxmlformats.org/officeDocument/2006/relationships/slideLayout" Target="../slideLayouts/slideLayout165.xml"/><Relationship Id="rId11" Type="http://schemas.openxmlformats.org/officeDocument/2006/relationships/slideLayout" Target="../slideLayouts/slideLayout170.xml"/><Relationship Id="rId5" Type="http://schemas.openxmlformats.org/officeDocument/2006/relationships/slideLayout" Target="../slideLayouts/slideLayout164.xml"/><Relationship Id="rId10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63.xml"/><Relationship Id="rId9" Type="http://schemas.openxmlformats.org/officeDocument/2006/relationships/slideLayout" Target="../slideLayouts/slideLayout16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.xml"/><Relationship Id="rId3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72.xml"/><Relationship Id="rId1" Type="http://schemas.openxmlformats.org/officeDocument/2006/relationships/slideLayout" Target="../slideLayouts/slideLayout171.xml"/><Relationship Id="rId6" Type="http://schemas.openxmlformats.org/officeDocument/2006/relationships/slideLayout" Target="../slideLayouts/slideLayout176.xml"/><Relationship Id="rId11" Type="http://schemas.openxmlformats.org/officeDocument/2006/relationships/slideLayout" Target="../slideLayouts/slideLayout181.xml"/><Relationship Id="rId5" Type="http://schemas.openxmlformats.org/officeDocument/2006/relationships/slideLayout" Target="../slideLayouts/slideLayout175.xml"/><Relationship Id="rId10" Type="http://schemas.openxmlformats.org/officeDocument/2006/relationships/slideLayout" Target="../slideLayouts/slideLayout180.xml"/><Relationship Id="rId4" Type="http://schemas.openxmlformats.org/officeDocument/2006/relationships/slideLayout" Target="../slideLayouts/slideLayout174.xml"/><Relationship Id="rId9" Type="http://schemas.openxmlformats.org/officeDocument/2006/relationships/slideLayout" Target="../slideLayouts/slideLayout17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9.xml"/><Relationship Id="rId13" Type="http://schemas.openxmlformats.org/officeDocument/2006/relationships/slideLayout" Target="../slideLayouts/slideLayout194.xml"/><Relationship Id="rId18" Type="http://schemas.openxmlformats.org/officeDocument/2006/relationships/slideLayout" Target="../slideLayouts/slideLayout199.xml"/><Relationship Id="rId3" Type="http://schemas.openxmlformats.org/officeDocument/2006/relationships/slideLayout" Target="../slideLayouts/slideLayout184.xml"/><Relationship Id="rId21" Type="http://schemas.openxmlformats.org/officeDocument/2006/relationships/slideLayout" Target="../slideLayouts/slideLayout202.xml"/><Relationship Id="rId7" Type="http://schemas.openxmlformats.org/officeDocument/2006/relationships/slideLayout" Target="../slideLayouts/slideLayout188.xml"/><Relationship Id="rId12" Type="http://schemas.openxmlformats.org/officeDocument/2006/relationships/slideLayout" Target="../slideLayouts/slideLayout193.xml"/><Relationship Id="rId17" Type="http://schemas.openxmlformats.org/officeDocument/2006/relationships/slideLayout" Target="../slideLayouts/slideLayout198.xml"/><Relationship Id="rId2" Type="http://schemas.openxmlformats.org/officeDocument/2006/relationships/slideLayout" Target="../slideLayouts/slideLayout183.xml"/><Relationship Id="rId16" Type="http://schemas.openxmlformats.org/officeDocument/2006/relationships/slideLayout" Target="../slideLayouts/slideLayout197.xml"/><Relationship Id="rId20" Type="http://schemas.openxmlformats.org/officeDocument/2006/relationships/slideLayout" Target="../slideLayouts/slideLayout201.xml"/><Relationship Id="rId1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187.xml"/><Relationship Id="rId11" Type="http://schemas.openxmlformats.org/officeDocument/2006/relationships/slideLayout" Target="../slideLayouts/slideLayout192.xml"/><Relationship Id="rId5" Type="http://schemas.openxmlformats.org/officeDocument/2006/relationships/slideLayout" Target="../slideLayouts/slideLayout186.xml"/><Relationship Id="rId15" Type="http://schemas.openxmlformats.org/officeDocument/2006/relationships/slideLayout" Target="../slideLayouts/slideLayout196.xml"/><Relationship Id="rId10" Type="http://schemas.openxmlformats.org/officeDocument/2006/relationships/slideLayout" Target="../slideLayouts/slideLayout191.xml"/><Relationship Id="rId19" Type="http://schemas.openxmlformats.org/officeDocument/2006/relationships/slideLayout" Target="../slideLayouts/slideLayout200.xml"/><Relationship Id="rId4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190.xml"/><Relationship Id="rId14" Type="http://schemas.openxmlformats.org/officeDocument/2006/relationships/slideLayout" Target="../slideLayouts/slideLayout195.xml"/><Relationship Id="rId22" Type="http://schemas.openxmlformats.org/officeDocument/2006/relationships/theme" Target="../theme/theme1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0.xml"/><Relationship Id="rId13" Type="http://schemas.openxmlformats.org/officeDocument/2006/relationships/slideLayout" Target="../slideLayouts/slideLayout215.xml"/><Relationship Id="rId18" Type="http://schemas.openxmlformats.org/officeDocument/2006/relationships/slideLayout" Target="../slideLayouts/slideLayout220.xml"/><Relationship Id="rId26" Type="http://schemas.openxmlformats.org/officeDocument/2006/relationships/slideLayout" Target="../slideLayouts/slideLayout228.xml"/><Relationship Id="rId3" Type="http://schemas.openxmlformats.org/officeDocument/2006/relationships/slideLayout" Target="../slideLayouts/slideLayout205.xml"/><Relationship Id="rId21" Type="http://schemas.openxmlformats.org/officeDocument/2006/relationships/slideLayout" Target="../slideLayouts/slideLayout223.xml"/><Relationship Id="rId7" Type="http://schemas.openxmlformats.org/officeDocument/2006/relationships/slideLayout" Target="../slideLayouts/slideLayout209.xml"/><Relationship Id="rId12" Type="http://schemas.openxmlformats.org/officeDocument/2006/relationships/slideLayout" Target="../slideLayouts/slideLayout214.xml"/><Relationship Id="rId17" Type="http://schemas.openxmlformats.org/officeDocument/2006/relationships/slideLayout" Target="../slideLayouts/slideLayout219.xml"/><Relationship Id="rId25" Type="http://schemas.openxmlformats.org/officeDocument/2006/relationships/slideLayout" Target="../slideLayouts/slideLayout227.xml"/><Relationship Id="rId2" Type="http://schemas.openxmlformats.org/officeDocument/2006/relationships/slideLayout" Target="../slideLayouts/slideLayout204.xml"/><Relationship Id="rId16" Type="http://schemas.openxmlformats.org/officeDocument/2006/relationships/slideLayout" Target="../slideLayouts/slideLayout218.xml"/><Relationship Id="rId20" Type="http://schemas.openxmlformats.org/officeDocument/2006/relationships/slideLayout" Target="../slideLayouts/slideLayout222.xml"/><Relationship Id="rId29" Type="http://schemas.openxmlformats.org/officeDocument/2006/relationships/slideLayout" Target="../slideLayouts/slideLayout231.xml"/><Relationship Id="rId1" Type="http://schemas.openxmlformats.org/officeDocument/2006/relationships/slideLayout" Target="../slideLayouts/slideLayout203.xml"/><Relationship Id="rId6" Type="http://schemas.openxmlformats.org/officeDocument/2006/relationships/slideLayout" Target="../slideLayouts/slideLayout208.xml"/><Relationship Id="rId11" Type="http://schemas.openxmlformats.org/officeDocument/2006/relationships/slideLayout" Target="../slideLayouts/slideLayout213.xml"/><Relationship Id="rId24" Type="http://schemas.openxmlformats.org/officeDocument/2006/relationships/slideLayout" Target="../slideLayouts/slideLayout226.xml"/><Relationship Id="rId32" Type="http://schemas.openxmlformats.org/officeDocument/2006/relationships/theme" Target="../theme/theme13.xml"/><Relationship Id="rId5" Type="http://schemas.openxmlformats.org/officeDocument/2006/relationships/slideLayout" Target="../slideLayouts/slideLayout207.xml"/><Relationship Id="rId15" Type="http://schemas.openxmlformats.org/officeDocument/2006/relationships/slideLayout" Target="../slideLayouts/slideLayout217.xml"/><Relationship Id="rId23" Type="http://schemas.openxmlformats.org/officeDocument/2006/relationships/slideLayout" Target="../slideLayouts/slideLayout225.xml"/><Relationship Id="rId28" Type="http://schemas.openxmlformats.org/officeDocument/2006/relationships/slideLayout" Target="../slideLayouts/slideLayout230.xml"/><Relationship Id="rId10" Type="http://schemas.openxmlformats.org/officeDocument/2006/relationships/slideLayout" Target="../slideLayouts/slideLayout212.xml"/><Relationship Id="rId19" Type="http://schemas.openxmlformats.org/officeDocument/2006/relationships/slideLayout" Target="../slideLayouts/slideLayout221.xml"/><Relationship Id="rId31" Type="http://schemas.openxmlformats.org/officeDocument/2006/relationships/slideLayout" Target="../slideLayouts/slideLayout233.xml"/><Relationship Id="rId4" Type="http://schemas.openxmlformats.org/officeDocument/2006/relationships/slideLayout" Target="../slideLayouts/slideLayout206.xml"/><Relationship Id="rId9" Type="http://schemas.openxmlformats.org/officeDocument/2006/relationships/slideLayout" Target="../slideLayouts/slideLayout211.xml"/><Relationship Id="rId14" Type="http://schemas.openxmlformats.org/officeDocument/2006/relationships/slideLayout" Target="../slideLayouts/slideLayout216.xml"/><Relationship Id="rId22" Type="http://schemas.openxmlformats.org/officeDocument/2006/relationships/slideLayout" Target="../slideLayouts/slideLayout224.xml"/><Relationship Id="rId27" Type="http://schemas.openxmlformats.org/officeDocument/2006/relationships/slideLayout" Target="../slideLayouts/slideLayout229.xml"/><Relationship Id="rId30" Type="http://schemas.openxmlformats.org/officeDocument/2006/relationships/slideLayout" Target="../slideLayouts/slideLayout232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1.xml"/><Relationship Id="rId13" Type="http://schemas.openxmlformats.org/officeDocument/2006/relationships/slideLayout" Target="../slideLayouts/slideLayout246.xml"/><Relationship Id="rId18" Type="http://schemas.openxmlformats.org/officeDocument/2006/relationships/slideLayout" Target="../slideLayouts/slideLayout251.xml"/><Relationship Id="rId26" Type="http://schemas.openxmlformats.org/officeDocument/2006/relationships/slideLayout" Target="../slideLayouts/slideLayout259.xml"/><Relationship Id="rId3" Type="http://schemas.openxmlformats.org/officeDocument/2006/relationships/slideLayout" Target="../slideLayouts/slideLayout236.xml"/><Relationship Id="rId21" Type="http://schemas.openxmlformats.org/officeDocument/2006/relationships/slideLayout" Target="../slideLayouts/slideLayout254.xml"/><Relationship Id="rId7" Type="http://schemas.openxmlformats.org/officeDocument/2006/relationships/slideLayout" Target="../slideLayouts/slideLayout240.xml"/><Relationship Id="rId12" Type="http://schemas.openxmlformats.org/officeDocument/2006/relationships/slideLayout" Target="../slideLayouts/slideLayout245.xml"/><Relationship Id="rId17" Type="http://schemas.openxmlformats.org/officeDocument/2006/relationships/slideLayout" Target="../slideLayouts/slideLayout250.xml"/><Relationship Id="rId25" Type="http://schemas.openxmlformats.org/officeDocument/2006/relationships/slideLayout" Target="../slideLayouts/slideLayout258.xml"/><Relationship Id="rId2" Type="http://schemas.openxmlformats.org/officeDocument/2006/relationships/slideLayout" Target="../slideLayouts/slideLayout235.xml"/><Relationship Id="rId16" Type="http://schemas.openxmlformats.org/officeDocument/2006/relationships/slideLayout" Target="../slideLayouts/slideLayout249.xml"/><Relationship Id="rId20" Type="http://schemas.openxmlformats.org/officeDocument/2006/relationships/slideLayout" Target="../slideLayouts/slideLayout253.xml"/><Relationship Id="rId29" Type="http://schemas.openxmlformats.org/officeDocument/2006/relationships/slideLayout" Target="../slideLayouts/slideLayout262.xml"/><Relationship Id="rId1" Type="http://schemas.openxmlformats.org/officeDocument/2006/relationships/slideLayout" Target="../slideLayouts/slideLayout234.xml"/><Relationship Id="rId6" Type="http://schemas.openxmlformats.org/officeDocument/2006/relationships/slideLayout" Target="../slideLayouts/slideLayout239.xml"/><Relationship Id="rId11" Type="http://schemas.openxmlformats.org/officeDocument/2006/relationships/slideLayout" Target="../slideLayouts/slideLayout244.xml"/><Relationship Id="rId24" Type="http://schemas.openxmlformats.org/officeDocument/2006/relationships/slideLayout" Target="../slideLayouts/slideLayout257.xml"/><Relationship Id="rId32" Type="http://schemas.openxmlformats.org/officeDocument/2006/relationships/theme" Target="../theme/theme14.xml"/><Relationship Id="rId5" Type="http://schemas.openxmlformats.org/officeDocument/2006/relationships/slideLayout" Target="../slideLayouts/slideLayout238.xml"/><Relationship Id="rId15" Type="http://schemas.openxmlformats.org/officeDocument/2006/relationships/slideLayout" Target="../slideLayouts/slideLayout248.xml"/><Relationship Id="rId23" Type="http://schemas.openxmlformats.org/officeDocument/2006/relationships/slideLayout" Target="../slideLayouts/slideLayout256.xml"/><Relationship Id="rId28" Type="http://schemas.openxmlformats.org/officeDocument/2006/relationships/slideLayout" Target="../slideLayouts/slideLayout261.xml"/><Relationship Id="rId10" Type="http://schemas.openxmlformats.org/officeDocument/2006/relationships/slideLayout" Target="../slideLayouts/slideLayout243.xml"/><Relationship Id="rId19" Type="http://schemas.openxmlformats.org/officeDocument/2006/relationships/slideLayout" Target="../slideLayouts/slideLayout252.xml"/><Relationship Id="rId31" Type="http://schemas.openxmlformats.org/officeDocument/2006/relationships/slideLayout" Target="../slideLayouts/slideLayout264.xml"/><Relationship Id="rId4" Type="http://schemas.openxmlformats.org/officeDocument/2006/relationships/slideLayout" Target="../slideLayouts/slideLayout237.xml"/><Relationship Id="rId9" Type="http://schemas.openxmlformats.org/officeDocument/2006/relationships/slideLayout" Target="../slideLayouts/slideLayout242.xml"/><Relationship Id="rId14" Type="http://schemas.openxmlformats.org/officeDocument/2006/relationships/slideLayout" Target="../slideLayouts/slideLayout247.xml"/><Relationship Id="rId22" Type="http://schemas.openxmlformats.org/officeDocument/2006/relationships/slideLayout" Target="../slideLayouts/slideLayout255.xml"/><Relationship Id="rId27" Type="http://schemas.openxmlformats.org/officeDocument/2006/relationships/slideLayout" Target="../slideLayouts/slideLayout260.xml"/><Relationship Id="rId30" Type="http://schemas.openxmlformats.org/officeDocument/2006/relationships/slideLayout" Target="../slideLayouts/slideLayout263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.xml"/><Relationship Id="rId3" Type="http://schemas.openxmlformats.org/officeDocument/2006/relationships/slideLayout" Target="../slideLayouts/slideLayout267.xml"/><Relationship Id="rId7" Type="http://schemas.openxmlformats.org/officeDocument/2006/relationships/slideLayout" Target="../slideLayouts/slideLayout27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265.xml"/><Relationship Id="rId6" Type="http://schemas.openxmlformats.org/officeDocument/2006/relationships/slideLayout" Target="../slideLayouts/slideLayout270.xml"/><Relationship Id="rId11" Type="http://schemas.openxmlformats.org/officeDocument/2006/relationships/slideLayout" Target="../slideLayouts/slideLayout275.xml"/><Relationship Id="rId5" Type="http://schemas.openxmlformats.org/officeDocument/2006/relationships/slideLayout" Target="../slideLayouts/slideLayout269.xml"/><Relationship Id="rId10" Type="http://schemas.openxmlformats.org/officeDocument/2006/relationships/slideLayout" Target="../slideLayouts/slideLayout274.xml"/><Relationship Id="rId4" Type="http://schemas.openxmlformats.org/officeDocument/2006/relationships/slideLayout" Target="../slideLayouts/slideLayout268.xml"/><Relationship Id="rId9" Type="http://schemas.openxmlformats.org/officeDocument/2006/relationships/slideLayout" Target="../slideLayouts/slideLayout273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3.xml"/><Relationship Id="rId13" Type="http://schemas.openxmlformats.org/officeDocument/2006/relationships/slideLayout" Target="../slideLayouts/slideLayout288.xml"/><Relationship Id="rId18" Type="http://schemas.openxmlformats.org/officeDocument/2006/relationships/slideLayout" Target="../slideLayouts/slideLayout293.xml"/><Relationship Id="rId26" Type="http://schemas.openxmlformats.org/officeDocument/2006/relationships/slideLayout" Target="../slideLayouts/slideLayout301.xml"/><Relationship Id="rId3" Type="http://schemas.openxmlformats.org/officeDocument/2006/relationships/slideLayout" Target="../slideLayouts/slideLayout278.xml"/><Relationship Id="rId21" Type="http://schemas.openxmlformats.org/officeDocument/2006/relationships/slideLayout" Target="../slideLayouts/slideLayout296.xml"/><Relationship Id="rId7" Type="http://schemas.openxmlformats.org/officeDocument/2006/relationships/slideLayout" Target="../slideLayouts/slideLayout282.xml"/><Relationship Id="rId12" Type="http://schemas.openxmlformats.org/officeDocument/2006/relationships/slideLayout" Target="../slideLayouts/slideLayout287.xml"/><Relationship Id="rId17" Type="http://schemas.openxmlformats.org/officeDocument/2006/relationships/slideLayout" Target="../slideLayouts/slideLayout292.xml"/><Relationship Id="rId25" Type="http://schemas.openxmlformats.org/officeDocument/2006/relationships/slideLayout" Target="../slideLayouts/slideLayout300.xml"/><Relationship Id="rId2" Type="http://schemas.openxmlformats.org/officeDocument/2006/relationships/slideLayout" Target="../slideLayouts/slideLayout277.xml"/><Relationship Id="rId16" Type="http://schemas.openxmlformats.org/officeDocument/2006/relationships/slideLayout" Target="../slideLayouts/slideLayout291.xml"/><Relationship Id="rId20" Type="http://schemas.openxmlformats.org/officeDocument/2006/relationships/slideLayout" Target="../slideLayouts/slideLayout295.xml"/><Relationship Id="rId29" Type="http://schemas.openxmlformats.org/officeDocument/2006/relationships/slideLayout" Target="../slideLayouts/slideLayout304.xml"/><Relationship Id="rId1" Type="http://schemas.openxmlformats.org/officeDocument/2006/relationships/slideLayout" Target="../slideLayouts/slideLayout276.xml"/><Relationship Id="rId6" Type="http://schemas.openxmlformats.org/officeDocument/2006/relationships/slideLayout" Target="../slideLayouts/slideLayout281.xml"/><Relationship Id="rId11" Type="http://schemas.openxmlformats.org/officeDocument/2006/relationships/slideLayout" Target="../slideLayouts/slideLayout286.xml"/><Relationship Id="rId24" Type="http://schemas.openxmlformats.org/officeDocument/2006/relationships/slideLayout" Target="../slideLayouts/slideLayout299.xml"/><Relationship Id="rId32" Type="http://schemas.openxmlformats.org/officeDocument/2006/relationships/theme" Target="../theme/theme16.xml"/><Relationship Id="rId5" Type="http://schemas.openxmlformats.org/officeDocument/2006/relationships/slideLayout" Target="../slideLayouts/slideLayout280.xml"/><Relationship Id="rId15" Type="http://schemas.openxmlformats.org/officeDocument/2006/relationships/slideLayout" Target="../slideLayouts/slideLayout290.xml"/><Relationship Id="rId23" Type="http://schemas.openxmlformats.org/officeDocument/2006/relationships/slideLayout" Target="../slideLayouts/slideLayout298.xml"/><Relationship Id="rId28" Type="http://schemas.openxmlformats.org/officeDocument/2006/relationships/slideLayout" Target="../slideLayouts/slideLayout303.xml"/><Relationship Id="rId10" Type="http://schemas.openxmlformats.org/officeDocument/2006/relationships/slideLayout" Target="../slideLayouts/slideLayout285.xml"/><Relationship Id="rId19" Type="http://schemas.openxmlformats.org/officeDocument/2006/relationships/slideLayout" Target="../slideLayouts/slideLayout294.xml"/><Relationship Id="rId31" Type="http://schemas.openxmlformats.org/officeDocument/2006/relationships/slideLayout" Target="../slideLayouts/slideLayout306.xml"/><Relationship Id="rId4" Type="http://schemas.openxmlformats.org/officeDocument/2006/relationships/slideLayout" Target="../slideLayouts/slideLayout279.xml"/><Relationship Id="rId9" Type="http://schemas.openxmlformats.org/officeDocument/2006/relationships/slideLayout" Target="../slideLayouts/slideLayout284.xml"/><Relationship Id="rId14" Type="http://schemas.openxmlformats.org/officeDocument/2006/relationships/slideLayout" Target="../slideLayouts/slideLayout289.xml"/><Relationship Id="rId22" Type="http://schemas.openxmlformats.org/officeDocument/2006/relationships/slideLayout" Target="../slideLayouts/slideLayout297.xml"/><Relationship Id="rId27" Type="http://schemas.openxmlformats.org/officeDocument/2006/relationships/slideLayout" Target="../slideLayouts/slideLayout302.xml"/><Relationship Id="rId30" Type="http://schemas.openxmlformats.org/officeDocument/2006/relationships/slideLayout" Target="../slideLayouts/slideLayout305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4.xml"/><Relationship Id="rId13" Type="http://schemas.openxmlformats.org/officeDocument/2006/relationships/slideLayout" Target="../slideLayouts/slideLayout319.xml"/><Relationship Id="rId18" Type="http://schemas.openxmlformats.org/officeDocument/2006/relationships/slideLayout" Target="../slideLayouts/slideLayout324.xml"/><Relationship Id="rId3" Type="http://schemas.openxmlformats.org/officeDocument/2006/relationships/slideLayout" Target="../slideLayouts/slideLayout309.xml"/><Relationship Id="rId7" Type="http://schemas.openxmlformats.org/officeDocument/2006/relationships/slideLayout" Target="../slideLayouts/slideLayout313.xml"/><Relationship Id="rId12" Type="http://schemas.openxmlformats.org/officeDocument/2006/relationships/slideLayout" Target="../slideLayouts/slideLayout318.xml"/><Relationship Id="rId17" Type="http://schemas.openxmlformats.org/officeDocument/2006/relationships/slideLayout" Target="../slideLayouts/slideLayout323.xml"/><Relationship Id="rId2" Type="http://schemas.openxmlformats.org/officeDocument/2006/relationships/slideLayout" Target="../slideLayouts/slideLayout308.xml"/><Relationship Id="rId16" Type="http://schemas.openxmlformats.org/officeDocument/2006/relationships/slideLayout" Target="../slideLayouts/slideLayout322.xml"/><Relationship Id="rId20" Type="http://schemas.openxmlformats.org/officeDocument/2006/relationships/theme" Target="../theme/theme17.xml"/><Relationship Id="rId1" Type="http://schemas.openxmlformats.org/officeDocument/2006/relationships/slideLayout" Target="../slideLayouts/slideLayout307.xml"/><Relationship Id="rId6" Type="http://schemas.openxmlformats.org/officeDocument/2006/relationships/slideLayout" Target="../slideLayouts/slideLayout312.xml"/><Relationship Id="rId11" Type="http://schemas.openxmlformats.org/officeDocument/2006/relationships/slideLayout" Target="../slideLayouts/slideLayout317.xml"/><Relationship Id="rId5" Type="http://schemas.openxmlformats.org/officeDocument/2006/relationships/slideLayout" Target="../slideLayouts/slideLayout311.xml"/><Relationship Id="rId15" Type="http://schemas.openxmlformats.org/officeDocument/2006/relationships/slideLayout" Target="../slideLayouts/slideLayout321.xml"/><Relationship Id="rId10" Type="http://schemas.openxmlformats.org/officeDocument/2006/relationships/slideLayout" Target="../slideLayouts/slideLayout316.xml"/><Relationship Id="rId19" Type="http://schemas.openxmlformats.org/officeDocument/2006/relationships/slideLayout" Target="../slideLayouts/slideLayout325.xml"/><Relationship Id="rId4" Type="http://schemas.openxmlformats.org/officeDocument/2006/relationships/slideLayout" Target="../slideLayouts/slideLayout310.xml"/><Relationship Id="rId9" Type="http://schemas.openxmlformats.org/officeDocument/2006/relationships/slideLayout" Target="../slideLayouts/slideLayout315.xml"/><Relationship Id="rId14" Type="http://schemas.openxmlformats.org/officeDocument/2006/relationships/slideLayout" Target="../slideLayouts/slideLayout320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3.xml"/><Relationship Id="rId3" Type="http://schemas.openxmlformats.org/officeDocument/2006/relationships/slideLayout" Target="../slideLayouts/slideLayout328.xml"/><Relationship Id="rId7" Type="http://schemas.openxmlformats.org/officeDocument/2006/relationships/slideLayout" Target="../slideLayouts/slideLayout332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327.xml"/><Relationship Id="rId1" Type="http://schemas.openxmlformats.org/officeDocument/2006/relationships/slideLayout" Target="../slideLayouts/slideLayout326.xml"/><Relationship Id="rId6" Type="http://schemas.openxmlformats.org/officeDocument/2006/relationships/slideLayout" Target="../slideLayouts/slideLayout331.xml"/><Relationship Id="rId11" Type="http://schemas.openxmlformats.org/officeDocument/2006/relationships/slideLayout" Target="../slideLayouts/slideLayout336.xml"/><Relationship Id="rId5" Type="http://schemas.openxmlformats.org/officeDocument/2006/relationships/slideLayout" Target="../slideLayouts/slideLayout330.xml"/><Relationship Id="rId10" Type="http://schemas.openxmlformats.org/officeDocument/2006/relationships/slideLayout" Target="../slideLayouts/slideLayout335.xml"/><Relationship Id="rId4" Type="http://schemas.openxmlformats.org/officeDocument/2006/relationships/slideLayout" Target="../slideLayouts/slideLayout329.xml"/><Relationship Id="rId9" Type="http://schemas.openxmlformats.org/officeDocument/2006/relationships/slideLayout" Target="../slideLayouts/slideLayout334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4.xml"/><Relationship Id="rId3" Type="http://schemas.openxmlformats.org/officeDocument/2006/relationships/slideLayout" Target="../slideLayouts/slideLayout339.xml"/><Relationship Id="rId7" Type="http://schemas.openxmlformats.org/officeDocument/2006/relationships/slideLayout" Target="../slideLayouts/slideLayout343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338.xml"/><Relationship Id="rId1" Type="http://schemas.openxmlformats.org/officeDocument/2006/relationships/slideLayout" Target="../slideLayouts/slideLayout337.xml"/><Relationship Id="rId6" Type="http://schemas.openxmlformats.org/officeDocument/2006/relationships/slideLayout" Target="../slideLayouts/slideLayout342.xml"/><Relationship Id="rId11" Type="http://schemas.openxmlformats.org/officeDocument/2006/relationships/slideLayout" Target="../slideLayouts/slideLayout347.xml"/><Relationship Id="rId5" Type="http://schemas.openxmlformats.org/officeDocument/2006/relationships/slideLayout" Target="../slideLayouts/slideLayout341.xml"/><Relationship Id="rId10" Type="http://schemas.openxmlformats.org/officeDocument/2006/relationships/slideLayout" Target="../slideLayouts/slideLayout346.xml"/><Relationship Id="rId4" Type="http://schemas.openxmlformats.org/officeDocument/2006/relationships/slideLayout" Target="../slideLayouts/slideLayout340.xml"/><Relationship Id="rId9" Type="http://schemas.openxmlformats.org/officeDocument/2006/relationships/slideLayout" Target="../slideLayouts/slideLayout345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18" Type="http://schemas.openxmlformats.org/officeDocument/2006/relationships/slideLayout" Target="../slideLayouts/slideLayout49.xml"/><Relationship Id="rId26" Type="http://schemas.openxmlformats.org/officeDocument/2006/relationships/slideLayout" Target="../slideLayouts/slideLayout57.xml"/><Relationship Id="rId3" Type="http://schemas.openxmlformats.org/officeDocument/2006/relationships/slideLayout" Target="../slideLayouts/slideLayout34.xml"/><Relationship Id="rId21" Type="http://schemas.openxmlformats.org/officeDocument/2006/relationships/slideLayout" Target="../slideLayouts/slideLayout52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17" Type="http://schemas.openxmlformats.org/officeDocument/2006/relationships/slideLayout" Target="../slideLayouts/slideLayout48.xml"/><Relationship Id="rId25" Type="http://schemas.openxmlformats.org/officeDocument/2006/relationships/slideLayout" Target="../slideLayouts/slideLayout56.xml"/><Relationship Id="rId2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47.xml"/><Relationship Id="rId20" Type="http://schemas.openxmlformats.org/officeDocument/2006/relationships/slideLayout" Target="../slideLayouts/slideLayout51.xml"/><Relationship Id="rId29" Type="http://schemas.openxmlformats.org/officeDocument/2006/relationships/slideLayout" Target="../slideLayouts/slideLayout60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24" Type="http://schemas.openxmlformats.org/officeDocument/2006/relationships/slideLayout" Target="../slideLayouts/slideLayout55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6.xml"/><Relationship Id="rId23" Type="http://schemas.openxmlformats.org/officeDocument/2006/relationships/slideLayout" Target="../slideLayouts/slideLayout54.xml"/><Relationship Id="rId28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1.xml"/><Relationship Id="rId19" Type="http://schemas.openxmlformats.org/officeDocument/2006/relationships/slideLayout" Target="../slideLayouts/slideLayout50.xml"/><Relationship Id="rId31" Type="http://schemas.openxmlformats.org/officeDocument/2006/relationships/slideLayout" Target="../slideLayouts/slideLayout62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Relationship Id="rId22" Type="http://schemas.openxmlformats.org/officeDocument/2006/relationships/slideLayout" Target="../slideLayouts/slideLayout53.xml"/><Relationship Id="rId27" Type="http://schemas.openxmlformats.org/officeDocument/2006/relationships/slideLayout" Target="../slideLayouts/slideLayout58.xml"/><Relationship Id="rId30" Type="http://schemas.openxmlformats.org/officeDocument/2006/relationships/slideLayout" Target="../slideLayouts/slideLayout61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5.xml"/><Relationship Id="rId13" Type="http://schemas.openxmlformats.org/officeDocument/2006/relationships/slideLayout" Target="../slideLayouts/slideLayout360.xml"/><Relationship Id="rId18" Type="http://schemas.openxmlformats.org/officeDocument/2006/relationships/slideLayout" Target="../slideLayouts/slideLayout365.xml"/><Relationship Id="rId26" Type="http://schemas.openxmlformats.org/officeDocument/2006/relationships/slideLayout" Target="../slideLayouts/slideLayout373.xml"/><Relationship Id="rId3" Type="http://schemas.openxmlformats.org/officeDocument/2006/relationships/slideLayout" Target="../slideLayouts/slideLayout350.xml"/><Relationship Id="rId21" Type="http://schemas.openxmlformats.org/officeDocument/2006/relationships/slideLayout" Target="../slideLayouts/slideLayout368.xml"/><Relationship Id="rId7" Type="http://schemas.openxmlformats.org/officeDocument/2006/relationships/slideLayout" Target="../slideLayouts/slideLayout354.xml"/><Relationship Id="rId12" Type="http://schemas.openxmlformats.org/officeDocument/2006/relationships/slideLayout" Target="../slideLayouts/slideLayout359.xml"/><Relationship Id="rId17" Type="http://schemas.openxmlformats.org/officeDocument/2006/relationships/slideLayout" Target="../slideLayouts/slideLayout364.xml"/><Relationship Id="rId25" Type="http://schemas.openxmlformats.org/officeDocument/2006/relationships/slideLayout" Target="../slideLayouts/slideLayout372.xml"/><Relationship Id="rId2" Type="http://schemas.openxmlformats.org/officeDocument/2006/relationships/slideLayout" Target="../slideLayouts/slideLayout349.xml"/><Relationship Id="rId16" Type="http://schemas.openxmlformats.org/officeDocument/2006/relationships/slideLayout" Target="../slideLayouts/slideLayout363.xml"/><Relationship Id="rId20" Type="http://schemas.openxmlformats.org/officeDocument/2006/relationships/slideLayout" Target="../slideLayouts/slideLayout367.xml"/><Relationship Id="rId29" Type="http://schemas.openxmlformats.org/officeDocument/2006/relationships/slideLayout" Target="../slideLayouts/slideLayout376.xml"/><Relationship Id="rId1" Type="http://schemas.openxmlformats.org/officeDocument/2006/relationships/slideLayout" Target="../slideLayouts/slideLayout348.xml"/><Relationship Id="rId6" Type="http://schemas.openxmlformats.org/officeDocument/2006/relationships/slideLayout" Target="../slideLayouts/slideLayout353.xml"/><Relationship Id="rId11" Type="http://schemas.openxmlformats.org/officeDocument/2006/relationships/slideLayout" Target="../slideLayouts/slideLayout358.xml"/><Relationship Id="rId24" Type="http://schemas.openxmlformats.org/officeDocument/2006/relationships/slideLayout" Target="../slideLayouts/slideLayout371.xml"/><Relationship Id="rId32" Type="http://schemas.openxmlformats.org/officeDocument/2006/relationships/theme" Target="../theme/theme20.xml"/><Relationship Id="rId5" Type="http://schemas.openxmlformats.org/officeDocument/2006/relationships/slideLayout" Target="../slideLayouts/slideLayout352.xml"/><Relationship Id="rId15" Type="http://schemas.openxmlformats.org/officeDocument/2006/relationships/slideLayout" Target="../slideLayouts/slideLayout362.xml"/><Relationship Id="rId23" Type="http://schemas.openxmlformats.org/officeDocument/2006/relationships/slideLayout" Target="../slideLayouts/slideLayout370.xml"/><Relationship Id="rId28" Type="http://schemas.openxmlformats.org/officeDocument/2006/relationships/slideLayout" Target="../slideLayouts/slideLayout375.xml"/><Relationship Id="rId10" Type="http://schemas.openxmlformats.org/officeDocument/2006/relationships/slideLayout" Target="../slideLayouts/slideLayout357.xml"/><Relationship Id="rId19" Type="http://schemas.openxmlformats.org/officeDocument/2006/relationships/slideLayout" Target="../slideLayouts/slideLayout366.xml"/><Relationship Id="rId31" Type="http://schemas.openxmlformats.org/officeDocument/2006/relationships/slideLayout" Target="../slideLayouts/slideLayout378.xml"/><Relationship Id="rId4" Type="http://schemas.openxmlformats.org/officeDocument/2006/relationships/slideLayout" Target="../slideLayouts/slideLayout351.xml"/><Relationship Id="rId9" Type="http://schemas.openxmlformats.org/officeDocument/2006/relationships/slideLayout" Target="../slideLayouts/slideLayout356.xml"/><Relationship Id="rId14" Type="http://schemas.openxmlformats.org/officeDocument/2006/relationships/slideLayout" Target="../slideLayouts/slideLayout361.xml"/><Relationship Id="rId22" Type="http://schemas.openxmlformats.org/officeDocument/2006/relationships/slideLayout" Target="../slideLayouts/slideLayout369.xml"/><Relationship Id="rId27" Type="http://schemas.openxmlformats.org/officeDocument/2006/relationships/slideLayout" Target="../slideLayouts/slideLayout374.xml"/><Relationship Id="rId30" Type="http://schemas.openxmlformats.org/officeDocument/2006/relationships/slideLayout" Target="../slideLayouts/slideLayout377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6.xml"/><Relationship Id="rId13" Type="http://schemas.openxmlformats.org/officeDocument/2006/relationships/slideLayout" Target="../slideLayouts/slideLayout391.xml"/><Relationship Id="rId18" Type="http://schemas.openxmlformats.org/officeDocument/2006/relationships/slideLayout" Target="../slideLayouts/slideLayout396.xml"/><Relationship Id="rId3" Type="http://schemas.openxmlformats.org/officeDocument/2006/relationships/slideLayout" Target="../slideLayouts/slideLayout381.xml"/><Relationship Id="rId21" Type="http://schemas.openxmlformats.org/officeDocument/2006/relationships/slideLayout" Target="../slideLayouts/slideLayout399.xml"/><Relationship Id="rId7" Type="http://schemas.openxmlformats.org/officeDocument/2006/relationships/slideLayout" Target="../slideLayouts/slideLayout385.xml"/><Relationship Id="rId12" Type="http://schemas.openxmlformats.org/officeDocument/2006/relationships/slideLayout" Target="../slideLayouts/slideLayout390.xml"/><Relationship Id="rId17" Type="http://schemas.openxmlformats.org/officeDocument/2006/relationships/slideLayout" Target="../slideLayouts/slideLayout395.xml"/><Relationship Id="rId2" Type="http://schemas.openxmlformats.org/officeDocument/2006/relationships/slideLayout" Target="../slideLayouts/slideLayout380.xml"/><Relationship Id="rId16" Type="http://schemas.openxmlformats.org/officeDocument/2006/relationships/slideLayout" Target="../slideLayouts/slideLayout394.xml"/><Relationship Id="rId20" Type="http://schemas.openxmlformats.org/officeDocument/2006/relationships/slideLayout" Target="../slideLayouts/slideLayout398.xml"/><Relationship Id="rId1" Type="http://schemas.openxmlformats.org/officeDocument/2006/relationships/slideLayout" Target="../slideLayouts/slideLayout379.xml"/><Relationship Id="rId6" Type="http://schemas.openxmlformats.org/officeDocument/2006/relationships/slideLayout" Target="../slideLayouts/slideLayout384.xml"/><Relationship Id="rId11" Type="http://schemas.openxmlformats.org/officeDocument/2006/relationships/slideLayout" Target="../slideLayouts/slideLayout389.xml"/><Relationship Id="rId5" Type="http://schemas.openxmlformats.org/officeDocument/2006/relationships/slideLayout" Target="../slideLayouts/slideLayout383.xml"/><Relationship Id="rId15" Type="http://schemas.openxmlformats.org/officeDocument/2006/relationships/slideLayout" Target="../slideLayouts/slideLayout393.xml"/><Relationship Id="rId10" Type="http://schemas.openxmlformats.org/officeDocument/2006/relationships/slideLayout" Target="../slideLayouts/slideLayout388.xml"/><Relationship Id="rId19" Type="http://schemas.openxmlformats.org/officeDocument/2006/relationships/slideLayout" Target="../slideLayouts/slideLayout397.xml"/><Relationship Id="rId4" Type="http://schemas.openxmlformats.org/officeDocument/2006/relationships/slideLayout" Target="../slideLayouts/slideLayout382.xml"/><Relationship Id="rId9" Type="http://schemas.openxmlformats.org/officeDocument/2006/relationships/slideLayout" Target="../slideLayouts/slideLayout387.xml"/><Relationship Id="rId14" Type="http://schemas.openxmlformats.org/officeDocument/2006/relationships/slideLayout" Target="../slideLayouts/slideLayout392.xml"/><Relationship Id="rId22" Type="http://schemas.openxmlformats.org/officeDocument/2006/relationships/theme" Target="../theme/theme21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7.xml"/><Relationship Id="rId13" Type="http://schemas.openxmlformats.org/officeDocument/2006/relationships/image" Target="../media/image12.jpeg"/><Relationship Id="rId3" Type="http://schemas.openxmlformats.org/officeDocument/2006/relationships/slideLayout" Target="../slideLayouts/slideLayout402.xml"/><Relationship Id="rId7" Type="http://schemas.openxmlformats.org/officeDocument/2006/relationships/slideLayout" Target="../slideLayouts/slideLayout406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401.xml"/><Relationship Id="rId1" Type="http://schemas.openxmlformats.org/officeDocument/2006/relationships/slideLayout" Target="../slideLayouts/slideLayout400.xml"/><Relationship Id="rId6" Type="http://schemas.openxmlformats.org/officeDocument/2006/relationships/slideLayout" Target="../slideLayouts/slideLayout405.xml"/><Relationship Id="rId11" Type="http://schemas.openxmlformats.org/officeDocument/2006/relationships/slideLayout" Target="../slideLayouts/slideLayout410.xml"/><Relationship Id="rId5" Type="http://schemas.openxmlformats.org/officeDocument/2006/relationships/slideLayout" Target="../slideLayouts/slideLayout404.xml"/><Relationship Id="rId10" Type="http://schemas.openxmlformats.org/officeDocument/2006/relationships/slideLayout" Target="../slideLayouts/slideLayout409.xml"/><Relationship Id="rId4" Type="http://schemas.openxmlformats.org/officeDocument/2006/relationships/slideLayout" Target="../slideLayouts/slideLayout403.xml"/><Relationship Id="rId9" Type="http://schemas.openxmlformats.org/officeDocument/2006/relationships/slideLayout" Target="../slideLayouts/slideLayout40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29" Type="http://schemas.openxmlformats.org/officeDocument/2006/relationships/slideLayout" Target="../slideLayouts/slideLayout91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32" Type="http://schemas.openxmlformats.org/officeDocument/2006/relationships/theme" Target="../theme/theme3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slideLayout" Target="../slideLayouts/slideLayout90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31" Type="http://schemas.openxmlformats.org/officeDocument/2006/relationships/slideLayout" Target="../slideLayouts/slideLayout93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Relationship Id="rId30" Type="http://schemas.openxmlformats.org/officeDocument/2006/relationships/slideLayout" Target="../slideLayouts/slideLayout9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95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.xml"/><Relationship Id="rId3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11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105.xml"/><Relationship Id="rId6" Type="http://schemas.openxmlformats.org/officeDocument/2006/relationships/slideLayout" Target="../slideLayouts/slideLayout110.xml"/><Relationship Id="rId11" Type="http://schemas.openxmlformats.org/officeDocument/2006/relationships/slideLayout" Target="../slideLayouts/slideLayout115.xml"/><Relationship Id="rId5" Type="http://schemas.openxmlformats.org/officeDocument/2006/relationships/slideLayout" Target="../slideLayouts/slideLayout109.xml"/><Relationship Id="rId10" Type="http://schemas.openxmlformats.org/officeDocument/2006/relationships/slideLayout" Target="../slideLayouts/slideLayout114.xml"/><Relationship Id="rId4" Type="http://schemas.openxmlformats.org/officeDocument/2006/relationships/slideLayout" Target="../slideLayouts/slideLayout108.xml"/><Relationship Id="rId9" Type="http://schemas.openxmlformats.org/officeDocument/2006/relationships/slideLayout" Target="../slideLayouts/slideLayout11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2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117.xml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5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25.xml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.xml"/><Relationship Id="rId3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13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28.xml"/><Relationship Id="rId1" Type="http://schemas.openxmlformats.org/officeDocument/2006/relationships/slideLayout" Target="../slideLayouts/slideLayout127.xml"/><Relationship Id="rId6" Type="http://schemas.openxmlformats.org/officeDocument/2006/relationships/slideLayout" Target="../slideLayouts/slideLayout132.xml"/><Relationship Id="rId11" Type="http://schemas.openxmlformats.org/officeDocument/2006/relationships/slideLayout" Target="../slideLayouts/slideLayout137.xml"/><Relationship Id="rId5" Type="http://schemas.openxmlformats.org/officeDocument/2006/relationships/slideLayout" Target="../slideLayouts/slideLayout131.xml"/><Relationship Id="rId10" Type="http://schemas.openxmlformats.org/officeDocument/2006/relationships/slideLayout" Target="../slideLayouts/slideLayout136.xml"/><Relationship Id="rId4" Type="http://schemas.openxmlformats.org/officeDocument/2006/relationships/slideLayout" Target="../slideLayouts/slideLayout130.xml"/><Relationship Id="rId9" Type="http://schemas.openxmlformats.org/officeDocument/2006/relationships/slideLayout" Target="../slideLayouts/slideLayout13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5.xml"/><Relationship Id="rId3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4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39.xml"/><Relationship Id="rId1" Type="http://schemas.openxmlformats.org/officeDocument/2006/relationships/slideLayout" Target="../slideLayouts/slideLayout138.xml"/><Relationship Id="rId6" Type="http://schemas.openxmlformats.org/officeDocument/2006/relationships/slideLayout" Target="../slideLayouts/slideLayout143.xml"/><Relationship Id="rId11" Type="http://schemas.openxmlformats.org/officeDocument/2006/relationships/slideLayout" Target="../slideLayouts/slideLayout148.xml"/><Relationship Id="rId5" Type="http://schemas.openxmlformats.org/officeDocument/2006/relationships/slideLayout" Target="../slideLayouts/slideLayout142.xml"/><Relationship Id="rId10" Type="http://schemas.openxmlformats.org/officeDocument/2006/relationships/slideLayout" Target="../slideLayouts/slideLayout147.xml"/><Relationship Id="rId4" Type="http://schemas.openxmlformats.org/officeDocument/2006/relationships/slideLayout" Target="../slideLayouts/slideLayout141.xml"/><Relationship Id="rId9" Type="http://schemas.openxmlformats.org/officeDocument/2006/relationships/slideLayout" Target="../slideLayouts/slideLayout14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6.xml"/><Relationship Id="rId3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5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50.xml"/><Relationship Id="rId1" Type="http://schemas.openxmlformats.org/officeDocument/2006/relationships/slideLayout" Target="../slideLayouts/slideLayout149.xml"/><Relationship Id="rId6" Type="http://schemas.openxmlformats.org/officeDocument/2006/relationships/slideLayout" Target="../slideLayouts/slideLayout154.xml"/><Relationship Id="rId11" Type="http://schemas.openxmlformats.org/officeDocument/2006/relationships/slideLayout" Target="../slideLayouts/slideLayout159.xml"/><Relationship Id="rId5" Type="http://schemas.openxmlformats.org/officeDocument/2006/relationships/slideLayout" Target="../slideLayouts/slideLayout153.xml"/><Relationship Id="rId10" Type="http://schemas.openxmlformats.org/officeDocument/2006/relationships/slideLayout" Target="../slideLayouts/slideLayout158.xml"/><Relationship Id="rId4" Type="http://schemas.openxmlformats.org/officeDocument/2006/relationships/slideLayout" Target="../slideLayouts/slideLayout152.xml"/><Relationship Id="rId9" Type="http://schemas.openxmlformats.org/officeDocument/2006/relationships/slideLayout" Target="../slideLayouts/slideLayout15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9388" y="274006"/>
            <a:ext cx="8565266" cy="447737"/>
          </a:xfrm>
          <a:prstGeom prst="rect">
            <a:avLst/>
          </a:prstGeom>
        </p:spPr>
        <p:txBody>
          <a:bodyPr vert="horz" lIns="68315" tIns="34201" rIns="68315" bIns="34201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FDF97E22-E75A-4F94-BDBF-433B020E12E7}"/>
              </a:ext>
            </a:extLst>
          </p:cNvPr>
          <p:cNvGrpSpPr/>
          <p:nvPr/>
        </p:nvGrpSpPr>
        <p:grpSpPr>
          <a:xfrm>
            <a:off x="8723034" y="4906811"/>
            <a:ext cx="292625" cy="128841"/>
            <a:chOff x="11125576" y="6251575"/>
            <a:chExt cx="288549" cy="117476"/>
          </a:xfrm>
        </p:grpSpPr>
        <p:sp>
          <p:nvSpPr>
            <p:cNvPr id="8" name="Chevron 32">
              <a:hlinkClick r:id="" action="ppaction://hlinkshowjump?jump=nextslide" tooltip="Next Slide"/>
              <a:extLst>
                <a:ext uri="{FF2B5EF4-FFF2-40B4-BE49-F238E27FC236}">
                  <a16:creationId xmlns="" xmlns:a16="http://schemas.microsoft.com/office/drawing/2014/main" id="{04E8AFBF-70AB-4EB3-8C2C-777B9E268BD1}"/>
                </a:ext>
              </a:extLst>
            </p:cNvPr>
            <p:cNvSpPr/>
            <p:nvPr userDrawn="1"/>
          </p:nvSpPr>
          <p:spPr>
            <a:xfrm>
              <a:off x="11321095" y="6251575"/>
              <a:ext cx="93030" cy="117476"/>
            </a:xfrm>
            <a:prstGeom prst="chevron">
              <a:avLst>
                <a:gd name="adj" fmla="val 66337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3043"/>
              <a:endParaRPr lang="en-US" sz="1400">
                <a:solidFill>
                  <a:srgbClr val="000000"/>
                </a:solidFill>
              </a:endParaRPr>
            </a:p>
          </p:txBody>
        </p:sp>
        <p:sp>
          <p:nvSpPr>
            <p:cNvPr id="9" name="Chevron 33">
              <a:hlinkClick r:id="" action="ppaction://hlinkshowjump?jump=previousslide" tooltip="Previous Slide"/>
              <a:extLst>
                <a:ext uri="{FF2B5EF4-FFF2-40B4-BE49-F238E27FC236}">
                  <a16:creationId xmlns="" xmlns:a16="http://schemas.microsoft.com/office/drawing/2014/main" id="{A6AC01FC-013A-445B-9921-7F109FC1E25C}"/>
                </a:ext>
              </a:extLst>
            </p:cNvPr>
            <p:cNvSpPr/>
            <p:nvPr userDrawn="1"/>
          </p:nvSpPr>
          <p:spPr>
            <a:xfrm rot="10800000">
              <a:off x="11125576" y="6251575"/>
              <a:ext cx="93030" cy="117476"/>
            </a:xfrm>
            <a:prstGeom prst="chevron">
              <a:avLst>
                <a:gd name="adj" fmla="val 64003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3043"/>
              <a:endParaRPr lang="en-US" sz="1400">
                <a:solidFill>
                  <a:srgbClr val="000000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="" xmlns:a16="http://schemas.microsoft.com/office/drawing/2014/main" id="{79CAB756-75D0-44DC-B390-7D607F9EB911}"/>
                </a:ext>
              </a:extLst>
            </p:cNvPr>
            <p:cNvCxnSpPr/>
            <p:nvPr userDrawn="1"/>
          </p:nvCxnSpPr>
          <p:spPr>
            <a:xfrm flipV="1">
              <a:off x="11268075" y="6251575"/>
              <a:ext cx="0" cy="11747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037709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9" r:id="rId1"/>
    <p:sldLayoutId id="2147483840" r:id="rId2"/>
    <p:sldLayoutId id="2147483841" r:id="rId3"/>
    <p:sldLayoutId id="2147483842" r:id="rId4"/>
    <p:sldLayoutId id="2147483843" r:id="rId5"/>
    <p:sldLayoutId id="2147483844" r:id="rId6"/>
    <p:sldLayoutId id="2147483845" r:id="rId7"/>
    <p:sldLayoutId id="2147483846" r:id="rId8"/>
    <p:sldLayoutId id="2147483847" r:id="rId9"/>
    <p:sldLayoutId id="2147483848" r:id="rId10"/>
    <p:sldLayoutId id="2147483849" r:id="rId11"/>
    <p:sldLayoutId id="2147483850" r:id="rId12"/>
    <p:sldLayoutId id="2147483851" r:id="rId13"/>
    <p:sldLayoutId id="2147483852" r:id="rId14"/>
    <p:sldLayoutId id="2147483853" r:id="rId15"/>
    <p:sldLayoutId id="2147483854" r:id="rId16"/>
    <p:sldLayoutId id="2147483855" r:id="rId17"/>
    <p:sldLayoutId id="2147483856" r:id="rId18"/>
    <p:sldLayoutId id="2147483857" r:id="rId19"/>
    <p:sldLayoutId id="2147483858" r:id="rId20"/>
    <p:sldLayoutId id="2147483859" r:id="rId21"/>
    <p:sldLayoutId id="2147483860" r:id="rId22"/>
    <p:sldLayoutId id="2147483861" r:id="rId23"/>
    <p:sldLayoutId id="2147483862" r:id="rId24"/>
    <p:sldLayoutId id="2147483863" r:id="rId25"/>
    <p:sldLayoutId id="2147483864" r:id="rId26"/>
    <p:sldLayoutId id="2147483865" r:id="rId27"/>
    <p:sldLayoutId id="2147483866" r:id="rId28"/>
    <p:sldLayoutId id="2147483867" r:id="rId29"/>
    <p:sldLayoutId id="2147483868" r:id="rId30"/>
    <p:sldLayoutId id="2147483869" r:id="rId31"/>
  </p:sldLayoutIdLst>
  <p:hf hdr="0" dt="0"/>
  <p:txStyles>
    <p:titleStyle>
      <a:lvl1pPr algn="ctr" defTabSz="683043" rtl="0" eaLnBrk="1" latinLnBrk="0" hangingPunct="1">
        <a:lnSpc>
          <a:spcPct val="90000"/>
        </a:lnSpc>
        <a:spcBef>
          <a:spcPct val="0"/>
        </a:spcBef>
        <a:buNone/>
        <a:defRPr sz="2600" b="1" kern="1200">
          <a:solidFill>
            <a:schemeClr val="tx1"/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1pPr>
    </p:titleStyle>
    <p:bodyStyle>
      <a:lvl1pPr marL="0" indent="0" algn="ctr" defTabSz="683043" rtl="0" eaLnBrk="1" latinLnBrk="0" hangingPunct="1">
        <a:lnSpc>
          <a:spcPct val="90000"/>
        </a:lnSpc>
        <a:spcBef>
          <a:spcPts val="750"/>
        </a:spcBef>
        <a:buFont typeface="Arial"/>
        <a:buNone/>
        <a:defRPr sz="9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1pPr>
      <a:lvl2pPr marL="512321" indent="-170777" algn="ctr" defTabSz="68304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8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2pPr>
      <a:lvl3pPr marL="853812" indent="-170777" algn="ctr" defTabSz="68304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5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3pPr>
      <a:lvl4pPr marL="1195310" indent="-170777" algn="ctr" defTabSz="68304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4pPr>
      <a:lvl5pPr marL="1536801" indent="-170777" algn="ctr" defTabSz="68304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5pPr>
      <a:lvl6pPr marL="1878352" indent="-170777" algn="l" defTabSz="68304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19872" indent="-170777" algn="l" defTabSz="68304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61393" indent="-170777" algn="l" defTabSz="68304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02951" indent="-170777" algn="l" defTabSz="68304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304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1493" algn="l" defTabSz="68304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3043" algn="l" defTabSz="68304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4563" algn="l" defTabSz="68304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66084" algn="l" defTabSz="68304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07628" algn="l" defTabSz="68304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49128" algn="l" defTabSz="68304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0619" algn="l" defTabSz="68304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32112" algn="l" defTabSz="68304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11" y="205978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10" tIns="45655" rIns="91310" bIns="45655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11" y="1200151"/>
            <a:ext cx="8229600" cy="3394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10" tIns="45655" rIns="91310" bIns="456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310" tIns="45655" rIns="91310" bIns="45655" rtlCol="0" anchor="ctr"/>
          <a:lstStyle>
            <a:lvl1pPr algn="l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fld id="{0B880173-4F7D-4C88-B60E-0E2D8DD6212B}" type="datetime1">
              <a:rPr lang="ru-RU" smtClean="0"/>
              <a:pPr defTabSz="913095" fontAlgn="base">
                <a:spcBef>
                  <a:spcPct val="0"/>
                </a:spcBef>
                <a:spcAft>
                  <a:spcPct val="0"/>
                </a:spcAft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11" y="4767264"/>
            <a:ext cx="2895600" cy="273844"/>
          </a:xfrm>
          <a:prstGeom prst="rect">
            <a:avLst/>
          </a:prstGeom>
        </p:spPr>
        <p:txBody>
          <a:bodyPr vert="horz" lIns="91310" tIns="45655" rIns="91310" bIns="45655" rtlCol="0" anchor="ctr"/>
          <a:lstStyle>
            <a:lvl1pPr algn="ctr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11" y="4767264"/>
            <a:ext cx="2133600" cy="273844"/>
          </a:xfrm>
          <a:prstGeom prst="rect">
            <a:avLst/>
          </a:prstGeom>
        </p:spPr>
        <p:txBody>
          <a:bodyPr vert="horz" wrap="square" lIns="91310" tIns="45655" rIns="91310" bIns="45655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fld id="{95828779-F954-41F5-9726-F978AB7FC842}" type="slidenum">
              <a:rPr lang="ru-RU" altLang="ru-RU" smtClean="0">
                <a:latin typeface="Arial" charset="0"/>
              </a:rPr>
              <a:pPr defTabSz="913095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69623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18" r:id="rId1"/>
    <p:sldLayoutId id="2147484319" r:id="rId2"/>
    <p:sldLayoutId id="2147484320" r:id="rId3"/>
    <p:sldLayoutId id="2147484321" r:id="rId4"/>
    <p:sldLayoutId id="2147484322" r:id="rId5"/>
    <p:sldLayoutId id="2147484323" r:id="rId6"/>
    <p:sldLayoutId id="2147484324" r:id="rId7"/>
    <p:sldLayoutId id="2147484325" r:id="rId8"/>
    <p:sldLayoutId id="2147484326" r:id="rId9"/>
    <p:sldLayoutId id="2147484327" r:id="rId10"/>
    <p:sldLayoutId id="2147484328" r:id="rId11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6549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3095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6964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6196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411" indent="-34241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1893" indent="-285343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372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7922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4471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1025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67570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4116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0667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49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09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648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196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74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29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843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392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11" y="205978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10" tIns="45655" rIns="91310" bIns="45655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11" y="1200151"/>
            <a:ext cx="8229600" cy="3394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10" tIns="45655" rIns="91310" bIns="456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310" tIns="45655" rIns="91310" bIns="45655" rtlCol="0" anchor="ctr"/>
          <a:lstStyle>
            <a:lvl1pPr algn="l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fld id="{0B880173-4F7D-4C88-B60E-0E2D8DD6212B}" type="datetime1">
              <a:rPr lang="ru-RU" smtClean="0"/>
              <a:pPr defTabSz="913095" fontAlgn="base">
                <a:spcBef>
                  <a:spcPct val="0"/>
                </a:spcBef>
                <a:spcAft>
                  <a:spcPct val="0"/>
                </a:spcAft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11" y="4767264"/>
            <a:ext cx="2895600" cy="273844"/>
          </a:xfrm>
          <a:prstGeom prst="rect">
            <a:avLst/>
          </a:prstGeom>
        </p:spPr>
        <p:txBody>
          <a:bodyPr vert="horz" lIns="91310" tIns="45655" rIns="91310" bIns="45655" rtlCol="0" anchor="ctr"/>
          <a:lstStyle>
            <a:lvl1pPr algn="ctr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11" y="4767264"/>
            <a:ext cx="2133600" cy="273844"/>
          </a:xfrm>
          <a:prstGeom prst="rect">
            <a:avLst/>
          </a:prstGeom>
        </p:spPr>
        <p:txBody>
          <a:bodyPr vert="horz" wrap="square" lIns="91310" tIns="45655" rIns="91310" bIns="45655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fld id="{95828779-F954-41F5-9726-F978AB7FC842}" type="slidenum">
              <a:rPr lang="ru-RU" altLang="ru-RU" smtClean="0">
                <a:latin typeface="Arial" charset="0"/>
              </a:rPr>
              <a:pPr defTabSz="913095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70803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30" r:id="rId1"/>
    <p:sldLayoutId id="2147484331" r:id="rId2"/>
    <p:sldLayoutId id="2147484332" r:id="rId3"/>
    <p:sldLayoutId id="2147484333" r:id="rId4"/>
    <p:sldLayoutId id="2147484334" r:id="rId5"/>
    <p:sldLayoutId id="2147484335" r:id="rId6"/>
    <p:sldLayoutId id="2147484336" r:id="rId7"/>
    <p:sldLayoutId id="2147484337" r:id="rId8"/>
    <p:sldLayoutId id="2147484338" r:id="rId9"/>
    <p:sldLayoutId id="2147484339" r:id="rId10"/>
    <p:sldLayoutId id="2147484340" r:id="rId11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6549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3095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6964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6196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411" indent="-34241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1893" indent="-285343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372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7922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4471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1025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67570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4116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0667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49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09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648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196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74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29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843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392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457" tIns="34289" rIns="68457" bIns="34289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8"/>
            <a:ext cx="7886700" cy="3263504"/>
          </a:xfrm>
          <a:prstGeom prst="rect">
            <a:avLst/>
          </a:prstGeom>
        </p:spPr>
        <p:txBody>
          <a:bodyPr vert="horz" lIns="68457" tIns="34289" rIns="68457" bIns="3428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18001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54" r:id="rId1"/>
    <p:sldLayoutId id="2147484355" r:id="rId2"/>
    <p:sldLayoutId id="2147484356" r:id="rId3"/>
    <p:sldLayoutId id="2147484357" r:id="rId4"/>
    <p:sldLayoutId id="2147484358" r:id="rId5"/>
    <p:sldLayoutId id="2147484359" r:id="rId6"/>
    <p:sldLayoutId id="2147484360" r:id="rId7"/>
    <p:sldLayoutId id="2147484361" r:id="rId8"/>
    <p:sldLayoutId id="2147484362" r:id="rId9"/>
    <p:sldLayoutId id="2147484363" r:id="rId10"/>
    <p:sldLayoutId id="2147484364" r:id="rId11"/>
    <p:sldLayoutId id="2147484365" r:id="rId12"/>
    <p:sldLayoutId id="2147484366" r:id="rId13"/>
    <p:sldLayoutId id="2147484367" r:id="rId14"/>
    <p:sldLayoutId id="2147484368" r:id="rId15"/>
    <p:sldLayoutId id="2147484369" r:id="rId16"/>
    <p:sldLayoutId id="2147484370" r:id="rId17"/>
    <p:sldLayoutId id="2147484371" r:id="rId18"/>
    <p:sldLayoutId id="2147484372" r:id="rId19"/>
    <p:sldLayoutId id="2147484373" r:id="rId20"/>
    <p:sldLayoutId id="2147484374" r:id="rId21"/>
  </p:sldLayoutIdLst>
  <p:txStyles>
    <p:titleStyle>
      <a:lvl1pPr algn="l" defTabSz="684406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122" indent="-171122" algn="l" defTabSz="684406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3365" indent="-171122" algn="l" defTabSz="684406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5527" indent="-171122" algn="l" defTabSz="684406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7690" indent="-171122" algn="l" defTabSz="684406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39854" indent="-171122" algn="l" defTabSz="684406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2096" indent="-171122" algn="l" defTabSz="684406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4300" indent="-171122" algn="l" defTabSz="684406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66502" indent="-171122" algn="l" defTabSz="684406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08745" indent="-171122" algn="l" defTabSz="684406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440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164" algn="l" defTabSz="68440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4406" algn="l" defTabSz="68440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6609" algn="l" defTabSz="68440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68812" algn="l" defTabSz="68440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1055" algn="l" defTabSz="68440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3217" algn="l" defTabSz="68440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5380" algn="l" defTabSz="68440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37544" algn="l" defTabSz="68440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orient="horz" pos="289" userDrawn="1">
          <p15:clr>
            <a:srgbClr val="F26B43"/>
          </p15:clr>
        </p15:guide>
        <p15:guide id="4" orient="horz" pos="4031" userDrawn="1">
          <p15:clr>
            <a:srgbClr val="F26B43"/>
          </p15:clr>
        </p15:guide>
        <p15:guide id="5" pos="268" userDrawn="1">
          <p15:clr>
            <a:srgbClr val="F26B43"/>
          </p15:clr>
        </p15:guide>
        <p15:guide id="6" pos="7412" userDrawn="1">
          <p15:clr>
            <a:srgbClr val="F26B43"/>
          </p15:clr>
        </p15:guide>
      </p15:sldGuideLst>
    </p:ext>
  </p:extLst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9369" y="273908"/>
            <a:ext cx="8565266" cy="447737"/>
          </a:xfrm>
          <a:prstGeom prst="rect">
            <a:avLst/>
          </a:prstGeom>
        </p:spPr>
        <p:txBody>
          <a:bodyPr vert="horz" lIns="68493" tIns="34289" rIns="68493" bIns="34289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FDF97E22-E75A-4F94-BDBF-433B020E12E7}"/>
              </a:ext>
            </a:extLst>
          </p:cNvPr>
          <p:cNvGrpSpPr/>
          <p:nvPr/>
        </p:nvGrpSpPr>
        <p:grpSpPr>
          <a:xfrm>
            <a:off x="8722858" y="4906808"/>
            <a:ext cx="292625" cy="128841"/>
            <a:chOff x="11125576" y="6251575"/>
            <a:chExt cx="288549" cy="117476"/>
          </a:xfrm>
        </p:grpSpPr>
        <p:sp>
          <p:nvSpPr>
            <p:cNvPr id="8" name="Chevron 32">
              <a:hlinkClick r:id="" action="ppaction://hlinkshowjump?jump=nextslide" tooltip="Next Slide"/>
              <a:extLst>
                <a:ext uri="{FF2B5EF4-FFF2-40B4-BE49-F238E27FC236}">
                  <a16:creationId xmlns="" xmlns:a16="http://schemas.microsoft.com/office/drawing/2014/main" id="{04E8AFBF-70AB-4EB3-8C2C-777B9E268BD1}"/>
                </a:ext>
              </a:extLst>
            </p:cNvPr>
            <p:cNvSpPr/>
            <p:nvPr userDrawn="1"/>
          </p:nvSpPr>
          <p:spPr>
            <a:xfrm>
              <a:off x="11321095" y="6251575"/>
              <a:ext cx="93030" cy="117476"/>
            </a:xfrm>
            <a:prstGeom prst="chevron">
              <a:avLst>
                <a:gd name="adj" fmla="val 66337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4814"/>
              <a:endParaRPr lang="en-US" sz="1400">
                <a:solidFill>
                  <a:srgbClr val="000000"/>
                </a:solidFill>
              </a:endParaRPr>
            </a:p>
          </p:txBody>
        </p:sp>
        <p:sp>
          <p:nvSpPr>
            <p:cNvPr id="9" name="Chevron 33">
              <a:hlinkClick r:id="" action="ppaction://hlinkshowjump?jump=previousslide" tooltip="Previous Slide"/>
              <a:extLst>
                <a:ext uri="{FF2B5EF4-FFF2-40B4-BE49-F238E27FC236}">
                  <a16:creationId xmlns="" xmlns:a16="http://schemas.microsoft.com/office/drawing/2014/main" id="{A6AC01FC-013A-445B-9921-7F109FC1E25C}"/>
                </a:ext>
              </a:extLst>
            </p:cNvPr>
            <p:cNvSpPr/>
            <p:nvPr userDrawn="1"/>
          </p:nvSpPr>
          <p:spPr>
            <a:xfrm rot="10800000">
              <a:off x="11125576" y="6251575"/>
              <a:ext cx="93030" cy="117476"/>
            </a:xfrm>
            <a:prstGeom prst="chevron">
              <a:avLst>
                <a:gd name="adj" fmla="val 64003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4814"/>
              <a:endParaRPr lang="en-US" sz="1400">
                <a:solidFill>
                  <a:srgbClr val="000000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="" xmlns:a16="http://schemas.microsoft.com/office/drawing/2014/main" id="{79CAB756-75D0-44DC-B390-7D607F9EB911}"/>
                </a:ext>
              </a:extLst>
            </p:cNvPr>
            <p:cNvCxnSpPr/>
            <p:nvPr userDrawn="1"/>
          </p:nvCxnSpPr>
          <p:spPr>
            <a:xfrm flipV="1">
              <a:off x="11268075" y="6251575"/>
              <a:ext cx="0" cy="11747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487212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76" r:id="rId1"/>
    <p:sldLayoutId id="2147484377" r:id="rId2"/>
    <p:sldLayoutId id="2147484378" r:id="rId3"/>
    <p:sldLayoutId id="2147484379" r:id="rId4"/>
    <p:sldLayoutId id="2147484380" r:id="rId5"/>
    <p:sldLayoutId id="2147484381" r:id="rId6"/>
    <p:sldLayoutId id="2147484382" r:id="rId7"/>
    <p:sldLayoutId id="2147484383" r:id="rId8"/>
    <p:sldLayoutId id="2147484384" r:id="rId9"/>
    <p:sldLayoutId id="2147484385" r:id="rId10"/>
    <p:sldLayoutId id="2147484386" r:id="rId11"/>
    <p:sldLayoutId id="2147484387" r:id="rId12"/>
    <p:sldLayoutId id="2147484388" r:id="rId13"/>
    <p:sldLayoutId id="2147484389" r:id="rId14"/>
    <p:sldLayoutId id="2147484390" r:id="rId15"/>
    <p:sldLayoutId id="2147484391" r:id="rId16"/>
    <p:sldLayoutId id="2147484392" r:id="rId17"/>
    <p:sldLayoutId id="2147484393" r:id="rId18"/>
    <p:sldLayoutId id="2147484394" r:id="rId19"/>
    <p:sldLayoutId id="2147484395" r:id="rId20"/>
    <p:sldLayoutId id="2147484396" r:id="rId21"/>
    <p:sldLayoutId id="2147484397" r:id="rId22"/>
    <p:sldLayoutId id="2147484398" r:id="rId23"/>
    <p:sldLayoutId id="2147484399" r:id="rId24"/>
    <p:sldLayoutId id="2147484400" r:id="rId25"/>
    <p:sldLayoutId id="2147484401" r:id="rId26"/>
    <p:sldLayoutId id="2147484402" r:id="rId27"/>
    <p:sldLayoutId id="2147484403" r:id="rId28"/>
    <p:sldLayoutId id="2147484404" r:id="rId29"/>
    <p:sldLayoutId id="2147484405" r:id="rId30"/>
    <p:sldLayoutId id="2147484406" r:id="rId31"/>
  </p:sldLayoutIdLst>
  <p:hf hdr="0" dt="0"/>
  <p:txStyles>
    <p:titleStyle>
      <a:lvl1pPr algn="ctr" defTabSz="684814" rtl="0" eaLnBrk="1" latinLnBrk="0" hangingPunct="1">
        <a:lnSpc>
          <a:spcPct val="90000"/>
        </a:lnSpc>
        <a:spcBef>
          <a:spcPct val="0"/>
        </a:spcBef>
        <a:buNone/>
        <a:defRPr sz="2600" b="1" kern="1200">
          <a:solidFill>
            <a:schemeClr val="tx1"/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1pPr>
    </p:titleStyle>
    <p:bodyStyle>
      <a:lvl1pPr marL="0" indent="0" algn="ctr" defTabSz="684814" rtl="0" eaLnBrk="1" latinLnBrk="0" hangingPunct="1">
        <a:lnSpc>
          <a:spcPct val="90000"/>
        </a:lnSpc>
        <a:spcBef>
          <a:spcPts val="750"/>
        </a:spcBef>
        <a:buFont typeface="Arial"/>
        <a:buNone/>
        <a:defRPr sz="9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1pPr>
      <a:lvl2pPr marL="513653" indent="-171218" algn="ctr" defTabSz="684814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8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2pPr>
      <a:lvl3pPr marL="856031" indent="-171218" algn="ctr" defTabSz="684814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5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3pPr>
      <a:lvl4pPr marL="1198410" indent="-171218" algn="ctr" defTabSz="684814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4pPr>
      <a:lvl5pPr marL="1540790" indent="-171218" algn="ctr" defTabSz="684814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5pPr>
      <a:lvl6pPr marL="1883224" indent="-171218" algn="l" defTabSz="684814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5631" indent="-171218" algn="l" defTabSz="684814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68038" indent="-171218" algn="l" defTabSz="684814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0473" indent="-171218" algn="l" defTabSz="684814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380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4814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7221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69628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2063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4441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6820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39200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9369" y="273882"/>
            <a:ext cx="8565266" cy="447737"/>
          </a:xfrm>
          <a:prstGeom prst="rect">
            <a:avLst/>
          </a:prstGeom>
        </p:spPr>
        <p:txBody>
          <a:bodyPr vert="horz" lIns="68532" tIns="34289" rIns="68532" bIns="34289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FDF97E22-E75A-4F94-BDBF-433B020E12E7}"/>
              </a:ext>
            </a:extLst>
          </p:cNvPr>
          <p:cNvGrpSpPr/>
          <p:nvPr userDrawn="1"/>
        </p:nvGrpSpPr>
        <p:grpSpPr>
          <a:xfrm>
            <a:off x="8722832" y="4906808"/>
            <a:ext cx="292625" cy="128841"/>
            <a:chOff x="11125576" y="6251575"/>
            <a:chExt cx="288549" cy="117476"/>
          </a:xfrm>
        </p:grpSpPr>
        <p:sp>
          <p:nvSpPr>
            <p:cNvPr id="8" name="Chevron 32">
              <a:hlinkClick r:id="" action="ppaction://hlinkshowjump?jump=nextslide" tooltip="Next Slide"/>
              <a:extLst>
                <a:ext uri="{FF2B5EF4-FFF2-40B4-BE49-F238E27FC236}">
                  <a16:creationId xmlns:a16="http://schemas.microsoft.com/office/drawing/2014/main" xmlns="" id="{04E8AFBF-70AB-4EB3-8C2C-777B9E268BD1}"/>
                </a:ext>
              </a:extLst>
            </p:cNvPr>
            <p:cNvSpPr/>
            <p:nvPr userDrawn="1"/>
          </p:nvSpPr>
          <p:spPr>
            <a:xfrm>
              <a:off x="11321095" y="6251575"/>
              <a:ext cx="93030" cy="117476"/>
            </a:xfrm>
            <a:prstGeom prst="chevron">
              <a:avLst>
                <a:gd name="adj" fmla="val 66337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256"/>
              <a:endParaRPr lang="en-US" sz="1400">
                <a:solidFill>
                  <a:srgbClr val="000000"/>
                </a:solidFill>
              </a:endParaRPr>
            </a:p>
          </p:txBody>
        </p:sp>
        <p:sp>
          <p:nvSpPr>
            <p:cNvPr id="9" name="Chevron 33">
              <a:hlinkClick r:id="" action="ppaction://hlinkshowjump?jump=previousslide" tooltip="Previous Slide"/>
              <a:extLst>
                <a:ext uri="{FF2B5EF4-FFF2-40B4-BE49-F238E27FC236}">
                  <a16:creationId xmlns:a16="http://schemas.microsoft.com/office/drawing/2014/main" xmlns="" id="{A6AC01FC-013A-445B-9921-7F109FC1E25C}"/>
                </a:ext>
              </a:extLst>
            </p:cNvPr>
            <p:cNvSpPr/>
            <p:nvPr userDrawn="1"/>
          </p:nvSpPr>
          <p:spPr>
            <a:xfrm rot="10800000">
              <a:off x="11125576" y="6251575"/>
              <a:ext cx="93030" cy="117476"/>
            </a:xfrm>
            <a:prstGeom prst="chevron">
              <a:avLst>
                <a:gd name="adj" fmla="val 64003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256"/>
              <a:endParaRPr lang="en-US" sz="1400">
                <a:solidFill>
                  <a:srgbClr val="000000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xmlns="" id="{79CAB756-75D0-44DC-B390-7D607F9EB911}"/>
                </a:ext>
              </a:extLst>
            </p:cNvPr>
            <p:cNvCxnSpPr/>
            <p:nvPr userDrawn="1"/>
          </p:nvCxnSpPr>
          <p:spPr>
            <a:xfrm flipV="1">
              <a:off x="11268075" y="6251575"/>
              <a:ext cx="0" cy="11747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734553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08" r:id="rId1"/>
    <p:sldLayoutId id="2147484409" r:id="rId2"/>
    <p:sldLayoutId id="2147484410" r:id="rId3"/>
    <p:sldLayoutId id="2147484411" r:id="rId4"/>
    <p:sldLayoutId id="2147484412" r:id="rId5"/>
    <p:sldLayoutId id="2147484413" r:id="rId6"/>
    <p:sldLayoutId id="2147484414" r:id="rId7"/>
    <p:sldLayoutId id="2147484415" r:id="rId8"/>
    <p:sldLayoutId id="2147484416" r:id="rId9"/>
    <p:sldLayoutId id="2147484417" r:id="rId10"/>
    <p:sldLayoutId id="2147484418" r:id="rId11"/>
    <p:sldLayoutId id="2147484419" r:id="rId12"/>
    <p:sldLayoutId id="2147484420" r:id="rId13"/>
    <p:sldLayoutId id="2147484421" r:id="rId14"/>
    <p:sldLayoutId id="2147484422" r:id="rId15"/>
    <p:sldLayoutId id="2147484423" r:id="rId16"/>
    <p:sldLayoutId id="2147484424" r:id="rId17"/>
    <p:sldLayoutId id="2147484425" r:id="rId18"/>
    <p:sldLayoutId id="2147484426" r:id="rId19"/>
    <p:sldLayoutId id="2147484427" r:id="rId20"/>
    <p:sldLayoutId id="2147484428" r:id="rId21"/>
    <p:sldLayoutId id="2147484429" r:id="rId22"/>
    <p:sldLayoutId id="2147484430" r:id="rId23"/>
    <p:sldLayoutId id="2147484431" r:id="rId24"/>
    <p:sldLayoutId id="2147484432" r:id="rId25"/>
    <p:sldLayoutId id="2147484433" r:id="rId26"/>
    <p:sldLayoutId id="2147484434" r:id="rId27"/>
    <p:sldLayoutId id="2147484435" r:id="rId28"/>
    <p:sldLayoutId id="2147484436" r:id="rId29"/>
    <p:sldLayoutId id="2147484437" r:id="rId30"/>
    <p:sldLayoutId id="2147484438" r:id="rId31"/>
  </p:sldLayoutIdLst>
  <p:hf hdr="0" dt="0"/>
  <p:txStyles>
    <p:titleStyle>
      <a:lvl1pPr algn="ctr" defTabSz="685256" rtl="0" eaLnBrk="1" latinLnBrk="0" hangingPunct="1">
        <a:lnSpc>
          <a:spcPct val="90000"/>
        </a:lnSpc>
        <a:spcBef>
          <a:spcPct val="0"/>
        </a:spcBef>
        <a:buNone/>
        <a:defRPr sz="2600" b="1" kern="1200">
          <a:solidFill>
            <a:schemeClr val="tx1"/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1pPr>
    </p:titleStyle>
    <p:bodyStyle>
      <a:lvl1pPr marL="0" indent="0" algn="ctr" defTabSz="685256" rtl="0" eaLnBrk="1" latinLnBrk="0" hangingPunct="1">
        <a:lnSpc>
          <a:spcPct val="90000"/>
        </a:lnSpc>
        <a:spcBef>
          <a:spcPts val="750"/>
        </a:spcBef>
        <a:buFont typeface="Arial"/>
        <a:buNone/>
        <a:defRPr sz="9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1pPr>
      <a:lvl2pPr marL="513965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8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2pPr>
      <a:lvl3pPr marL="856577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5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3pPr>
      <a:lvl4pPr marL="1199190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4pPr>
      <a:lvl5pPr marL="1541804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5pPr>
      <a:lvl6pPr marL="1884446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7074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69702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2345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614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256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7884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0512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3155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5767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8380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0994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6A5A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57200" y="984875"/>
            <a:ext cx="2383800" cy="62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257" tIns="91257" rIns="91257" bIns="91257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Raleway"/>
              <a:buNone/>
              <a:defRPr sz="1800" b="1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Raleway"/>
              <a:buNone/>
              <a:defRPr sz="1800" b="1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Raleway"/>
              <a:buNone/>
              <a:defRPr sz="1800" b="1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Raleway"/>
              <a:buNone/>
              <a:defRPr sz="1800" b="1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Raleway"/>
              <a:buNone/>
              <a:defRPr sz="1800" b="1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Raleway"/>
              <a:buNone/>
              <a:defRPr sz="1800" b="1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Raleway"/>
              <a:buNone/>
              <a:defRPr sz="1800" b="1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Raleway"/>
              <a:buNone/>
              <a:defRPr sz="1800" b="1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Raleway"/>
              <a:buNone/>
              <a:defRPr sz="1800" b="1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57200" y="1715123"/>
            <a:ext cx="4762200" cy="273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257" tIns="91257" rIns="91257" bIns="91257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Varela"/>
              <a:buChar char="╺"/>
              <a:defRPr>
                <a:solidFill>
                  <a:schemeClr val="lt1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1750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Varela"/>
              <a:buChar char="╶"/>
              <a:defRPr>
                <a:solidFill>
                  <a:schemeClr val="lt1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1750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Varela"/>
              <a:buChar char="╶"/>
              <a:defRPr>
                <a:solidFill>
                  <a:schemeClr val="lt1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1750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Varela"/>
              <a:buChar char="╶"/>
              <a:defRPr>
                <a:solidFill>
                  <a:schemeClr val="lt1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1750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Varela"/>
              <a:buChar char="╶"/>
              <a:defRPr>
                <a:solidFill>
                  <a:schemeClr val="lt1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1750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Varela"/>
              <a:buChar char="╶"/>
              <a:defRPr>
                <a:solidFill>
                  <a:schemeClr val="lt1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1750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Varela"/>
              <a:buChar char="╶"/>
              <a:defRPr>
                <a:solidFill>
                  <a:schemeClr val="lt1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1750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Varela"/>
              <a:buChar char="╶"/>
              <a:defRPr>
                <a:solidFill>
                  <a:schemeClr val="lt1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17500">
              <a:lnSpc>
                <a:spcPct val="115000"/>
              </a:lnSpc>
              <a:spcBef>
                <a:spcPts val="1000"/>
              </a:spcBef>
              <a:spcAft>
                <a:spcPts val="1000"/>
              </a:spcAft>
              <a:buClr>
                <a:schemeClr val="lt1"/>
              </a:buClr>
              <a:buSzPts val="1400"/>
              <a:buFont typeface="Varela"/>
              <a:buChar char="╶"/>
              <a:defRPr>
                <a:solidFill>
                  <a:schemeClr val="lt1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457200" y="4673650"/>
            <a:ext cx="548700" cy="24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257" tIns="91257" rIns="91257" bIns="91257" anchor="ctr" anchorCtr="0">
            <a:noAutofit/>
          </a:bodyPr>
          <a:lstStyle>
            <a:lvl1pPr lvl="0">
              <a:buNone/>
              <a:defRPr sz="1000" b="1">
                <a:solidFill>
                  <a:schemeClr val="lt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1pPr>
            <a:lvl2pPr lvl="1">
              <a:buNone/>
              <a:defRPr sz="1000" b="1">
                <a:solidFill>
                  <a:schemeClr val="lt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2pPr>
            <a:lvl3pPr lvl="2">
              <a:buNone/>
              <a:defRPr sz="1000" b="1">
                <a:solidFill>
                  <a:schemeClr val="lt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3pPr>
            <a:lvl4pPr lvl="3">
              <a:buNone/>
              <a:defRPr sz="1000" b="1">
                <a:solidFill>
                  <a:schemeClr val="lt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4pPr>
            <a:lvl5pPr lvl="4">
              <a:buNone/>
              <a:defRPr sz="1000" b="1">
                <a:solidFill>
                  <a:schemeClr val="lt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5pPr>
            <a:lvl6pPr lvl="5">
              <a:buNone/>
              <a:defRPr sz="1000" b="1">
                <a:solidFill>
                  <a:schemeClr val="lt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6pPr>
            <a:lvl7pPr lvl="6">
              <a:buNone/>
              <a:defRPr sz="1000" b="1">
                <a:solidFill>
                  <a:schemeClr val="lt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7pPr>
            <a:lvl8pPr lvl="7">
              <a:buNone/>
              <a:defRPr sz="1000" b="1">
                <a:solidFill>
                  <a:schemeClr val="lt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8pPr>
            <a:lvl9pPr lvl="8">
              <a:buNone/>
              <a:defRPr sz="1000" b="1">
                <a:solidFill>
                  <a:schemeClr val="lt1"/>
                </a:solidFill>
                <a:latin typeface="Twentieth Century"/>
                <a:ea typeface="Twentieth Century"/>
                <a:cs typeface="Twentieth Century"/>
                <a:sym typeface="Twentieth Century"/>
              </a:defRPr>
            </a:lvl9pPr>
          </a:lstStyle>
          <a:p>
            <a:pPr defTabSz="912510"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 kern="0">
                <a:solidFill>
                  <a:srgbClr val="FFFFFF"/>
                </a:solidFill>
              </a:rPr>
              <a:pPr defTabSz="912510">
                <a:buClr>
                  <a:srgbClr val="000000"/>
                </a:buClr>
                <a:buFont typeface="Arial"/>
                <a:buNone/>
              </a:pPr>
              <a:t>‹#›</a:t>
            </a:fld>
            <a:endParaRPr kern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055155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505" r:id="rId1"/>
    <p:sldLayoutId id="2147484506" r:id="rId2"/>
    <p:sldLayoutId id="2147484507" r:id="rId3"/>
    <p:sldLayoutId id="2147484508" r:id="rId4"/>
    <p:sldLayoutId id="2147484509" r:id="rId5"/>
    <p:sldLayoutId id="2147484510" r:id="rId6"/>
    <p:sldLayoutId id="2147484511" r:id="rId7"/>
    <p:sldLayoutId id="2147484512" r:id="rId8"/>
    <p:sldLayoutId id="2147484513" r:id="rId9"/>
    <p:sldLayoutId id="2147484514" r:id="rId10"/>
    <p:sldLayoutId id="2147484515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9369" y="273882"/>
            <a:ext cx="8565266" cy="447737"/>
          </a:xfrm>
          <a:prstGeom prst="rect">
            <a:avLst/>
          </a:prstGeom>
        </p:spPr>
        <p:txBody>
          <a:bodyPr vert="horz" lIns="68532" tIns="34289" rIns="68532" bIns="34289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FDF97E22-E75A-4F94-BDBF-433B020E12E7}"/>
              </a:ext>
            </a:extLst>
          </p:cNvPr>
          <p:cNvGrpSpPr/>
          <p:nvPr userDrawn="1"/>
        </p:nvGrpSpPr>
        <p:grpSpPr>
          <a:xfrm>
            <a:off x="8722832" y="4906808"/>
            <a:ext cx="292625" cy="128841"/>
            <a:chOff x="11125576" y="6251575"/>
            <a:chExt cx="288549" cy="117476"/>
          </a:xfrm>
        </p:grpSpPr>
        <p:sp>
          <p:nvSpPr>
            <p:cNvPr id="8" name="Chevron 32">
              <a:hlinkClick r:id="" action="ppaction://hlinkshowjump?jump=nextslide" tooltip="Next Slide"/>
              <a:extLst>
                <a:ext uri="{FF2B5EF4-FFF2-40B4-BE49-F238E27FC236}">
                  <a16:creationId xmlns:a16="http://schemas.microsoft.com/office/drawing/2014/main" xmlns="" id="{04E8AFBF-70AB-4EB3-8C2C-777B9E268BD1}"/>
                </a:ext>
              </a:extLst>
            </p:cNvPr>
            <p:cNvSpPr/>
            <p:nvPr userDrawn="1"/>
          </p:nvSpPr>
          <p:spPr>
            <a:xfrm>
              <a:off x="11321095" y="6251575"/>
              <a:ext cx="93030" cy="117476"/>
            </a:xfrm>
            <a:prstGeom prst="chevron">
              <a:avLst>
                <a:gd name="adj" fmla="val 66337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256"/>
              <a:endParaRPr lang="en-US" sz="1400">
                <a:solidFill>
                  <a:srgbClr val="000000"/>
                </a:solidFill>
              </a:endParaRPr>
            </a:p>
          </p:txBody>
        </p:sp>
        <p:sp>
          <p:nvSpPr>
            <p:cNvPr id="9" name="Chevron 33">
              <a:hlinkClick r:id="" action="ppaction://hlinkshowjump?jump=previousslide" tooltip="Previous Slide"/>
              <a:extLst>
                <a:ext uri="{FF2B5EF4-FFF2-40B4-BE49-F238E27FC236}">
                  <a16:creationId xmlns:a16="http://schemas.microsoft.com/office/drawing/2014/main" xmlns="" id="{A6AC01FC-013A-445B-9921-7F109FC1E25C}"/>
                </a:ext>
              </a:extLst>
            </p:cNvPr>
            <p:cNvSpPr/>
            <p:nvPr userDrawn="1"/>
          </p:nvSpPr>
          <p:spPr>
            <a:xfrm rot="10800000">
              <a:off x="11125576" y="6251575"/>
              <a:ext cx="93030" cy="117476"/>
            </a:xfrm>
            <a:prstGeom prst="chevron">
              <a:avLst>
                <a:gd name="adj" fmla="val 64003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256"/>
              <a:endParaRPr lang="en-US" sz="1400">
                <a:solidFill>
                  <a:srgbClr val="000000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xmlns="" id="{79CAB756-75D0-44DC-B390-7D607F9EB911}"/>
                </a:ext>
              </a:extLst>
            </p:cNvPr>
            <p:cNvCxnSpPr/>
            <p:nvPr userDrawn="1"/>
          </p:nvCxnSpPr>
          <p:spPr>
            <a:xfrm flipV="1">
              <a:off x="11268075" y="6251575"/>
              <a:ext cx="0" cy="11747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533954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17" r:id="rId1"/>
    <p:sldLayoutId id="2147484518" r:id="rId2"/>
    <p:sldLayoutId id="2147484519" r:id="rId3"/>
    <p:sldLayoutId id="2147484520" r:id="rId4"/>
    <p:sldLayoutId id="2147484521" r:id="rId5"/>
    <p:sldLayoutId id="2147484522" r:id="rId6"/>
    <p:sldLayoutId id="2147484523" r:id="rId7"/>
    <p:sldLayoutId id="2147484524" r:id="rId8"/>
    <p:sldLayoutId id="2147484525" r:id="rId9"/>
    <p:sldLayoutId id="2147484526" r:id="rId10"/>
    <p:sldLayoutId id="2147484527" r:id="rId11"/>
    <p:sldLayoutId id="2147484528" r:id="rId12"/>
    <p:sldLayoutId id="2147484529" r:id="rId13"/>
    <p:sldLayoutId id="2147484530" r:id="rId14"/>
    <p:sldLayoutId id="2147484531" r:id="rId15"/>
    <p:sldLayoutId id="2147484532" r:id="rId16"/>
    <p:sldLayoutId id="2147484533" r:id="rId17"/>
    <p:sldLayoutId id="2147484534" r:id="rId18"/>
    <p:sldLayoutId id="2147484535" r:id="rId19"/>
    <p:sldLayoutId id="2147484536" r:id="rId20"/>
    <p:sldLayoutId id="2147484537" r:id="rId21"/>
    <p:sldLayoutId id="2147484538" r:id="rId22"/>
    <p:sldLayoutId id="2147484539" r:id="rId23"/>
    <p:sldLayoutId id="2147484540" r:id="rId24"/>
    <p:sldLayoutId id="2147484541" r:id="rId25"/>
    <p:sldLayoutId id="2147484542" r:id="rId26"/>
    <p:sldLayoutId id="2147484543" r:id="rId27"/>
    <p:sldLayoutId id="2147484544" r:id="rId28"/>
    <p:sldLayoutId id="2147484545" r:id="rId29"/>
    <p:sldLayoutId id="2147484546" r:id="rId30"/>
    <p:sldLayoutId id="2147484547" r:id="rId31"/>
  </p:sldLayoutIdLst>
  <p:hf hdr="0" dt="0"/>
  <p:txStyles>
    <p:titleStyle>
      <a:lvl1pPr algn="ctr" defTabSz="685256" rtl="0" eaLnBrk="1" latinLnBrk="0" hangingPunct="1">
        <a:lnSpc>
          <a:spcPct val="90000"/>
        </a:lnSpc>
        <a:spcBef>
          <a:spcPct val="0"/>
        </a:spcBef>
        <a:buNone/>
        <a:defRPr sz="2600" b="1" kern="1200">
          <a:solidFill>
            <a:schemeClr val="tx1"/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1pPr>
    </p:titleStyle>
    <p:bodyStyle>
      <a:lvl1pPr marL="0" indent="0" algn="ctr" defTabSz="685256" rtl="0" eaLnBrk="1" latinLnBrk="0" hangingPunct="1">
        <a:lnSpc>
          <a:spcPct val="90000"/>
        </a:lnSpc>
        <a:spcBef>
          <a:spcPts val="750"/>
        </a:spcBef>
        <a:buFont typeface="Arial"/>
        <a:buNone/>
        <a:defRPr sz="9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1pPr>
      <a:lvl2pPr marL="513965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8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2pPr>
      <a:lvl3pPr marL="856577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5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3pPr>
      <a:lvl4pPr marL="1199190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4pPr>
      <a:lvl5pPr marL="1541804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5pPr>
      <a:lvl6pPr marL="1884446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7074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69702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2345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614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256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7884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0512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3155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5767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8380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0994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493" tIns="34289" rIns="68493" bIns="34289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8"/>
            <a:ext cx="7886700" cy="3263504"/>
          </a:xfrm>
          <a:prstGeom prst="rect">
            <a:avLst/>
          </a:prstGeom>
        </p:spPr>
        <p:txBody>
          <a:bodyPr vert="horz" lIns="68493" tIns="34289" rIns="68493" bIns="34289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68493" tIns="34289" rIns="68493" bIns="34289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4814"/>
            <a:fld id="{27920187-751D-4725-861F-3D1FD19E5087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4814"/>
              <a:t>11/15/2024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68493" tIns="34289" rIns="68493" bIns="34289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48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68493" tIns="34289" rIns="68493" bIns="34289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4814"/>
            <a:fld id="{DDF74D80-E5E6-4A48-A0EA-271CA014909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48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24066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49" r:id="rId1"/>
    <p:sldLayoutId id="2147484550" r:id="rId2"/>
    <p:sldLayoutId id="2147484551" r:id="rId3"/>
    <p:sldLayoutId id="2147484552" r:id="rId4"/>
    <p:sldLayoutId id="2147484553" r:id="rId5"/>
    <p:sldLayoutId id="2147484554" r:id="rId6"/>
    <p:sldLayoutId id="2147484555" r:id="rId7"/>
    <p:sldLayoutId id="2147484556" r:id="rId8"/>
    <p:sldLayoutId id="2147484557" r:id="rId9"/>
    <p:sldLayoutId id="2147484558" r:id="rId10"/>
    <p:sldLayoutId id="2147484559" r:id="rId11"/>
    <p:sldLayoutId id="2147484560" r:id="rId12"/>
    <p:sldLayoutId id="2147484561" r:id="rId13"/>
    <p:sldLayoutId id="2147484562" r:id="rId14"/>
    <p:sldLayoutId id="2147484563" r:id="rId15"/>
    <p:sldLayoutId id="2147484564" r:id="rId16"/>
    <p:sldLayoutId id="2147484565" r:id="rId17"/>
    <p:sldLayoutId id="2147484566" r:id="rId18"/>
    <p:sldLayoutId id="2147484567" r:id="rId19"/>
  </p:sldLayoutIdLst>
  <p:txStyles>
    <p:titleStyle>
      <a:lvl1pPr algn="l" defTabSz="684814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218" indent="-171218" algn="l" defTabSz="684814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3653" indent="-171218" algn="l" defTabSz="684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6031" indent="-171218" algn="l" defTabSz="684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8410" indent="-171218" algn="l" defTabSz="684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0790" indent="-171218" algn="l" defTabSz="684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3224" indent="-171218" algn="l" defTabSz="684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5631" indent="-171218" algn="l" defTabSz="684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68038" indent="-171218" algn="l" defTabSz="684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0473" indent="-171218" algn="l" defTabSz="684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380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4814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7221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69628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2063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4441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6820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39200" algn="l" defTabSz="684814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914400"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914400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91424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9" r:id="rId1"/>
    <p:sldLayoutId id="2147484570" r:id="rId2"/>
    <p:sldLayoutId id="2147484571" r:id="rId3"/>
    <p:sldLayoutId id="2147484572" r:id="rId4"/>
    <p:sldLayoutId id="2147484573" r:id="rId5"/>
    <p:sldLayoutId id="2147484574" r:id="rId6"/>
    <p:sldLayoutId id="2147484575" r:id="rId7"/>
    <p:sldLayoutId id="2147484576" r:id="rId8"/>
    <p:sldLayoutId id="2147484577" r:id="rId9"/>
    <p:sldLayoutId id="2147484578" r:id="rId10"/>
    <p:sldLayoutId id="214748457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914400"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914400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58150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81" r:id="rId1"/>
    <p:sldLayoutId id="2147484582" r:id="rId2"/>
    <p:sldLayoutId id="2147484583" r:id="rId3"/>
    <p:sldLayoutId id="2147484584" r:id="rId4"/>
    <p:sldLayoutId id="2147484585" r:id="rId5"/>
    <p:sldLayoutId id="2147484586" r:id="rId6"/>
    <p:sldLayoutId id="2147484587" r:id="rId7"/>
    <p:sldLayoutId id="2147484588" r:id="rId8"/>
    <p:sldLayoutId id="2147484589" r:id="rId9"/>
    <p:sldLayoutId id="2147484590" r:id="rId10"/>
    <p:sldLayoutId id="214748459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9388" y="273980"/>
            <a:ext cx="8565266" cy="447737"/>
          </a:xfrm>
          <a:prstGeom prst="rect">
            <a:avLst/>
          </a:prstGeom>
        </p:spPr>
        <p:txBody>
          <a:bodyPr vert="horz" lIns="68358" tIns="34201" rIns="68358" bIns="34201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FDF97E22-E75A-4F94-BDBF-433B020E12E7}"/>
              </a:ext>
            </a:extLst>
          </p:cNvPr>
          <p:cNvGrpSpPr/>
          <p:nvPr/>
        </p:nvGrpSpPr>
        <p:grpSpPr>
          <a:xfrm>
            <a:off x="8723008" y="4906811"/>
            <a:ext cx="292625" cy="128841"/>
            <a:chOff x="11125576" y="6251575"/>
            <a:chExt cx="288549" cy="117476"/>
          </a:xfrm>
        </p:grpSpPr>
        <p:sp>
          <p:nvSpPr>
            <p:cNvPr id="8" name="Chevron 32">
              <a:hlinkClick r:id="" action="ppaction://hlinkshowjump?jump=nextslide" tooltip="Next Slide"/>
              <a:extLst>
                <a:ext uri="{FF2B5EF4-FFF2-40B4-BE49-F238E27FC236}">
                  <a16:creationId xmlns="" xmlns:a16="http://schemas.microsoft.com/office/drawing/2014/main" id="{04E8AFBF-70AB-4EB3-8C2C-777B9E268BD1}"/>
                </a:ext>
              </a:extLst>
            </p:cNvPr>
            <p:cNvSpPr/>
            <p:nvPr userDrawn="1"/>
          </p:nvSpPr>
          <p:spPr>
            <a:xfrm>
              <a:off x="11321095" y="6251575"/>
              <a:ext cx="93030" cy="117476"/>
            </a:xfrm>
            <a:prstGeom prst="chevron">
              <a:avLst>
                <a:gd name="adj" fmla="val 66337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3483"/>
              <a:endParaRPr lang="en-US" sz="1400">
                <a:solidFill>
                  <a:srgbClr val="000000"/>
                </a:solidFill>
              </a:endParaRPr>
            </a:p>
          </p:txBody>
        </p:sp>
        <p:sp>
          <p:nvSpPr>
            <p:cNvPr id="9" name="Chevron 33">
              <a:hlinkClick r:id="" action="ppaction://hlinkshowjump?jump=previousslide" tooltip="Previous Slide"/>
              <a:extLst>
                <a:ext uri="{FF2B5EF4-FFF2-40B4-BE49-F238E27FC236}">
                  <a16:creationId xmlns="" xmlns:a16="http://schemas.microsoft.com/office/drawing/2014/main" id="{A6AC01FC-013A-445B-9921-7F109FC1E25C}"/>
                </a:ext>
              </a:extLst>
            </p:cNvPr>
            <p:cNvSpPr/>
            <p:nvPr userDrawn="1"/>
          </p:nvSpPr>
          <p:spPr>
            <a:xfrm rot="10800000">
              <a:off x="11125576" y="6251575"/>
              <a:ext cx="93030" cy="117476"/>
            </a:xfrm>
            <a:prstGeom prst="chevron">
              <a:avLst>
                <a:gd name="adj" fmla="val 64003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3483"/>
              <a:endParaRPr lang="en-US" sz="1400">
                <a:solidFill>
                  <a:srgbClr val="000000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="" xmlns:a16="http://schemas.microsoft.com/office/drawing/2014/main" id="{79CAB756-75D0-44DC-B390-7D607F9EB911}"/>
                </a:ext>
              </a:extLst>
            </p:cNvPr>
            <p:cNvCxnSpPr/>
            <p:nvPr userDrawn="1"/>
          </p:nvCxnSpPr>
          <p:spPr>
            <a:xfrm flipV="1">
              <a:off x="11268075" y="6251575"/>
              <a:ext cx="0" cy="11747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285508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3" r:id="rId1"/>
    <p:sldLayoutId id="2147483984" r:id="rId2"/>
    <p:sldLayoutId id="2147483985" r:id="rId3"/>
    <p:sldLayoutId id="2147483986" r:id="rId4"/>
    <p:sldLayoutId id="2147483987" r:id="rId5"/>
    <p:sldLayoutId id="2147483988" r:id="rId6"/>
    <p:sldLayoutId id="2147483989" r:id="rId7"/>
    <p:sldLayoutId id="2147483990" r:id="rId8"/>
    <p:sldLayoutId id="2147483991" r:id="rId9"/>
    <p:sldLayoutId id="2147483992" r:id="rId10"/>
    <p:sldLayoutId id="2147483993" r:id="rId11"/>
    <p:sldLayoutId id="2147483994" r:id="rId12"/>
    <p:sldLayoutId id="2147483995" r:id="rId13"/>
    <p:sldLayoutId id="2147483996" r:id="rId14"/>
    <p:sldLayoutId id="2147483997" r:id="rId15"/>
    <p:sldLayoutId id="2147483998" r:id="rId16"/>
    <p:sldLayoutId id="2147483999" r:id="rId17"/>
    <p:sldLayoutId id="2147484000" r:id="rId18"/>
    <p:sldLayoutId id="2147484001" r:id="rId19"/>
    <p:sldLayoutId id="2147484002" r:id="rId20"/>
    <p:sldLayoutId id="2147484003" r:id="rId21"/>
    <p:sldLayoutId id="2147484004" r:id="rId22"/>
    <p:sldLayoutId id="2147484005" r:id="rId23"/>
    <p:sldLayoutId id="2147484006" r:id="rId24"/>
    <p:sldLayoutId id="2147484007" r:id="rId25"/>
    <p:sldLayoutId id="2147484008" r:id="rId26"/>
    <p:sldLayoutId id="2147484009" r:id="rId27"/>
    <p:sldLayoutId id="2147484010" r:id="rId28"/>
    <p:sldLayoutId id="2147484011" r:id="rId29"/>
    <p:sldLayoutId id="2147484012" r:id="rId30"/>
    <p:sldLayoutId id="2147484013" r:id="rId31"/>
  </p:sldLayoutIdLst>
  <p:hf hdr="0" dt="0"/>
  <p:txStyles>
    <p:titleStyle>
      <a:lvl1pPr algn="ctr" defTabSz="683483" rtl="0" eaLnBrk="1" latinLnBrk="0" hangingPunct="1">
        <a:lnSpc>
          <a:spcPct val="90000"/>
        </a:lnSpc>
        <a:spcBef>
          <a:spcPct val="0"/>
        </a:spcBef>
        <a:buNone/>
        <a:defRPr sz="2600" b="1" kern="1200">
          <a:solidFill>
            <a:schemeClr val="tx1"/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1pPr>
    </p:titleStyle>
    <p:bodyStyle>
      <a:lvl1pPr marL="0" indent="0" algn="ctr" defTabSz="683483" rtl="0" eaLnBrk="1" latinLnBrk="0" hangingPunct="1">
        <a:lnSpc>
          <a:spcPct val="90000"/>
        </a:lnSpc>
        <a:spcBef>
          <a:spcPts val="750"/>
        </a:spcBef>
        <a:buFont typeface="Arial"/>
        <a:buNone/>
        <a:defRPr sz="9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1pPr>
      <a:lvl2pPr marL="512634" indent="-170878" algn="ctr" defTabSz="68348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8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2pPr>
      <a:lvl3pPr marL="854357" indent="-170878" algn="ctr" defTabSz="68348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5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3pPr>
      <a:lvl4pPr marL="1196088" indent="-170878" algn="ctr" defTabSz="68348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4pPr>
      <a:lvl5pPr marL="1537814" indent="-170878" algn="ctr" defTabSz="68348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5pPr>
      <a:lvl6pPr marL="1879571" indent="-170878" algn="l" defTabSz="68348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1310" indent="-170878" algn="l" defTabSz="68348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63052" indent="-170878" algn="l" defTabSz="68348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04814" indent="-170878" algn="l" defTabSz="683483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348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1727" algn="l" defTabSz="68348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3483" algn="l" defTabSz="68348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5224" algn="l" defTabSz="68348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66968" algn="l" defTabSz="68348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08720" algn="l" defTabSz="68348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0449" algn="l" defTabSz="68348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2175" algn="l" defTabSz="68348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33903" algn="l" defTabSz="683483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9369" y="273882"/>
            <a:ext cx="8565266" cy="447737"/>
          </a:xfrm>
          <a:prstGeom prst="rect">
            <a:avLst/>
          </a:prstGeom>
        </p:spPr>
        <p:txBody>
          <a:bodyPr vert="horz" lIns="68532" tIns="34289" rIns="68532" bIns="34289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FDF97E22-E75A-4F94-BDBF-433B020E12E7}"/>
              </a:ext>
            </a:extLst>
          </p:cNvPr>
          <p:cNvGrpSpPr/>
          <p:nvPr userDrawn="1"/>
        </p:nvGrpSpPr>
        <p:grpSpPr>
          <a:xfrm>
            <a:off x="8722832" y="4906808"/>
            <a:ext cx="292625" cy="128841"/>
            <a:chOff x="11125576" y="6251575"/>
            <a:chExt cx="288549" cy="117476"/>
          </a:xfrm>
        </p:grpSpPr>
        <p:sp>
          <p:nvSpPr>
            <p:cNvPr id="8" name="Chevron 32">
              <a:hlinkClick r:id="" action="ppaction://hlinkshowjump?jump=nextslide" tooltip="Next Slide"/>
              <a:extLst>
                <a:ext uri="{FF2B5EF4-FFF2-40B4-BE49-F238E27FC236}">
                  <a16:creationId xmlns="" xmlns:a16="http://schemas.microsoft.com/office/drawing/2014/main" id="{04E8AFBF-70AB-4EB3-8C2C-777B9E268BD1}"/>
                </a:ext>
              </a:extLst>
            </p:cNvPr>
            <p:cNvSpPr/>
            <p:nvPr userDrawn="1"/>
          </p:nvSpPr>
          <p:spPr>
            <a:xfrm>
              <a:off x="11321095" y="6251575"/>
              <a:ext cx="93030" cy="117476"/>
            </a:xfrm>
            <a:prstGeom prst="chevron">
              <a:avLst>
                <a:gd name="adj" fmla="val 66337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256"/>
              <a:endParaRPr lang="en-US" sz="1400">
                <a:solidFill>
                  <a:srgbClr val="000000"/>
                </a:solidFill>
              </a:endParaRPr>
            </a:p>
          </p:txBody>
        </p:sp>
        <p:sp>
          <p:nvSpPr>
            <p:cNvPr id="9" name="Chevron 33">
              <a:hlinkClick r:id="" action="ppaction://hlinkshowjump?jump=previousslide" tooltip="Previous Slide"/>
              <a:extLst>
                <a:ext uri="{FF2B5EF4-FFF2-40B4-BE49-F238E27FC236}">
                  <a16:creationId xmlns="" xmlns:a16="http://schemas.microsoft.com/office/drawing/2014/main" id="{A6AC01FC-013A-445B-9921-7F109FC1E25C}"/>
                </a:ext>
              </a:extLst>
            </p:cNvPr>
            <p:cNvSpPr/>
            <p:nvPr userDrawn="1"/>
          </p:nvSpPr>
          <p:spPr>
            <a:xfrm rot="10800000">
              <a:off x="11125576" y="6251575"/>
              <a:ext cx="93030" cy="117476"/>
            </a:xfrm>
            <a:prstGeom prst="chevron">
              <a:avLst>
                <a:gd name="adj" fmla="val 64003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256"/>
              <a:endParaRPr lang="en-US" sz="1400">
                <a:solidFill>
                  <a:srgbClr val="000000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="" xmlns:a16="http://schemas.microsoft.com/office/drawing/2014/main" id="{79CAB756-75D0-44DC-B390-7D607F9EB911}"/>
                </a:ext>
              </a:extLst>
            </p:cNvPr>
            <p:cNvCxnSpPr/>
            <p:nvPr userDrawn="1"/>
          </p:nvCxnSpPr>
          <p:spPr>
            <a:xfrm flipV="1">
              <a:off x="11268075" y="6251575"/>
              <a:ext cx="0" cy="11747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04693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3" r:id="rId1"/>
    <p:sldLayoutId id="2147484594" r:id="rId2"/>
    <p:sldLayoutId id="2147484595" r:id="rId3"/>
    <p:sldLayoutId id="2147484596" r:id="rId4"/>
    <p:sldLayoutId id="2147484597" r:id="rId5"/>
    <p:sldLayoutId id="2147484598" r:id="rId6"/>
    <p:sldLayoutId id="2147484599" r:id="rId7"/>
    <p:sldLayoutId id="2147484600" r:id="rId8"/>
    <p:sldLayoutId id="2147484601" r:id="rId9"/>
    <p:sldLayoutId id="2147484602" r:id="rId10"/>
    <p:sldLayoutId id="2147484603" r:id="rId11"/>
    <p:sldLayoutId id="2147484604" r:id="rId12"/>
    <p:sldLayoutId id="2147484605" r:id="rId13"/>
    <p:sldLayoutId id="2147484606" r:id="rId14"/>
    <p:sldLayoutId id="2147484607" r:id="rId15"/>
    <p:sldLayoutId id="2147484608" r:id="rId16"/>
    <p:sldLayoutId id="2147484609" r:id="rId17"/>
    <p:sldLayoutId id="2147484610" r:id="rId18"/>
    <p:sldLayoutId id="2147484611" r:id="rId19"/>
    <p:sldLayoutId id="2147484612" r:id="rId20"/>
    <p:sldLayoutId id="2147484613" r:id="rId21"/>
    <p:sldLayoutId id="2147484614" r:id="rId22"/>
    <p:sldLayoutId id="2147484615" r:id="rId23"/>
    <p:sldLayoutId id="2147484616" r:id="rId24"/>
    <p:sldLayoutId id="2147484617" r:id="rId25"/>
    <p:sldLayoutId id="2147484618" r:id="rId26"/>
    <p:sldLayoutId id="2147484619" r:id="rId27"/>
    <p:sldLayoutId id="2147484620" r:id="rId28"/>
    <p:sldLayoutId id="2147484621" r:id="rId29"/>
    <p:sldLayoutId id="2147484622" r:id="rId30"/>
    <p:sldLayoutId id="2147484623" r:id="rId31"/>
  </p:sldLayoutIdLst>
  <p:hf hdr="0" dt="0"/>
  <p:txStyles>
    <p:titleStyle>
      <a:lvl1pPr algn="ctr" defTabSz="685256" rtl="0" eaLnBrk="1" latinLnBrk="0" hangingPunct="1">
        <a:lnSpc>
          <a:spcPct val="90000"/>
        </a:lnSpc>
        <a:spcBef>
          <a:spcPct val="0"/>
        </a:spcBef>
        <a:buNone/>
        <a:defRPr sz="2600" b="1" kern="1200">
          <a:solidFill>
            <a:schemeClr val="tx1"/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1pPr>
    </p:titleStyle>
    <p:bodyStyle>
      <a:lvl1pPr marL="0" indent="0" algn="ctr" defTabSz="685256" rtl="0" eaLnBrk="1" latinLnBrk="0" hangingPunct="1">
        <a:lnSpc>
          <a:spcPct val="90000"/>
        </a:lnSpc>
        <a:spcBef>
          <a:spcPts val="750"/>
        </a:spcBef>
        <a:buFont typeface="Arial"/>
        <a:buNone/>
        <a:defRPr sz="9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1pPr>
      <a:lvl2pPr marL="513965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8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2pPr>
      <a:lvl3pPr marL="856577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5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3pPr>
      <a:lvl4pPr marL="1199190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4pPr>
      <a:lvl5pPr marL="1541804" indent="-171322" algn="ctr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5pPr>
      <a:lvl6pPr marL="1884446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7074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69702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2345" indent="-171322" algn="l" defTabSz="68525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614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256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7884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0512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3155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5767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8380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0994" algn="l" defTabSz="68525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454" tIns="34289" rIns="68454" bIns="34289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8"/>
            <a:ext cx="7886700" cy="3263504"/>
          </a:xfrm>
          <a:prstGeom prst="rect">
            <a:avLst/>
          </a:prstGeom>
        </p:spPr>
        <p:txBody>
          <a:bodyPr vert="horz" lIns="68454" tIns="34289" rIns="68454" bIns="3428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1114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5" r:id="rId1"/>
    <p:sldLayoutId id="2147484626" r:id="rId2"/>
    <p:sldLayoutId id="2147484627" r:id="rId3"/>
    <p:sldLayoutId id="2147484628" r:id="rId4"/>
    <p:sldLayoutId id="2147484629" r:id="rId5"/>
    <p:sldLayoutId id="2147484630" r:id="rId6"/>
    <p:sldLayoutId id="2147484631" r:id="rId7"/>
    <p:sldLayoutId id="2147484632" r:id="rId8"/>
    <p:sldLayoutId id="2147484633" r:id="rId9"/>
    <p:sldLayoutId id="2147484634" r:id="rId10"/>
    <p:sldLayoutId id="2147484635" r:id="rId11"/>
    <p:sldLayoutId id="2147484636" r:id="rId12"/>
    <p:sldLayoutId id="2147484637" r:id="rId13"/>
    <p:sldLayoutId id="2147484638" r:id="rId14"/>
    <p:sldLayoutId id="2147484639" r:id="rId15"/>
    <p:sldLayoutId id="2147484640" r:id="rId16"/>
    <p:sldLayoutId id="2147484641" r:id="rId17"/>
    <p:sldLayoutId id="2147484642" r:id="rId18"/>
    <p:sldLayoutId id="2147484643" r:id="rId19"/>
    <p:sldLayoutId id="2147484644" r:id="rId20"/>
    <p:sldLayoutId id="2147484645" r:id="rId21"/>
  </p:sldLayoutIdLst>
  <p:txStyles>
    <p:titleStyle>
      <a:lvl1pPr algn="l" defTabSz="684372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114" indent="-171114" algn="l" defTabSz="684372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3341" indent="-171114" algn="l" defTabSz="68437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5485" indent="-171114" algn="l" defTabSz="68437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7630" indent="-171114" algn="l" defTabSz="68437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39776" indent="-171114" algn="l" defTabSz="68437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2002" indent="-171114" algn="l" defTabSz="68437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4189" indent="-171114" algn="l" defTabSz="68437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66374" indent="-171114" algn="l" defTabSz="68437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08601" indent="-171114" algn="l" defTabSz="68437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437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146" algn="l" defTabSz="68437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4372" algn="l" defTabSz="68437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6558" algn="l" defTabSz="68437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68744" algn="l" defTabSz="68437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0971" algn="l" defTabSz="68437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3115" algn="l" defTabSz="68437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5260" algn="l" defTabSz="68437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37406" algn="l" defTabSz="68437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orient="horz" pos="289" userDrawn="1">
          <p15:clr>
            <a:srgbClr val="F26B43"/>
          </p15:clr>
        </p15:guide>
        <p15:guide id="4" orient="horz" pos="4031" userDrawn="1">
          <p15:clr>
            <a:srgbClr val="F26B43"/>
          </p15:clr>
        </p15:guide>
        <p15:guide id="5" pos="268" userDrawn="1">
          <p15:clr>
            <a:srgbClr val="F26B43"/>
          </p15:clr>
        </p15:guide>
        <p15:guide id="6" pos="7412" userDrawn="1">
          <p15:clr>
            <a:srgbClr val="F26B43"/>
          </p15:clr>
        </p15:guide>
      </p15:sldGuideLst>
    </p:ext>
  </p:extLst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Заголовок 1"/>
          <p:cNvSpPr>
            <a:spLocks noGrp="1"/>
          </p:cNvSpPr>
          <p:nvPr>
            <p:ph type="title"/>
          </p:nvPr>
        </p:nvSpPr>
        <p:spPr bwMode="auto"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3075" name="Текст 2"/>
          <p:cNvSpPr>
            <a:spLocks noGrp="1"/>
          </p:cNvSpPr>
          <p:nvPr>
            <p:ph type="body" idx="1"/>
          </p:nvPr>
        </p:nvSpPr>
        <p:spPr bwMode="auto">
          <a:xfrm>
            <a:off x="628650" y="1369218"/>
            <a:ext cx="7886700" cy="32635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 defTabSz="914400">
              <a:defRPr/>
            </a:pPr>
            <a:fld id="{58D88A34-D9A8-4FA0-B216-C60EF8FA357C}" type="datetimeFigureOut">
              <a:rPr lang="ru-RU"/>
              <a:pPr defTabSz="914400">
                <a:defRPr/>
              </a:pPr>
              <a:t>пт 15.11.24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 defTabSz="914400"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fld id="{76271538-37C4-46B8-A180-AFBA9FF4017B}" type="slidenum">
              <a:rPr lang="ru-RU" altLang="ru-RU"/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098009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47" r:id="rId1"/>
    <p:sldLayoutId id="2147484648" r:id="rId2"/>
    <p:sldLayoutId id="2147484649" r:id="rId3"/>
    <p:sldLayoutId id="2147484650" r:id="rId4"/>
    <p:sldLayoutId id="2147484651" r:id="rId5"/>
    <p:sldLayoutId id="2147484652" r:id="rId6"/>
    <p:sldLayoutId id="2147484653" r:id="rId7"/>
    <p:sldLayoutId id="2147484654" r:id="rId8"/>
    <p:sldLayoutId id="2147484655" r:id="rId9"/>
    <p:sldLayoutId id="2147484656" r:id="rId10"/>
    <p:sldLayoutId id="2147484657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9388" y="273977"/>
            <a:ext cx="8565266" cy="447737"/>
          </a:xfrm>
          <a:prstGeom prst="rect">
            <a:avLst/>
          </a:prstGeom>
        </p:spPr>
        <p:txBody>
          <a:bodyPr vert="horz" lIns="68366" tIns="34201" rIns="68366" bIns="34201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FDF97E22-E75A-4F94-BDBF-433B020E12E7}"/>
              </a:ext>
            </a:extLst>
          </p:cNvPr>
          <p:cNvGrpSpPr/>
          <p:nvPr/>
        </p:nvGrpSpPr>
        <p:grpSpPr>
          <a:xfrm>
            <a:off x="8723005" y="4906811"/>
            <a:ext cx="292625" cy="128841"/>
            <a:chOff x="11125576" y="6251575"/>
            <a:chExt cx="288549" cy="117476"/>
          </a:xfrm>
        </p:grpSpPr>
        <p:sp>
          <p:nvSpPr>
            <p:cNvPr id="8" name="Chevron 32">
              <a:hlinkClick r:id="" action="ppaction://hlinkshowjump?jump=nextslide" tooltip="Next Slide"/>
              <a:extLst>
                <a:ext uri="{FF2B5EF4-FFF2-40B4-BE49-F238E27FC236}">
                  <a16:creationId xmlns="" xmlns:a16="http://schemas.microsoft.com/office/drawing/2014/main" id="{04E8AFBF-70AB-4EB3-8C2C-777B9E268BD1}"/>
                </a:ext>
              </a:extLst>
            </p:cNvPr>
            <p:cNvSpPr/>
            <p:nvPr userDrawn="1"/>
          </p:nvSpPr>
          <p:spPr>
            <a:xfrm>
              <a:off x="11321095" y="6251575"/>
              <a:ext cx="93030" cy="117476"/>
            </a:xfrm>
            <a:prstGeom prst="chevron">
              <a:avLst>
                <a:gd name="adj" fmla="val 66337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3536"/>
              <a:endParaRPr lang="en-US" sz="1400">
                <a:solidFill>
                  <a:srgbClr val="000000"/>
                </a:solidFill>
              </a:endParaRPr>
            </a:p>
          </p:txBody>
        </p:sp>
        <p:sp>
          <p:nvSpPr>
            <p:cNvPr id="9" name="Chevron 33">
              <a:hlinkClick r:id="" action="ppaction://hlinkshowjump?jump=previousslide" tooltip="Previous Slide"/>
              <a:extLst>
                <a:ext uri="{FF2B5EF4-FFF2-40B4-BE49-F238E27FC236}">
                  <a16:creationId xmlns="" xmlns:a16="http://schemas.microsoft.com/office/drawing/2014/main" id="{A6AC01FC-013A-445B-9921-7F109FC1E25C}"/>
                </a:ext>
              </a:extLst>
            </p:cNvPr>
            <p:cNvSpPr/>
            <p:nvPr userDrawn="1"/>
          </p:nvSpPr>
          <p:spPr>
            <a:xfrm rot="10800000">
              <a:off x="11125576" y="6251575"/>
              <a:ext cx="93030" cy="117476"/>
            </a:xfrm>
            <a:prstGeom prst="chevron">
              <a:avLst>
                <a:gd name="adj" fmla="val 64003"/>
              </a:avLst>
            </a:prstGeom>
            <a:solidFill>
              <a:schemeClr val="bg1">
                <a:lumMod val="75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3536"/>
              <a:endParaRPr lang="en-US" sz="1400">
                <a:solidFill>
                  <a:srgbClr val="000000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="" xmlns:a16="http://schemas.microsoft.com/office/drawing/2014/main" id="{79CAB756-75D0-44DC-B390-7D607F9EB911}"/>
                </a:ext>
              </a:extLst>
            </p:cNvPr>
            <p:cNvCxnSpPr/>
            <p:nvPr userDrawn="1"/>
          </p:nvCxnSpPr>
          <p:spPr>
            <a:xfrm flipV="1">
              <a:off x="11268075" y="6251575"/>
              <a:ext cx="0" cy="117476"/>
            </a:xfrm>
            <a:prstGeom prst="line">
              <a:avLst/>
            </a:prstGeom>
            <a:ln w="6350">
              <a:solidFill>
                <a:schemeClr val="bg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24685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5" r:id="rId1"/>
    <p:sldLayoutId id="2147484016" r:id="rId2"/>
    <p:sldLayoutId id="2147484017" r:id="rId3"/>
    <p:sldLayoutId id="2147484018" r:id="rId4"/>
    <p:sldLayoutId id="2147484019" r:id="rId5"/>
    <p:sldLayoutId id="2147484020" r:id="rId6"/>
    <p:sldLayoutId id="2147484021" r:id="rId7"/>
    <p:sldLayoutId id="2147484022" r:id="rId8"/>
    <p:sldLayoutId id="2147484023" r:id="rId9"/>
    <p:sldLayoutId id="2147484024" r:id="rId10"/>
    <p:sldLayoutId id="2147484025" r:id="rId11"/>
    <p:sldLayoutId id="2147484026" r:id="rId12"/>
    <p:sldLayoutId id="2147484027" r:id="rId13"/>
    <p:sldLayoutId id="2147484028" r:id="rId14"/>
    <p:sldLayoutId id="2147484029" r:id="rId15"/>
    <p:sldLayoutId id="2147484030" r:id="rId16"/>
    <p:sldLayoutId id="2147484031" r:id="rId17"/>
    <p:sldLayoutId id="2147484032" r:id="rId18"/>
    <p:sldLayoutId id="2147484033" r:id="rId19"/>
    <p:sldLayoutId id="2147484034" r:id="rId20"/>
    <p:sldLayoutId id="2147484035" r:id="rId21"/>
    <p:sldLayoutId id="2147484036" r:id="rId22"/>
    <p:sldLayoutId id="2147484037" r:id="rId23"/>
    <p:sldLayoutId id="2147484038" r:id="rId24"/>
    <p:sldLayoutId id="2147484039" r:id="rId25"/>
    <p:sldLayoutId id="2147484040" r:id="rId26"/>
    <p:sldLayoutId id="2147484041" r:id="rId27"/>
    <p:sldLayoutId id="2147484042" r:id="rId28"/>
    <p:sldLayoutId id="2147484043" r:id="rId29"/>
    <p:sldLayoutId id="2147484044" r:id="rId30"/>
    <p:sldLayoutId id="2147484045" r:id="rId31"/>
  </p:sldLayoutIdLst>
  <p:hf hdr="0" dt="0"/>
  <p:txStyles>
    <p:titleStyle>
      <a:lvl1pPr algn="ctr" defTabSz="683536" rtl="0" eaLnBrk="1" latinLnBrk="0" hangingPunct="1">
        <a:lnSpc>
          <a:spcPct val="90000"/>
        </a:lnSpc>
        <a:spcBef>
          <a:spcPct val="0"/>
        </a:spcBef>
        <a:buNone/>
        <a:defRPr sz="2600" b="1" kern="1200">
          <a:solidFill>
            <a:schemeClr val="tx1"/>
          </a:solidFill>
          <a:latin typeface="Open Sans" panose="020B0606030504020204" pitchFamily="34" charset="0"/>
          <a:ea typeface="Open Sans" panose="020B0606030504020204" pitchFamily="34" charset="0"/>
          <a:cs typeface="Open Sans" panose="020B0606030504020204" pitchFamily="34" charset="0"/>
        </a:defRPr>
      </a:lvl1pPr>
    </p:titleStyle>
    <p:bodyStyle>
      <a:lvl1pPr marL="0" indent="0" algn="ctr" defTabSz="683536" rtl="0" eaLnBrk="1" latinLnBrk="0" hangingPunct="1">
        <a:lnSpc>
          <a:spcPct val="90000"/>
        </a:lnSpc>
        <a:spcBef>
          <a:spcPts val="750"/>
        </a:spcBef>
        <a:buFont typeface="Arial"/>
        <a:buNone/>
        <a:defRPr sz="9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1pPr>
      <a:lvl2pPr marL="512669" indent="-170890" algn="ctr" defTabSz="68353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8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2pPr>
      <a:lvl3pPr marL="854424" indent="-170890" algn="ctr" defTabSz="68353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5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3pPr>
      <a:lvl4pPr marL="1196179" indent="-170890" algn="ctr" defTabSz="68353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4pPr>
      <a:lvl5pPr marL="1537934" indent="-170890" algn="ctr" defTabSz="68353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b="0" i="0" kern="1200">
          <a:solidFill>
            <a:schemeClr val="tx1"/>
          </a:solidFill>
          <a:latin typeface="Bodoni 72 Book" charset="0"/>
          <a:ea typeface="Bodoni 72 Book" charset="0"/>
          <a:cs typeface="Bodoni 72 Book" charset="0"/>
        </a:defRPr>
      </a:lvl5pPr>
      <a:lvl6pPr marL="1879712" indent="-170890" algn="l" defTabSz="68353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1479" indent="-170890" algn="l" defTabSz="68353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63246" indent="-170890" algn="l" defTabSz="68353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05021" indent="-170890" algn="l" defTabSz="683536" rtl="0" eaLnBrk="1" latinLnBrk="0" hangingPunct="1">
        <a:lnSpc>
          <a:spcPct val="90000"/>
        </a:lnSpc>
        <a:spcBef>
          <a:spcPts val="375"/>
        </a:spcBef>
        <a:buFont typeface="Arial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353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1755" algn="l" defTabSz="68353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3536" algn="l" defTabSz="68353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5301" algn="l" defTabSz="68353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67070" algn="l" defTabSz="68353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08841" algn="l" defTabSz="68353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0603" algn="l" defTabSz="68353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2355" algn="l" defTabSz="68353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34108" algn="l" defTabSz="68353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20" y="205978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204" tIns="45604" rIns="91204" bIns="4560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20" y="1200151"/>
            <a:ext cx="8229600" cy="3394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204" tIns="45604" rIns="91204" bIns="45604" rtlCol="0" anchor="ctr"/>
          <a:lstStyle>
            <a:lvl1pPr algn="l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2031" fontAlgn="base">
              <a:spcBef>
                <a:spcPct val="0"/>
              </a:spcBef>
              <a:spcAft>
                <a:spcPct val="0"/>
              </a:spcAft>
              <a:defRPr/>
            </a:pPr>
            <a:fld id="{0B880173-4F7D-4C88-B60E-0E2D8DD6212B}" type="datetime1">
              <a:rPr lang="ru-RU" smtClean="0"/>
              <a:pPr defTabSz="912031" fontAlgn="base">
                <a:spcBef>
                  <a:spcPct val="0"/>
                </a:spcBef>
                <a:spcAft>
                  <a:spcPct val="0"/>
                </a:spcAft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20" y="4767264"/>
            <a:ext cx="2895600" cy="273844"/>
          </a:xfrm>
          <a:prstGeom prst="rect">
            <a:avLst/>
          </a:prstGeom>
        </p:spPr>
        <p:txBody>
          <a:bodyPr vert="horz" lIns="91204" tIns="45604" rIns="91204" bIns="45604" rtlCol="0" anchor="ctr"/>
          <a:lstStyle>
            <a:lvl1pPr algn="ctr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2031" fontAlgn="base">
              <a:spcBef>
                <a:spcPct val="0"/>
              </a:spcBef>
              <a:spcAft>
                <a:spcPct val="0"/>
              </a:spcAft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20" y="4767264"/>
            <a:ext cx="2133600" cy="273844"/>
          </a:xfrm>
          <a:prstGeom prst="rect">
            <a:avLst/>
          </a:prstGeom>
        </p:spPr>
        <p:txBody>
          <a:bodyPr vert="horz" wrap="square" lIns="91204" tIns="45604" rIns="91204" bIns="45604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912031" fontAlgn="base">
              <a:spcBef>
                <a:spcPct val="0"/>
              </a:spcBef>
              <a:spcAft>
                <a:spcPct val="0"/>
              </a:spcAft>
              <a:defRPr/>
            </a:pPr>
            <a:fld id="{95828779-F954-41F5-9726-F978AB7FC842}" type="slidenum">
              <a:rPr lang="ru-RU" altLang="ru-RU" smtClean="0">
                <a:latin typeface="Arial" charset="0"/>
              </a:rPr>
              <a:pPr defTabSz="912031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85376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6" r:id="rId1"/>
    <p:sldLayoutId id="2147484247" r:id="rId2"/>
    <p:sldLayoutId id="2147484248" r:id="rId3"/>
    <p:sldLayoutId id="2147484249" r:id="rId4"/>
    <p:sldLayoutId id="2147484250" r:id="rId5"/>
    <p:sldLayoutId id="2147484251" r:id="rId6"/>
    <p:sldLayoutId id="2147484252" r:id="rId7"/>
    <p:sldLayoutId id="2147484253" r:id="rId8"/>
    <p:sldLayoutId id="2147484254" r:id="rId9"/>
    <p:sldLayoutId id="2147484255" r:id="rId10"/>
    <p:sldLayoutId id="2147484256" r:id="rId11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6017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2031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68052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406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012" indent="-342012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1029" indent="-28501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0042" indent="-228007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6059" indent="-228007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2077" indent="-228007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08100" indent="-228007" algn="l" defTabSz="91203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64112" indent="-228007" algn="l" defTabSz="91203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0127" indent="-228007" algn="l" defTabSz="91203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76146" indent="-228007" algn="l" defTabSz="91203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20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017" algn="l" defTabSz="9120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2031" algn="l" defTabSz="9120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8052" algn="l" defTabSz="9120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4068" algn="l" defTabSz="9120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0086" algn="l" defTabSz="9120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6102" algn="l" defTabSz="9120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2120" algn="l" defTabSz="9120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48137" algn="l" defTabSz="9120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21" y="205979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86205" tIns="43101" rIns="86205" bIns="4310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21" y="1200160"/>
            <a:ext cx="8229600" cy="3394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86205" tIns="43101" rIns="86205" bIns="431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86205" tIns="43101" rIns="86205" bIns="43101" rtlCol="0" anchor="ctr"/>
          <a:lstStyle>
            <a:lvl1pPr algn="l" eaLnBrk="1" hangingPunct="1">
              <a:defRPr sz="11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862047" fontAlgn="base">
              <a:spcBef>
                <a:spcPct val="0"/>
              </a:spcBef>
              <a:spcAft>
                <a:spcPct val="0"/>
              </a:spcAft>
              <a:defRPr/>
            </a:pPr>
            <a:fld id="{B3CD2AA2-74CA-4355-B284-690F684884C5}" type="datetime1">
              <a:rPr lang="ru-RU" smtClean="0"/>
              <a:pPr defTabSz="862047" fontAlgn="base">
                <a:spcBef>
                  <a:spcPct val="0"/>
                </a:spcBef>
                <a:spcAft>
                  <a:spcPct val="0"/>
                </a:spcAft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21" y="4767264"/>
            <a:ext cx="2895600" cy="273844"/>
          </a:xfrm>
          <a:prstGeom prst="rect">
            <a:avLst/>
          </a:prstGeom>
        </p:spPr>
        <p:txBody>
          <a:bodyPr vert="horz" lIns="86205" tIns="43101" rIns="86205" bIns="43101" rtlCol="0" anchor="ctr"/>
          <a:lstStyle>
            <a:lvl1pPr algn="ctr" eaLnBrk="1" hangingPunct="1">
              <a:defRPr sz="11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862047" fontAlgn="base">
              <a:spcBef>
                <a:spcPct val="0"/>
              </a:spcBef>
              <a:spcAft>
                <a:spcPct val="0"/>
              </a:spcAft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21" y="4767264"/>
            <a:ext cx="2133600" cy="273844"/>
          </a:xfrm>
          <a:prstGeom prst="rect">
            <a:avLst/>
          </a:prstGeom>
        </p:spPr>
        <p:txBody>
          <a:bodyPr vert="horz" wrap="square" lIns="86205" tIns="43101" rIns="86205" bIns="43101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100">
                <a:solidFill>
                  <a:srgbClr val="898989"/>
                </a:solidFill>
              </a:defRPr>
            </a:lvl1pPr>
          </a:lstStyle>
          <a:p>
            <a:pPr defTabSz="862047" fontAlgn="base">
              <a:spcBef>
                <a:spcPct val="0"/>
              </a:spcBef>
              <a:spcAft>
                <a:spcPct val="0"/>
              </a:spcAft>
              <a:defRPr/>
            </a:pPr>
            <a:fld id="{C657598E-A9A3-40F3-9EF8-C08FC0D0266E}" type="slidenum">
              <a:rPr lang="ru-RU" altLang="ru-RU" smtClean="0">
                <a:latin typeface="Arial" charset="0"/>
              </a:rPr>
              <a:pPr defTabSz="862047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58150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58" r:id="rId1"/>
    <p:sldLayoutId id="2147484259" r:id="rId2"/>
    <p:sldLayoutId id="2147484260" r:id="rId3"/>
    <p:sldLayoutId id="2147484261" r:id="rId4"/>
    <p:sldLayoutId id="2147484262" r:id="rId5"/>
    <p:sldLayoutId id="2147484263" r:id="rId6"/>
    <p:sldLayoutId id="2147484264" r:id="rId7"/>
    <p:sldLayoutId id="2147484265" r:id="rId8"/>
    <p:sldLayoutId id="2147484266" r:id="rId9"/>
    <p:sldLayoutId id="2147484267" r:id="rId10"/>
    <p:sldLayoutId id="2147484268" r:id="rId11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2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Calibri" pitchFamily="34" charset="0"/>
        </a:defRPr>
      </a:lvl5pPr>
      <a:lvl6pPr marL="431022" algn="ctr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Calibri" pitchFamily="34" charset="0"/>
        </a:defRPr>
      </a:lvl6pPr>
      <a:lvl7pPr marL="862047" algn="ctr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Calibri" pitchFamily="34" charset="0"/>
        </a:defRPr>
      </a:lvl7pPr>
      <a:lvl8pPr marL="1293068" algn="ctr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Calibri" pitchFamily="34" charset="0"/>
        </a:defRPr>
      </a:lvl8pPr>
      <a:lvl9pPr marL="1724093" algn="ctr" rtl="0" fontAlgn="base">
        <a:spcBef>
          <a:spcPct val="0"/>
        </a:spcBef>
        <a:spcAft>
          <a:spcPct val="0"/>
        </a:spcAft>
        <a:defRPr sz="4200">
          <a:solidFill>
            <a:schemeClr val="tx1"/>
          </a:solidFill>
          <a:latin typeface="Calibri" pitchFamily="34" charset="0"/>
        </a:defRPr>
      </a:lvl9pPr>
    </p:titleStyle>
    <p:bodyStyle>
      <a:lvl1pPr marL="323267" indent="-323267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1pPr>
      <a:lvl2pPr marL="700410" indent="-269393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600" kern="1200">
          <a:solidFill>
            <a:schemeClr val="tx1"/>
          </a:solidFill>
          <a:latin typeface="+mn-lt"/>
          <a:ea typeface="+mn-ea"/>
          <a:cs typeface="+mn-cs"/>
        </a:defRPr>
      </a:lvl2pPr>
      <a:lvl3pPr marL="1077558" indent="-21551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3pPr>
      <a:lvl4pPr marL="1508579" indent="-21551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39601" indent="-21551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370625" indent="-215511" algn="l" defTabSz="862047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801646" indent="-215511" algn="l" defTabSz="862047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232671" indent="-215511" algn="l" defTabSz="862047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63692" indent="-215511" algn="l" defTabSz="862047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862047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1pPr>
      <a:lvl2pPr marL="431022" algn="l" defTabSz="862047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47" algn="l" defTabSz="862047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3pPr>
      <a:lvl4pPr marL="1293068" algn="l" defTabSz="862047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4pPr>
      <a:lvl5pPr marL="1724093" algn="l" defTabSz="862047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5pPr>
      <a:lvl6pPr marL="2155114" algn="l" defTabSz="862047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6pPr>
      <a:lvl7pPr marL="2586137" algn="l" defTabSz="862047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7pPr>
      <a:lvl8pPr marL="3017159" algn="l" defTabSz="862047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3448181" algn="l" defTabSz="862047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20" y="205979"/>
            <a:ext cx="8229600" cy="857250"/>
          </a:xfrm>
          <a:prstGeom prst="rect">
            <a:avLst/>
          </a:prstGeom>
        </p:spPr>
        <p:txBody>
          <a:bodyPr vert="horz" lIns="86260" tIns="43129" rIns="86260" bIns="43129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20" y="1200161"/>
            <a:ext cx="8229600" cy="3394472"/>
          </a:xfrm>
          <a:prstGeom prst="rect">
            <a:avLst/>
          </a:prstGeom>
        </p:spPr>
        <p:txBody>
          <a:bodyPr vert="horz" lIns="86260" tIns="43129" rIns="86260" bIns="43129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350"/>
            <a:ext cx="2133600" cy="273845"/>
          </a:xfrm>
          <a:prstGeom prst="rect">
            <a:avLst/>
          </a:prstGeom>
        </p:spPr>
        <p:txBody>
          <a:bodyPr vert="horz" lIns="86260" tIns="43129" rIns="86260" bIns="43129" rtlCol="0" anchor="ctr"/>
          <a:lstStyle>
            <a:lvl1pPr algn="l">
              <a:defRPr sz="11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862605"/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862605"/>
              <a:t>пт 15.11.24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3" y="4767350"/>
            <a:ext cx="2895601" cy="273845"/>
          </a:xfrm>
          <a:prstGeom prst="rect">
            <a:avLst/>
          </a:prstGeom>
        </p:spPr>
        <p:txBody>
          <a:bodyPr vert="horz" lIns="86260" tIns="43129" rIns="86260" bIns="43129" rtlCol="0" anchor="ctr"/>
          <a:lstStyle>
            <a:lvl1pPr algn="ctr">
              <a:defRPr sz="11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862605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20" y="4767350"/>
            <a:ext cx="2133600" cy="273845"/>
          </a:xfrm>
          <a:prstGeom prst="rect">
            <a:avLst/>
          </a:prstGeom>
        </p:spPr>
        <p:txBody>
          <a:bodyPr vert="horz" lIns="86260" tIns="43129" rIns="86260" bIns="43129" rtlCol="0" anchor="ctr"/>
          <a:lstStyle>
            <a:lvl1pPr algn="r">
              <a:defRPr sz="11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862605"/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862605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83242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70" r:id="rId1"/>
    <p:sldLayoutId id="2147484271" r:id="rId2"/>
    <p:sldLayoutId id="2147484272" r:id="rId3"/>
    <p:sldLayoutId id="2147484273" r:id="rId4"/>
    <p:sldLayoutId id="2147484274" r:id="rId5"/>
    <p:sldLayoutId id="2147484275" r:id="rId6"/>
    <p:sldLayoutId id="2147484276" r:id="rId7"/>
    <p:sldLayoutId id="2147484277" r:id="rId8"/>
    <p:sldLayoutId id="2147484278" r:id="rId9"/>
    <p:sldLayoutId id="2147484279" r:id="rId10"/>
    <p:sldLayoutId id="2147484280" r:id="rId11"/>
  </p:sldLayoutIdLst>
  <p:txStyles>
    <p:titleStyle>
      <a:lvl1pPr algn="ctr" defTabSz="862605" rtl="0" eaLnBrk="1" latinLnBrk="0" hangingPunct="1">
        <a:spcBef>
          <a:spcPct val="0"/>
        </a:spcBef>
        <a:buNone/>
        <a:defRPr sz="4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23476" indent="-323476" algn="l" defTabSz="862605" rtl="0" eaLnBrk="1" latinLnBrk="0" hangingPunct="1">
        <a:spcBef>
          <a:spcPct val="20000"/>
        </a:spcBef>
        <a:buFont typeface="Arial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1pPr>
      <a:lvl2pPr marL="700864" indent="-269564" algn="l" defTabSz="862605" rtl="0" eaLnBrk="1" latinLnBrk="0" hangingPunct="1">
        <a:spcBef>
          <a:spcPct val="20000"/>
        </a:spcBef>
        <a:buFont typeface="Arial" pitchFamily="34" charset="0"/>
        <a:buChar char="–"/>
        <a:defRPr sz="2600" kern="1200">
          <a:solidFill>
            <a:schemeClr val="tx1"/>
          </a:solidFill>
          <a:latin typeface="+mn-lt"/>
          <a:ea typeface="+mn-ea"/>
          <a:cs typeface="+mn-cs"/>
        </a:defRPr>
      </a:lvl2pPr>
      <a:lvl3pPr marL="1078255" indent="-215651" algn="l" defTabSz="862605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3pPr>
      <a:lvl4pPr marL="1509557" indent="-215651" algn="l" defTabSz="862605" rtl="0" eaLnBrk="1" latinLnBrk="0" hangingPunct="1">
        <a:spcBef>
          <a:spcPct val="20000"/>
        </a:spcBef>
        <a:buFont typeface="Arial" pitchFamily="34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40858" indent="-215651" algn="l" defTabSz="862605" rtl="0" eaLnBrk="1" latinLnBrk="0" hangingPunct="1">
        <a:spcBef>
          <a:spcPct val="20000"/>
        </a:spcBef>
        <a:buFont typeface="Arial" pitchFamily="34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372162" indent="-215651" algn="l" defTabSz="862605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803461" indent="-215651" algn="l" defTabSz="862605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234766" indent="-215651" algn="l" defTabSz="862605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66066" indent="-215651" algn="l" defTabSz="862605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86260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1pPr>
      <a:lvl2pPr marL="431302" algn="l" defTabSz="86260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2pPr>
      <a:lvl3pPr marL="862605" algn="l" defTabSz="86260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3pPr>
      <a:lvl4pPr marL="1293906" algn="l" defTabSz="86260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4pPr>
      <a:lvl5pPr marL="1725211" algn="l" defTabSz="86260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5pPr>
      <a:lvl6pPr marL="2156509" algn="l" defTabSz="86260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6pPr>
      <a:lvl7pPr marL="2587812" algn="l" defTabSz="86260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7pPr>
      <a:lvl8pPr marL="3019113" algn="l" defTabSz="86260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3450416" algn="l" defTabSz="862605" rtl="0" eaLnBrk="1" latinLnBrk="0" hangingPunct="1">
        <a:defRPr sz="1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11" y="205978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10" tIns="45655" rIns="91310" bIns="45655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11" y="1200151"/>
            <a:ext cx="8229600" cy="3394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10" tIns="45655" rIns="91310" bIns="456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310" tIns="45655" rIns="91310" bIns="45655" rtlCol="0" anchor="ctr"/>
          <a:lstStyle>
            <a:lvl1pPr algn="l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fld id="{0B880173-4F7D-4C88-B60E-0E2D8DD6212B}" type="datetime1">
              <a:rPr lang="ru-RU" smtClean="0"/>
              <a:pPr defTabSz="913095" fontAlgn="base">
                <a:spcBef>
                  <a:spcPct val="0"/>
                </a:spcBef>
                <a:spcAft>
                  <a:spcPct val="0"/>
                </a:spcAft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11" y="4767264"/>
            <a:ext cx="2895600" cy="273844"/>
          </a:xfrm>
          <a:prstGeom prst="rect">
            <a:avLst/>
          </a:prstGeom>
        </p:spPr>
        <p:txBody>
          <a:bodyPr vert="horz" lIns="91310" tIns="45655" rIns="91310" bIns="45655" rtlCol="0" anchor="ctr"/>
          <a:lstStyle>
            <a:lvl1pPr algn="ctr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11" y="4767264"/>
            <a:ext cx="2133600" cy="273844"/>
          </a:xfrm>
          <a:prstGeom prst="rect">
            <a:avLst/>
          </a:prstGeom>
        </p:spPr>
        <p:txBody>
          <a:bodyPr vert="horz" wrap="square" lIns="91310" tIns="45655" rIns="91310" bIns="45655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fld id="{95828779-F954-41F5-9726-F978AB7FC842}" type="slidenum">
              <a:rPr lang="ru-RU" altLang="ru-RU" smtClean="0">
                <a:latin typeface="Arial" charset="0"/>
              </a:rPr>
              <a:pPr defTabSz="913095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9749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2" r:id="rId1"/>
    <p:sldLayoutId id="2147484283" r:id="rId2"/>
    <p:sldLayoutId id="2147484284" r:id="rId3"/>
    <p:sldLayoutId id="2147484285" r:id="rId4"/>
    <p:sldLayoutId id="2147484286" r:id="rId5"/>
    <p:sldLayoutId id="2147484287" r:id="rId6"/>
    <p:sldLayoutId id="2147484288" r:id="rId7"/>
    <p:sldLayoutId id="2147484289" r:id="rId8"/>
    <p:sldLayoutId id="2147484290" r:id="rId9"/>
    <p:sldLayoutId id="2147484291" r:id="rId10"/>
    <p:sldLayoutId id="2147484292" r:id="rId11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6549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3095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6964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6196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411" indent="-34241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1893" indent="-285343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372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7922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4471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1025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67570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4116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0667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49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09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648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196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74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29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843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392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11" y="205978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10" tIns="45655" rIns="91310" bIns="45655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11" y="1200151"/>
            <a:ext cx="8229600" cy="3394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10" tIns="45655" rIns="91310" bIns="456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310" tIns="45655" rIns="91310" bIns="45655" rtlCol="0" anchor="ctr"/>
          <a:lstStyle>
            <a:lvl1pPr algn="l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fld id="{0B880173-4F7D-4C88-B60E-0E2D8DD6212B}" type="datetime1">
              <a:rPr lang="ru-RU" smtClean="0"/>
              <a:pPr defTabSz="913095" fontAlgn="base">
                <a:spcBef>
                  <a:spcPct val="0"/>
                </a:spcBef>
                <a:spcAft>
                  <a:spcPct val="0"/>
                </a:spcAft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11" y="4767264"/>
            <a:ext cx="2895600" cy="273844"/>
          </a:xfrm>
          <a:prstGeom prst="rect">
            <a:avLst/>
          </a:prstGeom>
        </p:spPr>
        <p:txBody>
          <a:bodyPr vert="horz" lIns="91310" tIns="45655" rIns="91310" bIns="45655" rtlCol="0" anchor="ctr"/>
          <a:lstStyle>
            <a:lvl1pPr algn="ctr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11" y="4767264"/>
            <a:ext cx="2133600" cy="273844"/>
          </a:xfrm>
          <a:prstGeom prst="rect">
            <a:avLst/>
          </a:prstGeom>
        </p:spPr>
        <p:txBody>
          <a:bodyPr vert="horz" wrap="square" lIns="91310" tIns="45655" rIns="91310" bIns="45655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fld id="{95828779-F954-41F5-9726-F978AB7FC842}" type="slidenum">
              <a:rPr lang="ru-RU" altLang="ru-RU" smtClean="0">
                <a:latin typeface="Arial" charset="0"/>
              </a:rPr>
              <a:pPr defTabSz="913095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84367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4" r:id="rId1"/>
    <p:sldLayoutId id="2147484295" r:id="rId2"/>
    <p:sldLayoutId id="2147484296" r:id="rId3"/>
    <p:sldLayoutId id="2147484297" r:id="rId4"/>
    <p:sldLayoutId id="2147484298" r:id="rId5"/>
    <p:sldLayoutId id="2147484299" r:id="rId6"/>
    <p:sldLayoutId id="2147484300" r:id="rId7"/>
    <p:sldLayoutId id="2147484301" r:id="rId8"/>
    <p:sldLayoutId id="2147484302" r:id="rId9"/>
    <p:sldLayoutId id="2147484303" r:id="rId10"/>
    <p:sldLayoutId id="2147484304" r:id="rId11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6549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3095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6964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6196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411" indent="-34241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1893" indent="-285343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372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7922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4471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1025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67570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4116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0667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49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09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648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196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74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29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843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392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11" y="205978"/>
            <a:ext cx="8229600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10" tIns="45655" rIns="91310" bIns="45655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457211" y="1200151"/>
            <a:ext cx="8229600" cy="3394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10" tIns="45655" rIns="91310" bIns="456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310" tIns="45655" rIns="91310" bIns="45655" rtlCol="0" anchor="ctr"/>
          <a:lstStyle>
            <a:lvl1pPr algn="l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fld id="{0B880173-4F7D-4C88-B60E-0E2D8DD6212B}" type="datetime1">
              <a:rPr lang="ru-RU" smtClean="0"/>
              <a:pPr defTabSz="913095" fontAlgn="base">
                <a:spcBef>
                  <a:spcPct val="0"/>
                </a:spcBef>
                <a:spcAft>
                  <a:spcPct val="0"/>
                </a:spcAft>
                <a:defRPr/>
              </a:pPr>
              <a:t>пт 15.11.24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11" y="4767264"/>
            <a:ext cx="2895600" cy="273844"/>
          </a:xfrm>
          <a:prstGeom prst="rect">
            <a:avLst/>
          </a:prstGeom>
        </p:spPr>
        <p:txBody>
          <a:bodyPr vert="horz" lIns="91310" tIns="45655" rIns="91310" bIns="45655" rtlCol="0" anchor="ctr"/>
          <a:lstStyle>
            <a:lvl1pPr algn="ctr" eaLnBrk="1" hangingPunct="1">
              <a:defRPr sz="1200" b="0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11" y="4767264"/>
            <a:ext cx="2133600" cy="273844"/>
          </a:xfrm>
          <a:prstGeom prst="rect">
            <a:avLst/>
          </a:prstGeom>
        </p:spPr>
        <p:txBody>
          <a:bodyPr vert="horz" wrap="square" lIns="91310" tIns="45655" rIns="91310" bIns="45655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fld id="{95828779-F954-41F5-9726-F978AB7FC842}" type="slidenum">
              <a:rPr lang="ru-RU" altLang="ru-RU" smtClean="0">
                <a:latin typeface="Arial" charset="0"/>
              </a:rPr>
              <a:pPr defTabSz="913095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ru-RU" altLang="ru-R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17187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06" r:id="rId1"/>
    <p:sldLayoutId id="2147484307" r:id="rId2"/>
    <p:sldLayoutId id="2147484308" r:id="rId3"/>
    <p:sldLayoutId id="2147484309" r:id="rId4"/>
    <p:sldLayoutId id="2147484310" r:id="rId5"/>
    <p:sldLayoutId id="2147484311" r:id="rId6"/>
    <p:sldLayoutId id="2147484312" r:id="rId7"/>
    <p:sldLayoutId id="2147484313" r:id="rId8"/>
    <p:sldLayoutId id="2147484314" r:id="rId9"/>
    <p:sldLayoutId id="2147484315" r:id="rId10"/>
    <p:sldLayoutId id="2147484316" r:id="rId11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6549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3095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6964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6196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411" indent="-34241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1893" indent="-285343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372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7922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4471" indent="-228274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1025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67570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4116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0667" indent="-228274" algn="l" defTabSz="913095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49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09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648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196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74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295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843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392" algn="l" defTabSz="91309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openxmlformats.org/officeDocument/2006/relationships/image" Target="../media/image19.jpeg"/><Relationship Id="rId18" Type="http://schemas.microsoft.com/office/2007/relationships/hdphoto" Target="../media/hdphoto8.wdp"/><Relationship Id="rId3" Type="http://schemas.openxmlformats.org/officeDocument/2006/relationships/image" Target="../media/image14.jpeg"/><Relationship Id="rId21" Type="http://schemas.openxmlformats.org/officeDocument/2006/relationships/image" Target="../media/image23.jpeg"/><Relationship Id="rId7" Type="http://schemas.openxmlformats.org/officeDocument/2006/relationships/image" Target="../media/image16.jpeg"/><Relationship Id="rId12" Type="http://schemas.microsoft.com/office/2007/relationships/hdphoto" Target="../media/hdphoto5.wdp"/><Relationship Id="rId17" Type="http://schemas.openxmlformats.org/officeDocument/2006/relationships/image" Target="../media/image21.jpeg"/><Relationship Id="rId2" Type="http://schemas.openxmlformats.org/officeDocument/2006/relationships/image" Target="../media/image13.jpg"/><Relationship Id="rId16" Type="http://schemas.microsoft.com/office/2007/relationships/hdphoto" Target="../media/hdphoto7.wdp"/><Relationship Id="rId20" Type="http://schemas.microsoft.com/office/2007/relationships/hdphoto" Target="../media/hdphoto9.wdp"/><Relationship Id="rId1" Type="http://schemas.openxmlformats.org/officeDocument/2006/relationships/slideLayout" Target="../slideLayouts/slideLayout275.xml"/><Relationship Id="rId6" Type="http://schemas.microsoft.com/office/2007/relationships/hdphoto" Target="../media/hdphoto2.wdp"/><Relationship Id="rId11" Type="http://schemas.openxmlformats.org/officeDocument/2006/relationships/image" Target="../media/image18.jpeg"/><Relationship Id="rId5" Type="http://schemas.openxmlformats.org/officeDocument/2006/relationships/image" Target="../media/image15.jpeg"/><Relationship Id="rId15" Type="http://schemas.openxmlformats.org/officeDocument/2006/relationships/image" Target="../media/image20.png"/><Relationship Id="rId10" Type="http://schemas.microsoft.com/office/2007/relationships/hdphoto" Target="../media/hdphoto4.wdp"/><Relationship Id="rId19" Type="http://schemas.openxmlformats.org/officeDocument/2006/relationships/image" Target="../media/image22.jpeg"/><Relationship Id="rId4" Type="http://schemas.microsoft.com/office/2007/relationships/hdphoto" Target="../media/hdphoto1.wdp"/><Relationship Id="rId9" Type="http://schemas.openxmlformats.org/officeDocument/2006/relationships/image" Target="../media/image17.jpeg"/><Relationship Id="rId14" Type="http://schemas.microsoft.com/office/2007/relationships/hdphoto" Target="../media/hdphoto6.wdp"/><Relationship Id="rId22" Type="http://schemas.microsoft.com/office/2007/relationships/hdphoto" Target="../media/hdphoto10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54.jpg"/><Relationship Id="rId7" Type="http://schemas.openxmlformats.org/officeDocument/2006/relationships/image" Target="../media/image57.jpg"/><Relationship Id="rId12" Type="http://schemas.microsoft.com/office/2007/relationships/hdphoto" Target="../media/hdphoto14.wdp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83.xml"/><Relationship Id="rId6" Type="http://schemas.microsoft.com/office/2007/relationships/hdphoto" Target="../media/hdphoto12.wdp"/><Relationship Id="rId11" Type="http://schemas.openxmlformats.org/officeDocument/2006/relationships/image" Target="../media/image60.jpeg"/><Relationship Id="rId5" Type="http://schemas.openxmlformats.org/officeDocument/2006/relationships/image" Target="../media/image56.jpeg"/><Relationship Id="rId10" Type="http://schemas.microsoft.com/office/2007/relationships/hdphoto" Target="../media/hdphoto13.wdp"/><Relationship Id="rId4" Type="http://schemas.openxmlformats.org/officeDocument/2006/relationships/image" Target="../media/image55.jpg"/><Relationship Id="rId9" Type="http://schemas.openxmlformats.org/officeDocument/2006/relationships/image" Target="../media/image59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83.xml"/><Relationship Id="rId5" Type="http://schemas.openxmlformats.org/officeDocument/2006/relationships/image" Target="../media/image63.jpeg"/><Relationship Id="rId4" Type="http://schemas.openxmlformats.org/officeDocument/2006/relationships/image" Target="../media/image62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jpeg"/><Relationship Id="rId3" Type="http://schemas.openxmlformats.org/officeDocument/2006/relationships/image" Target="../media/image64.png"/><Relationship Id="rId7" Type="http://schemas.openxmlformats.org/officeDocument/2006/relationships/image" Target="../media/image67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83.xml"/><Relationship Id="rId6" Type="http://schemas.openxmlformats.org/officeDocument/2006/relationships/image" Target="../media/image66.jpeg"/><Relationship Id="rId5" Type="http://schemas.openxmlformats.org/officeDocument/2006/relationships/image" Target="../media/image65.jpeg"/><Relationship Id="rId4" Type="http://schemas.microsoft.com/office/2007/relationships/hdphoto" Target="../media/hdphoto15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9.xml"/><Relationship Id="rId5" Type="http://schemas.openxmlformats.org/officeDocument/2006/relationships/image" Target="../media/image70.jpeg"/><Relationship Id="rId4" Type="http://schemas.openxmlformats.org/officeDocument/2006/relationships/image" Target="../media/image69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9.xml"/><Relationship Id="rId4" Type="http://schemas.openxmlformats.org/officeDocument/2006/relationships/chart" Target="../charts/char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3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2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83.xml"/><Relationship Id="rId4" Type="http://schemas.openxmlformats.org/officeDocument/2006/relationships/image" Target="../media/image7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2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83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microsoft.com/office/2007/relationships/hdphoto" Target="../media/hdphoto16.wdp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3.svg"/><Relationship Id="rId3" Type="http://schemas.openxmlformats.org/officeDocument/2006/relationships/image" Target="../media/image24.jpeg"/><Relationship Id="rId12" Type="http://schemas.openxmlformats.org/officeDocument/2006/relationships/image" Target="../media/image26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05.xml"/><Relationship Id="rId11" Type="http://schemas.openxmlformats.org/officeDocument/2006/relationships/image" Target="../media/image21.svg"/><Relationship Id="rId4" Type="http://schemas.openxmlformats.org/officeDocument/2006/relationships/image" Target="../media/image2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4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55.xml"/><Relationship Id="rId5" Type="http://schemas.openxmlformats.org/officeDocument/2006/relationships/image" Target="../media/image5.sv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.xml"/><Relationship Id="rId3" Type="http://schemas.openxmlformats.org/officeDocument/2006/relationships/chart" Target="../charts/chart5.xml"/><Relationship Id="rId7" Type="http://schemas.openxmlformats.org/officeDocument/2006/relationships/image" Target="../media/image80.jp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83.xml"/><Relationship Id="rId6" Type="http://schemas.microsoft.com/office/2007/relationships/hdphoto" Target="../media/hdphoto17.wdp"/><Relationship Id="rId5" Type="http://schemas.openxmlformats.org/officeDocument/2006/relationships/image" Target="../media/image79.jpeg"/><Relationship Id="rId4" Type="http://schemas.openxmlformats.org/officeDocument/2006/relationships/chart" Target="../charts/chart6.xml"/><Relationship Id="rId9" Type="http://schemas.openxmlformats.org/officeDocument/2006/relationships/chart" Target="../charts/chart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82.xml"/><Relationship Id="rId4" Type="http://schemas.openxmlformats.org/officeDocument/2006/relationships/image" Target="../media/image83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82.xml"/><Relationship Id="rId4" Type="http://schemas.openxmlformats.org/officeDocument/2006/relationships/image" Target="../media/image85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8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7" Type="http://schemas.openxmlformats.org/officeDocument/2006/relationships/image" Target="../media/image91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90.jpeg"/><Relationship Id="rId5" Type="http://schemas.openxmlformats.org/officeDocument/2006/relationships/image" Target="../media/image89.jpeg"/><Relationship Id="rId4" Type="http://schemas.openxmlformats.org/officeDocument/2006/relationships/image" Target="../media/image88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94.jpeg"/><Relationship Id="rId5" Type="http://schemas.openxmlformats.org/officeDocument/2006/relationships/image" Target="../media/image93.jpeg"/><Relationship Id="rId4" Type="http://schemas.openxmlformats.org/officeDocument/2006/relationships/image" Target="../media/image92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31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94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30.xml.rels><?xml version="1.0" encoding="UTF-8" standalone="yes"?>
<Relationships xmlns="http://schemas.openxmlformats.org/package/2006/relationships"><Relationship Id="rId8" Type="http://schemas.microsoft.com/office/2007/relationships/hdphoto" Target="../media/hdphoto18.wdp"/><Relationship Id="rId3" Type="http://schemas.openxmlformats.org/officeDocument/2006/relationships/image" Target="../media/image57.jpg"/><Relationship Id="rId7" Type="http://schemas.openxmlformats.org/officeDocument/2006/relationships/image" Target="../media/image98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16.xml"/><Relationship Id="rId6" Type="http://schemas.openxmlformats.org/officeDocument/2006/relationships/image" Target="../media/image97.png"/><Relationship Id="rId5" Type="http://schemas.openxmlformats.org/officeDocument/2006/relationships/image" Target="../media/image96.png"/><Relationship Id="rId4" Type="http://schemas.openxmlformats.org/officeDocument/2006/relationships/image" Target="../media/image95.jpg"/><Relationship Id="rId9" Type="http://schemas.openxmlformats.org/officeDocument/2006/relationships/image" Target="../media/image99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jpeg"/><Relationship Id="rId2" Type="http://schemas.openxmlformats.org/officeDocument/2006/relationships/image" Target="../media/image100.jpg"/><Relationship Id="rId1" Type="http://schemas.openxmlformats.org/officeDocument/2006/relationships/slideLayout" Target="../slideLayouts/slideLayout117.xml"/><Relationship Id="rId4" Type="http://schemas.openxmlformats.org/officeDocument/2006/relationships/image" Target="../media/image102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00.jpg"/><Relationship Id="rId1" Type="http://schemas.openxmlformats.org/officeDocument/2006/relationships/slideLayout" Target="../slideLayouts/slideLayout117.xml"/><Relationship Id="rId4" Type="http://schemas.openxmlformats.org/officeDocument/2006/relationships/image" Target="../media/image104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g"/><Relationship Id="rId2" Type="http://schemas.openxmlformats.org/officeDocument/2006/relationships/image" Target="../media/image100.jpg"/><Relationship Id="rId1" Type="http://schemas.openxmlformats.org/officeDocument/2006/relationships/slideLayout" Target="../slideLayouts/slideLayout11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16.xml"/><Relationship Id="rId5" Type="http://schemas.openxmlformats.org/officeDocument/2006/relationships/image" Target="../media/image108.jpeg"/><Relationship Id="rId4" Type="http://schemas.openxmlformats.org/officeDocument/2006/relationships/image" Target="../media/image107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1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jpg"/><Relationship Id="rId1" Type="http://schemas.openxmlformats.org/officeDocument/2006/relationships/slideLayout" Target="../slideLayouts/slideLayout40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7" Type="http://schemas.openxmlformats.org/officeDocument/2006/relationships/image" Target="../media/image36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7.xml"/><Relationship Id="rId6" Type="http://schemas.openxmlformats.org/officeDocument/2006/relationships/image" Target="../media/image35.jpeg"/><Relationship Id="rId5" Type="http://schemas.openxmlformats.org/officeDocument/2006/relationships/image" Target="../media/image34.jpeg"/><Relationship Id="rId4" Type="http://schemas.openxmlformats.org/officeDocument/2006/relationships/image" Target="../media/image33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jpeg"/><Relationship Id="rId3" Type="http://schemas.openxmlformats.org/officeDocument/2006/relationships/image" Target="../media/image13.jpg"/><Relationship Id="rId7" Type="http://schemas.openxmlformats.org/officeDocument/2006/relationships/image" Target="../media/image4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8.xml"/><Relationship Id="rId6" Type="http://schemas.openxmlformats.org/officeDocument/2006/relationships/image" Target="../media/image39.jpeg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2.png"/><Relationship Id="rId7" Type="http://schemas.microsoft.com/office/2007/relationships/hdphoto" Target="../media/hdphoto11.wdp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49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10" Type="http://schemas.openxmlformats.org/officeDocument/2006/relationships/image" Target="../media/image48.jpeg"/><Relationship Id="rId4" Type="http://schemas.openxmlformats.org/officeDocument/2006/relationships/image" Target="../media/image43.png"/><Relationship Id="rId9" Type="http://schemas.openxmlformats.org/officeDocument/2006/relationships/image" Target="../media/image4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60.xml"/><Relationship Id="rId4" Type="http://schemas.openxmlformats.org/officeDocument/2006/relationships/image" Target="../media/image50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slideLayout" Target="../slideLayouts/slideLayout171.xml"/><Relationship Id="rId1" Type="http://schemas.openxmlformats.org/officeDocument/2006/relationships/tags" Target="../tags/tag1.xml"/><Relationship Id="rId6" Type="http://schemas.openxmlformats.org/officeDocument/2006/relationships/image" Target="../media/image52.jpg"/><Relationship Id="rId5" Type="http://schemas.openxmlformats.org/officeDocument/2006/relationships/image" Target="../media/image51.jpeg"/><Relationship Id="rId4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3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39"/>
          <p:cNvSpPr>
            <a:spLocks noEditPoints="1"/>
          </p:cNvSpPr>
          <p:nvPr/>
        </p:nvSpPr>
        <p:spPr bwMode="auto">
          <a:xfrm>
            <a:off x="5436096" y="0"/>
            <a:ext cx="3384376" cy="1275606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4472C4">
                  <a:lumMod val="75000"/>
                </a:srgbClr>
              </a:solidFill>
              <a:latin typeface="Calibri"/>
            </a:endParaRPr>
          </a:p>
        </p:txBody>
      </p:sp>
      <p:pic>
        <p:nvPicPr>
          <p:cNvPr id="26" name="Picture Placeholder 25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64281" y="1923678"/>
            <a:ext cx="1309688" cy="1440160"/>
          </a:xfrm>
        </p:spPr>
      </p:pic>
      <p:pic>
        <p:nvPicPr>
          <p:cNvPr id="25" name="Picture Placeholder 24"/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27" r="5160"/>
          <a:stretch/>
        </p:blipFill>
        <p:spPr>
          <a:xfrm>
            <a:off x="2915818" y="1923678"/>
            <a:ext cx="1368152" cy="1440160"/>
          </a:xfrm>
        </p:spPr>
      </p:pic>
      <p:pic>
        <p:nvPicPr>
          <p:cNvPr id="24" name="Picture Placeholder 23"/>
          <p:cNvPicPr>
            <a:picLocks noGrp="1" noChangeAspect="1"/>
          </p:cNvPicPr>
          <p:nvPr>
            <p:ph type="pic" sz="quarter" idx="16"/>
          </p:nvPr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995" r="20995"/>
          <a:stretch>
            <a:fillRect/>
          </a:stretch>
        </p:blipFill>
        <p:spPr>
          <a:xfrm flipH="1">
            <a:off x="179511" y="1923692"/>
            <a:ext cx="1310879" cy="1434133"/>
          </a:xfrm>
        </p:spPr>
      </p:pic>
      <p:pic>
        <p:nvPicPr>
          <p:cNvPr id="28" name="Picture Placeholder 27"/>
          <p:cNvPicPr>
            <a:picLocks noGrp="1" noChangeAspect="1"/>
          </p:cNvPicPr>
          <p:nvPr>
            <p:ph type="pic" sz="quarter" idx="20"/>
          </p:nvPr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243779" y="3219822"/>
            <a:ext cx="1309688" cy="1387896"/>
          </a:xfrm>
        </p:spPr>
      </p:pic>
      <p:pic>
        <p:nvPicPr>
          <p:cNvPr id="29" name="Picture Placeholder 28"/>
          <p:cNvPicPr>
            <a:picLocks noGrp="1" noChangeAspect="1"/>
          </p:cNvPicPr>
          <p:nvPr>
            <p:ph type="pic" sz="quarter" idx="21"/>
          </p:nvPr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635964" y="3219822"/>
            <a:ext cx="1368151" cy="1387896"/>
          </a:xfrm>
        </p:spPr>
      </p:pic>
      <p:pic>
        <p:nvPicPr>
          <p:cNvPr id="27" name="Picture Placeholder 26"/>
          <p:cNvPicPr>
            <a:picLocks noGrp="1" noChangeAspect="1"/>
          </p:cNvPicPr>
          <p:nvPr>
            <p:ph type="pic" sz="quarter" idx="19"/>
          </p:nvPr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57"/>
          <a:stretch/>
        </p:blipFill>
        <p:spPr>
          <a:xfrm>
            <a:off x="755582" y="3219822"/>
            <a:ext cx="1368693" cy="1387896"/>
          </a:xfrm>
        </p:spPr>
      </p:pic>
      <p:pic>
        <p:nvPicPr>
          <p:cNvPr id="23" name="Picture Placeholder 22"/>
          <p:cNvPicPr>
            <a:picLocks noGrp="1" noChangeAspect="1"/>
          </p:cNvPicPr>
          <p:nvPr>
            <p:ph type="pic" sz="quarter" idx="18"/>
          </p:nvPr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115" r="17541" b="17265"/>
          <a:stretch/>
        </p:blipFill>
        <p:spPr>
          <a:xfrm>
            <a:off x="1547664" y="1923678"/>
            <a:ext cx="1296144" cy="1440160"/>
          </a:xfrm>
        </p:spPr>
      </p:pic>
      <p:pic>
        <p:nvPicPr>
          <p:cNvPr id="22" name="Picture Placeholder 21"/>
          <p:cNvPicPr>
            <a:picLocks noGrp="1" noChangeAspect="1"/>
          </p:cNvPicPr>
          <p:nvPr>
            <p:ph type="pic" sz="quarter" idx="13"/>
          </p:nvPr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8546" y="627534"/>
            <a:ext cx="1345503" cy="1440160"/>
          </a:xfrm>
        </p:spPr>
      </p:pic>
      <p:pic>
        <p:nvPicPr>
          <p:cNvPr id="20" name="Picture Placeholder 19"/>
          <p:cNvPicPr>
            <a:picLocks noGrp="1" noChangeAspect="1"/>
          </p:cNvPicPr>
          <p:nvPr>
            <p:ph type="pic" sz="quarter" idx="12"/>
          </p:nvPr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3064" y="627534"/>
            <a:ext cx="1310630" cy="1440160"/>
          </a:xfrm>
        </p:spPr>
      </p:pic>
      <p:pic>
        <p:nvPicPr>
          <p:cNvPr id="19" name="Picture Placeholder 18"/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21" cstate="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033" r="2489"/>
          <a:stretch/>
        </p:blipFill>
        <p:spPr>
          <a:xfrm>
            <a:off x="827584" y="627534"/>
            <a:ext cx="1303020" cy="1440160"/>
          </a:xfrm>
        </p:spPr>
      </p:pic>
      <p:sp>
        <p:nvSpPr>
          <p:cNvPr id="15" name="Прямоугольник 14"/>
          <p:cNvSpPr/>
          <p:nvPr/>
        </p:nvSpPr>
        <p:spPr>
          <a:xfrm>
            <a:off x="5253058" y="140311"/>
            <a:ext cx="3967124" cy="830827"/>
          </a:xfrm>
          <a:prstGeom prst="rect">
            <a:avLst/>
          </a:prstGeom>
        </p:spPr>
        <p:txBody>
          <a:bodyPr wrap="square" lIns="91272" tIns="45636" rIns="91272" bIns="45636">
            <a:spAutoFit/>
          </a:bodyPr>
          <a:lstStyle/>
          <a:p>
            <a:pPr algn="ctr" defTabSz="912510">
              <a:spcBef>
                <a:spcPct val="0"/>
              </a:spcBef>
              <a:buClr>
                <a:srgbClr val="000000"/>
              </a:buClr>
              <a:buFont typeface="Arial"/>
              <a:buNone/>
              <a:defRPr/>
            </a:pPr>
            <a:r>
              <a:rPr lang="ru-RU" altLang="ru-RU" sz="2400" b="1" i="1" kern="0" dirty="0" smtClean="0">
                <a:solidFill>
                  <a:prstClr val="white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  <a:sym typeface="Arial"/>
              </a:rPr>
              <a:t>БЮДЖЕТ </a:t>
            </a:r>
          </a:p>
          <a:p>
            <a:pPr algn="ctr" defTabSz="912510">
              <a:spcBef>
                <a:spcPct val="0"/>
              </a:spcBef>
              <a:buClr>
                <a:srgbClr val="000000"/>
              </a:buClr>
              <a:buFont typeface="Arial"/>
              <a:buNone/>
              <a:defRPr/>
            </a:pPr>
            <a:r>
              <a:rPr lang="ru-RU" altLang="ru-RU" sz="2400" b="1" i="1" kern="0" dirty="0" smtClean="0">
                <a:solidFill>
                  <a:prstClr val="white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  <a:sym typeface="Arial"/>
              </a:rPr>
              <a:t>ДЛЯ ГРАЖДАН</a:t>
            </a:r>
            <a:endParaRPr lang="ru-RU" altLang="ru-RU" sz="2400" b="1" i="1" kern="0" dirty="0">
              <a:solidFill>
                <a:prstClr val="white"/>
              </a:solidFill>
              <a:effectLst>
                <a:glow rad="127000">
                  <a:prstClr val="black"/>
                </a:glow>
              </a:effectLst>
              <a:latin typeface="Calibri" panose="020F0502020204030204" pitchFamily="34" charset="0"/>
              <a:cs typeface="Raleway" panose="020B0604020202020204" charset="0"/>
              <a:sym typeface="Arial"/>
            </a:endParaRPr>
          </a:p>
        </p:txBody>
      </p:sp>
      <p:sp>
        <p:nvSpPr>
          <p:cNvPr id="16" name="Google Shape;63;p13"/>
          <p:cNvSpPr txBox="1">
            <a:spLocks/>
          </p:cNvSpPr>
          <p:nvPr/>
        </p:nvSpPr>
        <p:spPr>
          <a:xfrm>
            <a:off x="5253058" y="1419622"/>
            <a:ext cx="3923928" cy="297628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spcFirstLastPara="1" wrap="square" lIns="91257" tIns="91257" rIns="91257" bIns="91257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913095">
              <a:spcBef>
                <a:spcPct val="0"/>
              </a:spcBef>
              <a:defRPr/>
            </a:pPr>
            <a:endParaRPr lang="ru-RU" altLang="ru-RU" sz="2400" b="1" i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 panose="020F0502020204030204" pitchFamily="34" charset="0"/>
              <a:ea typeface="+mn-ea"/>
              <a:cs typeface="Raleway" panose="020B0604020202020204" charset="0"/>
            </a:endParaRPr>
          </a:p>
          <a:p>
            <a:pPr algn="ctr" defTabSz="913095">
              <a:spcBef>
                <a:spcPct val="0"/>
              </a:spcBef>
              <a:defRPr/>
            </a:pPr>
            <a:endParaRPr lang="ru-RU" altLang="ru-RU" sz="2400" b="1" i="1" dirty="0" smtClean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 panose="020F0502020204030204" pitchFamily="34" charset="0"/>
              <a:ea typeface="+mn-ea"/>
              <a:cs typeface="Raleway" panose="020B0604020202020204" charset="0"/>
            </a:endParaRPr>
          </a:p>
          <a:p>
            <a:pPr algn="ctr" defTabSz="913095">
              <a:spcBef>
                <a:spcPct val="0"/>
              </a:spcBef>
              <a:defRPr/>
            </a:pPr>
            <a:endParaRPr lang="ru-RU" altLang="ru-RU" sz="2400" b="1" i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 panose="020F0502020204030204" pitchFamily="34" charset="0"/>
              <a:ea typeface="+mn-ea"/>
              <a:cs typeface="Raleway" panose="020B0604020202020204" charset="0"/>
            </a:endParaRPr>
          </a:p>
          <a:p>
            <a:pPr algn="ctr" defTabSz="910733">
              <a:spcBef>
                <a:spcPct val="0"/>
              </a:spcBef>
              <a:defRPr/>
            </a:pPr>
            <a:r>
              <a:rPr lang="ru-RU" altLang="ru-RU" sz="2400" b="1" i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По проекту </a:t>
            </a:r>
            <a:r>
              <a:rPr lang="ru-RU" altLang="ru-RU" sz="2400" b="1" i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решения Комсомольской-на-Амуре городской Думы </a:t>
            </a:r>
            <a:endParaRPr lang="ru-RU" altLang="ru-RU" sz="2400" b="1" i="1" dirty="0" smtClean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 panose="020F0502020204030204" pitchFamily="34" charset="0"/>
              <a:cs typeface="Raleway" panose="020B0604020202020204" charset="0"/>
            </a:endParaRPr>
          </a:p>
          <a:p>
            <a:pPr algn="ctr" defTabSz="910733">
              <a:spcBef>
                <a:spcPct val="0"/>
              </a:spcBef>
              <a:defRPr/>
            </a:pPr>
            <a:r>
              <a:rPr lang="ru-RU" altLang="ru-RU" sz="2400" b="1" i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«О бюджете </a:t>
            </a:r>
            <a:r>
              <a:rPr lang="ru-RU" altLang="ru-RU" sz="2400" b="1" i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города Комсомольска-на-Амуре</a:t>
            </a:r>
          </a:p>
          <a:p>
            <a:pPr algn="ctr" defTabSz="910733">
              <a:spcBef>
                <a:spcPct val="0"/>
              </a:spcBef>
              <a:defRPr/>
            </a:pPr>
            <a:r>
              <a:rPr lang="ru-RU" altLang="ru-RU" sz="2400" b="1" i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на 2025 </a:t>
            </a:r>
            <a:r>
              <a:rPr lang="ru-RU" altLang="ru-RU" sz="2400" b="1" i="1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год </a:t>
            </a:r>
            <a:r>
              <a:rPr lang="ru-RU" altLang="ru-RU" sz="2400" b="1" i="1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и </a:t>
            </a:r>
          </a:p>
          <a:p>
            <a:pPr algn="ctr" defTabSz="910733">
              <a:spcBef>
                <a:spcPct val="0"/>
              </a:spcBef>
              <a:defRPr/>
            </a:pPr>
            <a:r>
              <a:rPr lang="ru-RU" altLang="ru-RU" sz="2400" b="1" i="1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 </a:t>
            </a:r>
            <a:r>
              <a:rPr lang="ru-RU" altLang="ru-RU" sz="2400" b="1" i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плановый период </a:t>
            </a:r>
            <a:br>
              <a:rPr lang="ru-RU" altLang="ru-RU" sz="2400" b="1" i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</a:br>
            <a:r>
              <a:rPr lang="ru-RU" altLang="ru-RU" sz="2400" b="1" i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2026 и 2027 </a:t>
            </a:r>
            <a:r>
              <a:rPr lang="ru-RU" altLang="ru-RU" sz="2400" b="1" i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годов»</a:t>
            </a:r>
            <a:endParaRPr lang="ru-RU" altLang="ru-RU" sz="2400" b="1" i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 panose="020F0502020204030204" pitchFamily="34" charset="0"/>
              <a:ea typeface="+mn-ea"/>
              <a:cs typeface="Raleway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6297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39"/>
          <p:cNvSpPr>
            <a:spLocks noEditPoints="1"/>
          </p:cNvSpPr>
          <p:nvPr/>
        </p:nvSpPr>
        <p:spPr bwMode="auto">
          <a:xfrm>
            <a:off x="265235" y="101643"/>
            <a:ext cx="5040371" cy="901460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4472C4">
                  <a:lumMod val="75000"/>
                </a:srgbClr>
              </a:solidFill>
            </a:endParaRPr>
          </a:p>
        </p:txBody>
      </p:sp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xmlns="" id="{43C0FE82-9EFD-4442-A018-988BDA91CBE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184" r="41184"/>
          <a:stretch>
            <a:fillRect/>
          </a:stretch>
        </p:blipFill>
        <p:spPr>
          <a:xfrm>
            <a:off x="8405015" y="2193687"/>
            <a:ext cx="686172" cy="2590397"/>
          </a:xfr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xmlns="" id="{DF7BA9E4-C61F-4AA2-A87A-1DCC2CB51EF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24" r="30124"/>
          <a:stretch>
            <a:fillRect/>
          </a:stretch>
        </p:blipFill>
        <p:spPr>
          <a:xfrm>
            <a:off x="6521656" y="903484"/>
            <a:ext cx="1883360" cy="3156783"/>
          </a:xfrm>
        </p:spPr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xmlns="" id="{ED0F9242-8E21-4338-BCC0-FAD3FBEB254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brightnessContrast bright="4000" contrast="11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443" r="24443"/>
          <a:stretch>
            <a:fillRect/>
          </a:stretch>
        </p:blipFill>
        <p:spPr>
          <a:xfrm>
            <a:off x="5084164" y="478060"/>
            <a:ext cx="1437492" cy="1872624"/>
          </a:xfrm>
          <a:blipFill>
            <a:blip r:embed="rId7"/>
            <a:stretch>
              <a:fillRect/>
            </a:stretch>
          </a:blipFill>
        </p:spPr>
      </p:pic>
      <p:pic>
        <p:nvPicPr>
          <p:cNvPr id="45" name="Picture 345" descr="shadow_1_m">
            <a:extLst>
              <a:ext uri="{FF2B5EF4-FFF2-40B4-BE49-F238E27FC236}">
                <a16:creationId xmlns:a16="http://schemas.microsoft.com/office/drawing/2014/main" xmlns="" id="{2BDD1E07-3EB5-4F6D-AA75-16C93778AA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11"/>
          <a:stretch>
            <a:fillRect/>
          </a:stretch>
        </p:blipFill>
        <p:spPr bwMode="gray">
          <a:xfrm rot="10800000">
            <a:off x="6273890" y="349285"/>
            <a:ext cx="145896" cy="4245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" name="Picture 345" descr="shadow_1_m">
            <a:extLst>
              <a:ext uri="{FF2B5EF4-FFF2-40B4-BE49-F238E27FC236}">
                <a16:creationId xmlns:a16="http://schemas.microsoft.com/office/drawing/2014/main" xmlns="" id="{19CB3D10-78FC-4473-9EFE-CA856DAD14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11"/>
          <a:stretch>
            <a:fillRect/>
          </a:stretch>
        </p:blipFill>
        <p:spPr bwMode="gray">
          <a:xfrm>
            <a:off x="8405016" y="389375"/>
            <a:ext cx="145896" cy="4245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Google Shape;63;p13"/>
          <p:cNvSpPr txBox="1">
            <a:spLocks/>
          </p:cNvSpPr>
          <p:nvPr/>
        </p:nvSpPr>
        <p:spPr>
          <a:xfrm>
            <a:off x="22934" y="335625"/>
            <a:ext cx="5766371" cy="8017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257" tIns="91257" rIns="91257" bIns="91257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3095">
              <a:spcBef>
                <a:spcPct val="0"/>
              </a:spcBef>
              <a:buClr>
                <a:prstClr val="white"/>
              </a:buClr>
              <a:defRPr/>
            </a:pPr>
            <a:endParaRPr lang="ru-RU" altLang="ru-RU" sz="2000" dirty="0" smtClean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  <a:p>
            <a:pPr algn="ctr" defTabSz="913095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0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ОСНОВНЫЕ ХАРАКТЕРИСТИКИ  </a:t>
            </a:r>
            <a:endParaRPr lang="ru-RU" altLang="ru-RU" sz="20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  <a:p>
            <a:pPr algn="ctr" defTabSz="913095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0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БЮДЖЕТА ГОРОДА КОМСОМОЛЬСКА-НА-АМУРЕ НА 2025-2027 ГОДЫ</a:t>
            </a:r>
            <a:endParaRPr lang="ru-RU" altLang="ru-RU" sz="20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pic>
        <p:nvPicPr>
          <p:cNvPr id="14" name="Picture Placeholder 10">
            <a:extLst>
              <a:ext uri="{FF2B5EF4-FFF2-40B4-BE49-F238E27FC236}">
                <a16:creationId xmlns:a16="http://schemas.microsoft.com/office/drawing/2014/main" xmlns="" id="{43C0FE82-9EFD-4442-A018-988BDA91CB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184" r="41184"/>
          <a:stretch>
            <a:fillRect/>
          </a:stretch>
        </p:blipFill>
        <p:spPr>
          <a:xfrm>
            <a:off x="8400960" y="2189451"/>
            <a:ext cx="686172" cy="2590397"/>
          </a:xfrm>
          <a:custGeom>
            <a:avLst/>
            <a:gdLst>
              <a:gd name="connsiteX0" fmla="*/ 0 w 1830031"/>
              <a:gd name="connsiteY0" fmla="*/ 0 h 6907725"/>
              <a:gd name="connsiteX1" fmla="*/ 310808 w 1830031"/>
              <a:gd name="connsiteY1" fmla="*/ 232418 h 6907725"/>
              <a:gd name="connsiteX2" fmla="*/ 1830031 w 1830031"/>
              <a:gd name="connsiteY2" fmla="*/ 3453863 h 6907725"/>
              <a:gd name="connsiteX3" fmla="*/ 310808 w 1830031"/>
              <a:gd name="connsiteY3" fmla="*/ 6675308 h 6907725"/>
              <a:gd name="connsiteX4" fmla="*/ 0 w 1830031"/>
              <a:gd name="connsiteY4" fmla="*/ 6907725 h 690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0031" h="6907725">
                <a:moveTo>
                  <a:pt x="0" y="0"/>
                </a:moveTo>
                <a:lnTo>
                  <a:pt x="310808" y="232418"/>
                </a:lnTo>
                <a:cubicBezTo>
                  <a:pt x="1238636" y="998129"/>
                  <a:pt x="1830031" y="2156932"/>
                  <a:pt x="1830031" y="3453863"/>
                </a:cubicBezTo>
                <a:cubicBezTo>
                  <a:pt x="1830031" y="4750795"/>
                  <a:pt x="1238636" y="5909596"/>
                  <a:pt x="310808" y="6675308"/>
                </a:cubicBezTo>
                <a:lnTo>
                  <a:pt x="0" y="6907725"/>
                </a:lnTo>
                <a:close/>
              </a:path>
            </a:pathLst>
          </a:custGeom>
        </p:spPr>
      </p:pic>
      <p:pic>
        <p:nvPicPr>
          <p:cNvPr id="15" name="Picture Placeholder 4">
            <a:extLst>
              <a:ext uri="{FF2B5EF4-FFF2-40B4-BE49-F238E27FC236}">
                <a16:creationId xmlns:a16="http://schemas.microsoft.com/office/drawing/2014/main" xmlns="" id="{DF7BA9E4-C61F-4AA2-A87A-1DCC2CB51EF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24" r="30124"/>
          <a:stretch>
            <a:fillRect/>
          </a:stretch>
        </p:blipFill>
        <p:spPr>
          <a:xfrm>
            <a:off x="6517603" y="899203"/>
            <a:ext cx="1883360" cy="3156783"/>
          </a:xfrm>
          <a:custGeom>
            <a:avLst/>
            <a:gdLst>
              <a:gd name="connsiteX0" fmla="*/ 1944918 w 6081092"/>
              <a:gd name="connsiteY0" fmla="*/ 0 h 10191461"/>
              <a:gd name="connsiteX1" fmla="*/ 5877031 w 6081092"/>
              <a:gd name="connsiteY1" fmla="*/ 1854373 h 10191461"/>
              <a:gd name="connsiteX2" fmla="*/ 6081092 w 6081092"/>
              <a:gd name="connsiteY2" fmla="*/ 2127260 h 10191461"/>
              <a:gd name="connsiteX3" fmla="*/ 6081092 w 6081092"/>
              <a:gd name="connsiteY3" fmla="*/ 8064200 h 10191461"/>
              <a:gd name="connsiteX4" fmla="*/ 5877031 w 6081092"/>
              <a:gd name="connsiteY4" fmla="*/ 8337088 h 10191461"/>
              <a:gd name="connsiteX5" fmla="*/ 1944918 w 6081092"/>
              <a:gd name="connsiteY5" fmla="*/ 10191461 h 10191461"/>
              <a:gd name="connsiteX6" fmla="*/ 429603 w 6081092"/>
              <a:gd name="connsiteY6" fmla="*/ 9962366 h 10191461"/>
              <a:gd name="connsiteX7" fmla="*/ 0 w 6081092"/>
              <a:gd name="connsiteY7" fmla="*/ 9805130 h 10191461"/>
              <a:gd name="connsiteX8" fmla="*/ 0 w 6081092"/>
              <a:gd name="connsiteY8" fmla="*/ 386330 h 10191461"/>
              <a:gd name="connsiteX9" fmla="*/ 429603 w 6081092"/>
              <a:gd name="connsiteY9" fmla="*/ 229093 h 10191461"/>
              <a:gd name="connsiteX10" fmla="*/ 1944918 w 6081092"/>
              <a:gd name="connsiteY10" fmla="*/ 0 h 1019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081092" h="10191461">
                <a:moveTo>
                  <a:pt x="1944918" y="0"/>
                </a:moveTo>
                <a:cubicBezTo>
                  <a:pt x="3527959" y="0"/>
                  <a:pt x="4942399" y="721860"/>
                  <a:pt x="5877031" y="1854373"/>
                </a:cubicBezTo>
                <a:lnTo>
                  <a:pt x="6081092" y="2127260"/>
                </a:lnTo>
                <a:lnTo>
                  <a:pt x="6081092" y="8064200"/>
                </a:lnTo>
                <a:lnTo>
                  <a:pt x="5877031" y="8337088"/>
                </a:lnTo>
                <a:cubicBezTo>
                  <a:pt x="4942399" y="9469599"/>
                  <a:pt x="3527959" y="10191461"/>
                  <a:pt x="1944918" y="10191461"/>
                </a:cubicBezTo>
                <a:cubicBezTo>
                  <a:pt x="1417238" y="10191461"/>
                  <a:pt x="908291" y="10111255"/>
                  <a:pt x="429603" y="9962366"/>
                </a:cubicBezTo>
                <a:lnTo>
                  <a:pt x="0" y="9805130"/>
                </a:lnTo>
                <a:lnTo>
                  <a:pt x="0" y="386330"/>
                </a:lnTo>
                <a:lnTo>
                  <a:pt x="429603" y="229093"/>
                </a:lnTo>
                <a:cubicBezTo>
                  <a:pt x="908291" y="80206"/>
                  <a:pt x="1417238" y="0"/>
                  <a:pt x="1944918" y="0"/>
                </a:cubicBezTo>
                <a:close/>
              </a:path>
            </a:pathLst>
          </a:custGeom>
        </p:spPr>
      </p:pic>
      <p:pic>
        <p:nvPicPr>
          <p:cNvPr id="16" name="Picture Placeholder 10">
            <a:extLst>
              <a:ext uri="{FF2B5EF4-FFF2-40B4-BE49-F238E27FC236}">
                <a16:creationId xmlns:a16="http://schemas.microsoft.com/office/drawing/2014/main" xmlns="" id="{43C0FE82-9EFD-4442-A018-988BDA91CBE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brightnessContrast bright="4000" contrast="11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184" r="41184"/>
          <a:stretch>
            <a:fillRect/>
          </a:stretch>
        </p:blipFill>
        <p:spPr>
          <a:xfrm>
            <a:off x="8400959" y="2189451"/>
            <a:ext cx="686172" cy="2590397"/>
          </a:xfrm>
          <a:custGeom>
            <a:avLst/>
            <a:gdLst>
              <a:gd name="connsiteX0" fmla="*/ 0 w 1830031"/>
              <a:gd name="connsiteY0" fmla="*/ 0 h 6907725"/>
              <a:gd name="connsiteX1" fmla="*/ 310808 w 1830031"/>
              <a:gd name="connsiteY1" fmla="*/ 232418 h 6907725"/>
              <a:gd name="connsiteX2" fmla="*/ 1830031 w 1830031"/>
              <a:gd name="connsiteY2" fmla="*/ 3453863 h 6907725"/>
              <a:gd name="connsiteX3" fmla="*/ 310808 w 1830031"/>
              <a:gd name="connsiteY3" fmla="*/ 6675308 h 6907725"/>
              <a:gd name="connsiteX4" fmla="*/ 0 w 1830031"/>
              <a:gd name="connsiteY4" fmla="*/ 6907725 h 690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0031" h="6907725">
                <a:moveTo>
                  <a:pt x="0" y="0"/>
                </a:moveTo>
                <a:lnTo>
                  <a:pt x="310808" y="232418"/>
                </a:lnTo>
                <a:cubicBezTo>
                  <a:pt x="1238636" y="998129"/>
                  <a:pt x="1830031" y="2156932"/>
                  <a:pt x="1830031" y="3453863"/>
                </a:cubicBezTo>
                <a:cubicBezTo>
                  <a:pt x="1830031" y="4750795"/>
                  <a:pt x="1238636" y="5909596"/>
                  <a:pt x="310808" y="6675308"/>
                </a:cubicBezTo>
                <a:lnTo>
                  <a:pt x="0" y="6907725"/>
                </a:lnTo>
                <a:close/>
              </a:path>
            </a:pathLst>
          </a:custGeom>
        </p:spPr>
      </p:pic>
      <p:pic>
        <p:nvPicPr>
          <p:cNvPr id="17" name="Picture Placeholder 4">
            <a:extLst>
              <a:ext uri="{FF2B5EF4-FFF2-40B4-BE49-F238E27FC236}">
                <a16:creationId xmlns:a16="http://schemas.microsoft.com/office/drawing/2014/main" xmlns="" id="{DF7BA9E4-C61F-4AA2-A87A-1DCC2CB51EF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harpenSoften amount="50000"/>
                    </a14:imgEffect>
                    <a14:imgEffect>
                      <a14:brightnessContrast bright="4000" contrast="11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0124" r="30124"/>
          <a:stretch>
            <a:fillRect/>
          </a:stretch>
        </p:blipFill>
        <p:spPr>
          <a:xfrm>
            <a:off x="6517600" y="899203"/>
            <a:ext cx="1883360" cy="3156783"/>
          </a:xfrm>
          <a:custGeom>
            <a:avLst/>
            <a:gdLst>
              <a:gd name="connsiteX0" fmla="*/ 1944918 w 6081092"/>
              <a:gd name="connsiteY0" fmla="*/ 0 h 10191461"/>
              <a:gd name="connsiteX1" fmla="*/ 5877031 w 6081092"/>
              <a:gd name="connsiteY1" fmla="*/ 1854373 h 10191461"/>
              <a:gd name="connsiteX2" fmla="*/ 6081092 w 6081092"/>
              <a:gd name="connsiteY2" fmla="*/ 2127260 h 10191461"/>
              <a:gd name="connsiteX3" fmla="*/ 6081092 w 6081092"/>
              <a:gd name="connsiteY3" fmla="*/ 8064200 h 10191461"/>
              <a:gd name="connsiteX4" fmla="*/ 5877031 w 6081092"/>
              <a:gd name="connsiteY4" fmla="*/ 8337088 h 10191461"/>
              <a:gd name="connsiteX5" fmla="*/ 1944918 w 6081092"/>
              <a:gd name="connsiteY5" fmla="*/ 10191461 h 10191461"/>
              <a:gd name="connsiteX6" fmla="*/ 429603 w 6081092"/>
              <a:gd name="connsiteY6" fmla="*/ 9962366 h 10191461"/>
              <a:gd name="connsiteX7" fmla="*/ 0 w 6081092"/>
              <a:gd name="connsiteY7" fmla="*/ 9805130 h 10191461"/>
              <a:gd name="connsiteX8" fmla="*/ 0 w 6081092"/>
              <a:gd name="connsiteY8" fmla="*/ 386330 h 10191461"/>
              <a:gd name="connsiteX9" fmla="*/ 429603 w 6081092"/>
              <a:gd name="connsiteY9" fmla="*/ 229093 h 10191461"/>
              <a:gd name="connsiteX10" fmla="*/ 1944918 w 6081092"/>
              <a:gd name="connsiteY10" fmla="*/ 0 h 10191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081092" h="10191461">
                <a:moveTo>
                  <a:pt x="1944918" y="0"/>
                </a:moveTo>
                <a:cubicBezTo>
                  <a:pt x="3527959" y="0"/>
                  <a:pt x="4942399" y="721860"/>
                  <a:pt x="5877031" y="1854373"/>
                </a:cubicBezTo>
                <a:lnTo>
                  <a:pt x="6081092" y="2127260"/>
                </a:lnTo>
                <a:lnTo>
                  <a:pt x="6081092" y="8064200"/>
                </a:lnTo>
                <a:lnTo>
                  <a:pt x="5877031" y="8337088"/>
                </a:lnTo>
                <a:cubicBezTo>
                  <a:pt x="4942399" y="9469599"/>
                  <a:pt x="3527959" y="10191461"/>
                  <a:pt x="1944918" y="10191461"/>
                </a:cubicBezTo>
                <a:cubicBezTo>
                  <a:pt x="1417238" y="10191461"/>
                  <a:pt x="908291" y="10111255"/>
                  <a:pt x="429603" y="9962366"/>
                </a:cubicBezTo>
                <a:lnTo>
                  <a:pt x="0" y="9805130"/>
                </a:lnTo>
                <a:lnTo>
                  <a:pt x="0" y="386330"/>
                </a:lnTo>
                <a:lnTo>
                  <a:pt x="429603" y="229093"/>
                </a:lnTo>
                <a:cubicBezTo>
                  <a:pt x="908291" y="80206"/>
                  <a:pt x="1417238" y="0"/>
                  <a:pt x="1944918" y="0"/>
                </a:cubicBezTo>
                <a:close/>
              </a:path>
            </a:pathLst>
          </a:custGeom>
        </p:spPr>
      </p:pic>
      <p:sp>
        <p:nvSpPr>
          <p:cNvPr id="21" name="Скругленный прямоугольник 4"/>
          <p:cNvSpPr>
            <a:spLocks noChangeArrowheads="1"/>
          </p:cNvSpPr>
          <p:nvPr/>
        </p:nvSpPr>
        <p:spPr bwMode="auto">
          <a:xfrm>
            <a:off x="5162624" y="1901206"/>
            <a:ext cx="1752600" cy="366455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251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2000" b="1" i="1" dirty="0">
              <a:solidFill>
                <a:srgbClr val="FFFFFF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22" name="Line 19"/>
          <p:cNvSpPr>
            <a:spLocks noChangeShapeType="1"/>
          </p:cNvSpPr>
          <p:nvPr/>
        </p:nvSpPr>
        <p:spPr bwMode="auto">
          <a:xfrm>
            <a:off x="1606465" y="4513657"/>
            <a:ext cx="935831" cy="0"/>
          </a:xfrm>
          <a:prstGeom prst="line">
            <a:avLst/>
          </a:prstGeom>
          <a:ln>
            <a:headEnd/>
            <a:tailEnd/>
          </a:ln>
          <a:extLst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b="1" dirty="0">
              <a:ln>
                <a:solidFill>
                  <a:prstClr val="black"/>
                </a:solidFill>
              </a:ln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3" name="AutoShape 3"/>
          <p:cNvSpPr>
            <a:spLocks noChangeArrowheads="1"/>
          </p:cNvSpPr>
          <p:nvPr/>
        </p:nvSpPr>
        <p:spPr bwMode="auto">
          <a:xfrm>
            <a:off x="1632701" y="3075807"/>
            <a:ext cx="849905" cy="1067480"/>
          </a:xfrm>
          <a:prstGeom prst="can">
            <a:avLst>
              <a:gd name="adj" fmla="val 13669"/>
            </a:avLst>
          </a:prstGeom>
          <a:gradFill>
            <a:gsLst>
              <a:gs pos="73000">
                <a:srgbClr val="FFCC66"/>
              </a:gs>
              <a:gs pos="12000">
                <a:schemeClr val="accent2">
                  <a:lumMod val="75000"/>
                </a:schemeClr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1600" b="1" dirty="0">
              <a:solidFill>
                <a:srgbClr val="92D05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25" name="Скругленный прямоугольник 4"/>
          <p:cNvSpPr>
            <a:spLocks noChangeArrowheads="1"/>
          </p:cNvSpPr>
          <p:nvPr/>
        </p:nvSpPr>
        <p:spPr bwMode="auto">
          <a:xfrm>
            <a:off x="1331640" y="3261310"/>
            <a:ext cx="1253827" cy="705310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/>
        </p:spPr>
        <p:txBody>
          <a:bodyPr anchor="ctr"/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  </a:t>
            </a:r>
            <a:r>
              <a:rPr 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11 232,8</a:t>
            </a:r>
            <a:endParaRPr lang="ru-RU" sz="14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37" name="Rectangle 68"/>
          <p:cNvSpPr>
            <a:spLocks noChangeArrowheads="1"/>
          </p:cNvSpPr>
          <p:nvPr/>
        </p:nvSpPr>
        <p:spPr bwMode="auto">
          <a:xfrm>
            <a:off x="1293217" y="3988128"/>
            <a:ext cx="1535112" cy="496778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anchor="ctr"/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600" b="1" i="1" dirty="0" smtClean="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cs typeface="Times New Roman" panose="02020603050405020304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b="1" dirty="0" smtClean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600" b="1" i="1" dirty="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cs typeface="Times New Roman" panose="02020603050405020304" pitchFamily="18" charset="0"/>
            </a:endParaRPr>
          </a:p>
        </p:txBody>
      </p:sp>
      <p:sp>
        <p:nvSpPr>
          <p:cNvPr id="39" name="Rectangle 68"/>
          <p:cNvSpPr>
            <a:spLocks noChangeArrowheads="1"/>
          </p:cNvSpPr>
          <p:nvPr/>
        </p:nvSpPr>
        <p:spPr bwMode="auto">
          <a:xfrm>
            <a:off x="6926740" y="3966620"/>
            <a:ext cx="1225550" cy="538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600" b="1" i="1" dirty="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cs typeface="Times New Roman" panose="02020603050405020304" pitchFamily="18" charset="0"/>
            </a:endParaRPr>
          </a:p>
        </p:txBody>
      </p:sp>
      <p:sp>
        <p:nvSpPr>
          <p:cNvPr id="49" name="Rectangle 14"/>
          <p:cNvSpPr>
            <a:spLocks noChangeArrowheads="1"/>
          </p:cNvSpPr>
          <p:nvPr/>
        </p:nvSpPr>
        <p:spPr bwMode="auto">
          <a:xfrm>
            <a:off x="1485027" y="4624135"/>
            <a:ext cx="133773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20</a:t>
            </a:r>
            <a:r>
              <a:rPr lang="ru-RU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25</a:t>
            </a:r>
            <a:r>
              <a:rPr lang="en-US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 </a:t>
            </a:r>
            <a:r>
              <a:rPr lang="ru-RU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ГОД</a:t>
            </a:r>
            <a:endParaRPr lang="ru-RU" altLang="ru-RU" sz="1600" b="1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60" name="Rectangle 68"/>
          <p:cNvSpPr>
            <a:spLocks noChangeArrowheads="1"/>
          </p:cNvSpPr>
          <p:nvPr/>
        </p:nvSpPr>
        <p:spPr bwMode="auto">
          <a:xfrm>
            <a:off x="2586520" y="4068516"/>
            <a:ext cx="1535112" cy="435687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anchor="ctr"/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66" name="Rectangle 14"/>
          <p:cNvSpPr>
            <a:spLocks noChangeArrowheads="1"/>
          </p:cNvSpPr>
          <p:nvPr/>
        </p:nvSpPr>
        <p:spPr bwMode="auto">
          <a:xfrm>
            <a:off x="2783899" y="4634312"/>
            <a:ext cx="133773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20</a:t>
            </a:r>
            <a:r>
              <a:rPr lang="ru-RU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26</a:t>
            </a:r>
            <a:r>
              <a:rPr lang="en-US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 </a:t>
            </a:r>
            <a:r>
              <a:rPr lang="ru-RU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ГОД</a:t>
            </a:r>
            <a:endParaRPr lang="ru-RU" altLang="ru-RU" sz="1600" b="1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67" name="Rectangle 14"/>
          <p:cNvSpPr>
            <a:spLocks noChangeArrowheads="1"/>
          </p:cNvSpPr>
          <p:nvPr/>
        </p:nvSpPr>
        <p:spPr bwMode="auto">
          <a:xfrm>
            <a:off x="4042911" y="4634312"/>
            <a:ext cx="133773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20</a:t>
            </a:r>
            <a:r>
              <a:rPr lang="ru-RU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27</a:t>
            </a:r>
            <a:r>
              <a:rPr lang="en-US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 </a:t>
            </a:r>
            <a:r>
              <a:rPr lang="ru-RU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ГОД</a:t>
            </a:r>
            <a:endParaRPr lang="ru-RU" altLang="ru-RU" sz="1600" b="1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68" name="Line 19"/>
          <p:cNvSpPr>
            <a:spLocks noChangeShapeType="1"/>
          </p:cNvSpPr>
          <p:nvPr/>
        </p:nvSpPr>
        <p:spPr bwMode="auto">
          <a:xfrm>
            <a:off x="2906120" y="4524931"/>
            <a:ext cx="935831" cy="0"/>
          </a:xfrm>
          <a:prstGeom prst="line">
            <a:avLst/>
          </a:prstGeom>
          <a:ln>
            <a:headEnd/>
            <a:tailEnd/>
          </a:ln>
          <a:extLst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b="1" dirty="0">
              <a:ln>
                <a:solidFill>
                  <a:prstClr val="black"/>
                </a:solidFill>
              </a:ln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9" name="Line 19"/>
          <p:cNvSpPr>
            <a:spLocks noChangeShapeType="1"/>
          </p:cNvSpPr>
          <p:nvPr/>
        </p:nvSpPr>
        <p:spPr bwMode="auto">
          <a:xfrm>
            <a:off x="4189732" y="4517311"/>
            <a:ext cx="935831" cy="0"/>
          </a:xfrm>
          <a:prstGeom prst="line">
            <a:avLst/>
          </a:prstGeom>
          <a:ln>
            <a:headEnd/>
            <a:tailEnd/>
          </a:ln>
          <a:extLst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b="1" dirty="0">
              <a:ln>
                <a:solidFill>
                  <a:prstClr val="black"/>
                </a:solidFill>
              </a:ln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AutoShape 3"/>
          <p:cNvSpPr>
            <a:spLocks noChangeArrowheads="1"/>
          </p:cNvSpPr>
          <p:nvPr/>
        </p:nvSpPr>
        <p:spPr bwMode="auto">
          <a:xfrm>
            <a:off x="4199866" y="2988862"/>
            <a:ext cx="849600" cy="1122755"/>
          </a:xfrm>
          <a:prstGeom prst="can">
            <a:avLst>
              <a:gd name="adj" fmla="val 13669"/>
            </a:avLst>
          </a:prstGeom>
          <a:gradFill>
            <a:gsLst>
              <a:gs pos="73000">
                <a:srgbClr val="FFCC66"/>
              </a:gs>
              <a:gs pos="12000">
                <a:schemeClr val="accent2">
                  <a:lumMod val="75000"/>
                </a:schemeClr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1600" b="1" dirty="0">
              <a:solidFill>
                <a:srgbClr val="92D05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54" name="AutoShape 3"/>
          <p:cNvSpPr>
            <a:spLocks noChangeArrowheads="1"/>
          </p:cNvSpPr>
          <p:nvPr/>
        </p:nvSpPr>
        <p:spPr bwMode="auto">
          <a:xfrm>
            <a:off x="2951477" y="3136638"/>
            <a:ext cx="849600" cy="955059"/>
          </a:xfrm>
          <a:prstGeom prst="can">
            <a:avLst>
              <a:gd name="adj" fmla="val 13669"/>
            </a:avLst>
          </a:prstGeom>
          <a:gradFill>
            <a:gsLst>
              <a:gs pos="73000">
                <a:srgbClr val="FFCC66"/>
              </a:gs>
              <a:gs pos="12000">
                <a:schemeClr val="accent2">
                  <a:lumMod val="75000"/>
                </a:schemeClr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sz="1600" b="1" dirty="0">
              <a:solidFill>
                <a:srgbClr val="92D05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64" name="Скругленный прямоугольник 4"/>
          <p:cNvSpPr>
            <a:spLocks noChangeArrowheads="1"/>
          </p:cNvSpPr>
          <p:nvPr/>
        </p:nvSpPr>
        <p:spPr bwMode="auto">
          <a:xfrm>
            <a:off x="2832942" y="3261310"/>
            <a:ext cx="1085637" cy="379586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/>
        </p:spPr>
        <p:txBody>
          <a:bodyPr anchor="ctr"/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b="1" dirty="0" smtClean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10 931,2</a:t>
            </a:r>
            <a:endParaRPr lang="ru-RU" sz="14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65" name="Скругленный прямоугольник 4"/>
          <p:cNvSpPr>
            <a:spLocks noChangeArrowheads="1"/>
          </p:cNvSpPr>
          <p:nvPr/>
        </p:nvSpPr>
        <p:spPr bwMode="auto">
          <a:xfrm>
            <a:off x="4076626" y="3294856"/>
            <a:ext cx="1082652" cy="379586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/>
        </p:spPr>
        <p:txBody>
          <a:bodyPr anchor="ctr"/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b="1" dirty="0" smtClean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11 426,2</a:t>
            </a:r>
            <a:endParaRPr lang="ru-RU" sz="14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0" name="AutoShape 3"/>
          <p:cNvSpPr>
            <a:spLocks noChangeArrowheads="1"/>
          </p:cNvSpPr>
          <p:nvPr/>
        </p:nvSpPr>
        <p:spPr bwMode="auto">
          <a:xfrm>
            <a:off x="1692395" y="1707653"/>
            <a:ext cx="849901" cy="1147369"/>
          </a:xfrm>
          <a:prstGeom prst="can">
            <a:avLst>
              <a:gd name="adj" fmla="val 17287"/>
            </a:avLst>
          </a:prstGeom>
          <a:gradFill>
            <a:gsLst>
              <a:gs pos="75000">
                <a:schemeClr val="accent6">
                  <a:lumMod val="60000"/>
                  <a:lumOff val="40000"/>
                </a:schemeClr>
              </a:gs>
              <a:gs pos="26000">
                <a:srgbClr val="339933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defTabSz="912510">
              <a:spcBef>
                <a:spcPct val="0"/>
              </a:spcBef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24" name="Скругленный прямоугольник 4"/>
          <p:cNvSpPr>
            <a:spLocks noChangeArrowheads="1"/>
          </p:cNvSpPr>
          <p:nvPr/>
        </p:nvSpPr>
        <p:spPr bwMode="auto">
          <a:xfrm>
            <a:off x="1552786" y="1901206"/>
            <a:ext cx="1147006" cy="610726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600" b="1" i="1" dirty="0" smtClean="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cs typeface="Times New Roman" panose="02020603050405020304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b="1" dirty="0" smtClean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11 341,8</a:t>
            </a:r>
            <a:endParaRPr lang="ru-RU" sz="14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600" b="1" i="1" dirty="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cs typeface="Times New Roman" panose="02020603050405020304" pitchFamily="18" charset="0"/>
            </a:endParaRPr>
          </a:p>
        </p:txBody>
      </p:sp>
      <p:sp>
        <p:nvSpPr>
          <p:cNvPr id="44" name="AutoShape 3"/>
          <p:cNvSpPr>
            <a:spLocks noChangeArrowheads="1"/>
          </p:cNvSpPr>
          <p:nvPr/>
        </p:nvSpPr>
        <p:spPr bwMode="auto">
          <a:xfrm>
            <a:off x="2906120" y="1848905"/>
            <a:ext cx="894957" cy="1139957"/>
          </a:xfrm>
          <a:prstGeom prst="can">
            <a:avLst>
              <a:gd name="adj" fmla="val 17287"/>
            </a:avLst>
          </a:prstGeom>
          <a:gradFill>
            <a:gsLst>
              <a:gs pos="75000">
                <a:schemeClr val="accent6">
                  <a:lumMod val="60000"/>
                  <a:lumOff val="40000"/>
                </a:schemeClr>
              </a:gs>
              <a:gs pos="26000">
                <a:srgbClr val="339933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defTabSz="912510">
              <a:spcBef>
                <a:spcPct val="0"/>
              </a:spcBef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62" name="Скругленный прямоугольник 4"/>
          <p:cNvSpPr>
            <a:spLocks noChangeArrowheads="1"/>
          </p:cNvSpPr>
          <p:nvPr/>
        </p:nvSpPr>
        <p:spPr bwMode="auto">
          <a:xfrm>
            <a:off x="2817507" y="1659112"/>
            <a:ext cx="1058237" cy="379586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600" b="1" i="1" dirty="0" smtClean="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cs typeface="Times New Roman" panose="02020603050405020304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b="1" dirty="0" smtClean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b="1" dirty="0" smtClean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b="1" dirty="0" smtClean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11 088,2</a:t>
            </a:r>
            <a:endParaRPr lang="ru-RU" sz="14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2600" b="1" i="1" dirty="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cs typeface="Times New Roman" panose="02020603050405020304" pitchFamily="18" charset="0"/>
            </a:endParaRPr>
          </a:p>
        </p:txBody>
      </p:sp>
      <p:sp>
        <p:nvSpPr>
          <p:cNvPr id="43" name="AutoShape 3"/>
          <p:cNvSpPr>
            <a:spLocks noChangeArrowheads="1"/>
          </p:cNvSpPr>
          <p:nvPr/>
        </p:nvSpPr>
        <p:spPr bwMode="auto">
          <a:xfrm>
            <a:off x="4168664" y="1678674"/>
            <a:ext cx="849600" cy="1296145"/>
          </a:xfrm>
          <a:prstGeom prst="can">
            <a:avLst>
              <a:gd name="adj" fmla="val 17287"/>
            </a:avLst>
          </a:prstGeom>
          <a:gradFill>
            <a:gsLst>
              <a:gs pos="75000">
                <a:schemeClr val="accent6">
                  <a:lumMod val="60000"/>
                  <a:lumOff val="40000"/>
                </a:schemeClr>
              </a:gs>
              <a:gs pos="26000">
                <a:srgbClr val="339933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defTabSz="912510">
              <a:spcBef>
                <a:spcPct val="0"/>
              </a:spcBef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63" name="Скругленный прямоугольник 4"/>
          <p:cNvSpPr>
            <a:spLocks noChangeArrowheads="1"/>
          </p:cNvSpPr>
          <p:nvPr/>
        </p:nvSpPr>
        <p:spPr bwMode="auto">
          <a:xfrm>
            <a:off x="4076626" y="2150042"/>
            <a:ext cx="1058237" cy="379586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b="1" dirty="0" smtClean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11 583,2</a:t>
            </a:r>
            <a:endParaRPr lang="ru-RU" sz="14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endParaRPr lang="ru-RU" sz="1400" b="1" i="1" dirty="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cs typeface="Times New Roman" panose="02020603050405020304" pitchFamily="18" charset="0"/>
            </a:endParaRPr>
          </a:p>
        </p:txBody>
      </p:sp>
      <p:sp>
        <p:nvSpPr>
          <p:cNvPr id="59" name="Freeform 1259"/>
          <p:cNvSpPr>
            <a:spLocks/>
          </p:cNvSpPr>
          <p:nvPr/>
        </p:nvSpPr>
        <p:spPr bwMode="auto">
          <a:xfrm>
            <a:off x="61098" y="1908094"/>
            <a:ext cx="1423929" cy="418653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>
            <a:gsLst>
              <a:gs pos="75000">
                <a:schemeClr val="accent6">
                  <a:lumMod val="60000"/>
                  <a:lumOff val="40000"/>
                </a:schemeClr>
              </a:gs>
              <a:gs pos="26000">
                <a:srgbClr val="339933"/>
              </a:gs>
            </a:gsLst>
            <a:lin ang="54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defTabSz="912510"/>
            <a:r>
              <a:rPr lang="ru-RU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Доходы</a:t>
            </a:r>
          </a:p>
        </p:txBody>
      </p:sp>
      <p:sp>
        <p:nvSpPr>
          <p:cNvPr id="61" name="Freeform 1259"/>
          <p:cNvSpPr>
            <a:spLocks/>
          </p:cNvSpPr>
          <p:nvPr/>
        </p:nvSpPr>
        <p:spPr bwMode="auto">
          <a:xfrm>
            <a:off x="130410" y="3136638"/>
            <a:ext cx="1343055" cy="412354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>
            <a:gsLst>
              <a:gs pos="2000">
                <a:schemeClr val="accent2">
                  <a:lumMod val="75000"/>
                </a:schemeClr>
              </a:gs>
              <a:gs pos="97000">
                <a:srgbClr val="FFCC66"/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defTabSz="912510"/>
            <a:r>
              <a:rPr lang="ru-RU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Расходы</a:t>
            </a:r>
          </a:p>
        </p:txBody>
      </p:sp>
      <p:sp>
        <p:nvSpPr>
          <p:cNvPr id="70" name="Freeform 1259"/>
          <p:cNvSpPr>
            <a:spLocks/>
          </p:cNvSpPr>
          <p:nvPr/>
        </p:nvSpPr>
        <p:spPr bwMode="auto">
          <a:xfrm>
            <a:off x="61098" y="4166434"/>
            <a:ext cx="1491688" cy="358497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68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defTabSz="912510"/>
            <a:r>
              <a:rPr lang="ru-RU" sz="15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Профицит</a:t>
            </a:r>
          </a:p>
        </p:txBody>
      </p:sp>
      <p:sp>
        <p:nvSpPr>
          <p:cNvPr id="71" name="Arrow: Chevron 3">
            <a:extLst>
              <a:ext uri="{FF2B5EF4-FFF2-40B4-BE49-F238E27FC236}">
                <a16:creationId xmlns:a16="http://schemas.microsoft.com/office/drawing/2014/main" xmlns="" id="{B74DCDE5-F6FF-490A-B8D2-396498CA034B}"/>
              </a:ext>
            </a:extLst>
          </p:cNvPr>
          <p:cNvSpPr/>
          <p:nvPr/>
        </p:nvSpPr>
        <p:spPr>
          <a:xfrm>
            <a:off x="7094349" y="106652"/>
            <a:ext cx="1947474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/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73" name="Group 57">
            <a:extLst>
              <a:ext uri="{FF2B5EF4-FFF2-40B4-BE49-F238E27FC236}">
                <a16:creationId xmlns:a16="http://schemas.microsoft.com/office/drawing/2014/main" xmlns="" id="{EE4EA1F8-2E82-4BD3-8FEE-7C36ADF445AB}"/>
              </a:ext>
            </a:extLst>
          </p:cNvPr>
          <p:cNvGrpSpPr/>
          <p:nvPr/>
        </p:nvGrpSpPr>
        <p:grpSpPr>
          <a:xfrm>
            <a:off x="7338631" y="134190"/>
            <a:ext cx="289122" cy="276780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74" name="Freeform 1161">
              <a:extLst>
                <a:ext uri="{FF2B5EF4-FFF2-40B4-BE49-F238E27FC236}">
                  <a16:creationId xmlns:a16="http://schemas.microsoft.com/office/drawing/2014/main" xmlns="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75" name="Freeform 1162">
              <a:extLst>
                <a:ext uri="{FF2B5EF4-FFF2-40B4-BE49-F238E27FC236}">
                  <a16:creationId xmlns:a16="http://schemas.microsoft.com/office/drawing/2014/main" xmlns="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76" name="Freeform 1163">
              <a:extLst>
                <a:ext uri="{FF2B5EF4-FFF2-40B4-BE49-F238E27FC236}">
                  <a16:creationId xmlns:a16="http://schemas.microsoft.com/office/drawing/2014/main" xmlns="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77" name="Freeform 1164">
              <a:extLst>
                <a:ext uri="{FF2B5EF4-FFF2-40B4-BE49-F238E27FC236}">
                  <a16:creationId xmlns:a16="http://schemas.microsoft.com/office/drawing/2014/main" xmlns="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78" name="Freeform 1165">
              <a:extLst>
                <a:ext uri="{FF2B5EF4-FFF2-40B4-BE49-F238E27FC236}">
                  <a16:creationId xmlns:a16="http://schemas.microsoft.com/office/drawing/2014/main" xmlns="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79" name="Freeform 1166">
              <a:extLst>
                <a:ext uri="{FF2B5EF4-FFF2-40B4-BE49-F238E27FC236}">
                  <a16:creationId xmlns:a16="http://schemas.microsoft.com/office/drawing/2014/main" xmlns="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80" name="Freeform 1167">
              <a:extLst>
                <a:ext uri="{FF2B5EF4-FFF2-40B4-BE49-F238E27FC236}">
                  <a16:creationId xmlns:a16="http://schemas.microsoft.com/office/drawing/2014/main" xmlns="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81" name="Freeform 1168">
              <a:extLst>
                <a:ext uri="{FF2B5EF4-FFF2-40B4-BE49-F238E27FC236}">
                  <a16:creationId xmlns:a16="http://schemas.microsoft.com/office/drawing/2014/main" xmlns="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82" name="Freeform 1169">
              <a:extLst>
                <a:ext uri="{FF2B5EF4-FFF2-40B4-BE49-F238E27FC236}">
                  <a16:creationId xmlns:a16="http://schemas.microsoft.com/office/drawing/2014/main" xmlns="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83" name="Oval 15">
            <a:extLst>
              <a:ext uri="{FF2B5EF4-FFF2-40B4-BE49-F238E27FC236}">
                <a16:creationId xmlns:a16="http://schemas.microsoft.com/office/drawing/2014/main" xmlns="" id="{BDB611C0-188C-4800-8C8D-7405100DC7C7}"/>
              </a:ext>
            </a:extLst>
          </p:cNvPr>
          <p:cNvSpPr/>
          <p:nvPr/>
        </p:nvSpPr>
        <p:spPr>
          <a:xfrm>
            <a:off x="8040749" y="433480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/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599139" y="80225"/>
            <a:ext cx="1488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ru-RU" b="1" kern="0" dirty="0" smtClean="0">
                <a:solidFill>
                  <a:srgbClr val="FFFFFF"/>
                </a:solidFill>
              </a:rPr>
              <a:t>млн рублей</a:t>
            </a:r>
          </a:p>
        </p:txBody>
      </p:sp>
      <p:sp>
        <p:nvSpPr>
          <p:cNvPr id="56" name="AutoShape 3"/>
          <p:cNvSpPr>
            <a:spLocks noChangeArrowheads="1"/>
          </p:cNvSpPr>
          <p:nvPr/>
        </p:nvSpPr>
        <p:spPr bwMode="auto">
          <a:xfrm>
            <a:off x="4193152" y="4166434"/>
            <a:ext cx="849600" cy="327600"/>
          </a:xfrm>
          <a:prstGeom prst="can">
            <a:avLst>
              <a:gd name="adj" fmla="val 21381"/>
            </a:avLst>
          </a:prstGeom>
          <a:gradFill>
            <a:gsLst>
              <a:gs pos="49000">
                <a:schemeClr val="accent1">
                  <a:lumMod val="60000"/>
                  <a:lumOff val="40000"/>
                </a:schemeClr>
              </a:gs>
              <a:gs pos="100000">
                <a:srgbClr val="E4EBF7"/>
              </a:gs>
              <a:gs pos="79000">
                <a:srgbClr val="C9D6EE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57" name="Rectangle 68"/>
          <p:cNvSpPr>
            <a:spLocks noChangeArrowheads="1"/>
          </p:cNvSpPr>
          <p:nvPr/>
        </p:nvSpPr>
        <p:spPr bwMode="auto">
          <a:xfrm>
            <a:off x="3995936" y="4223754"/>
            <a:ext cx="1309670" cy="235597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anchor="ctr"/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157,0</a:t>
            </a:r>
            <a:endParaRPr lang="ru-RU" sz="14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58" name="AutoShape 3"/>
          <p:cNvSpPr>
            <a:spLocks noChangeArrowheads="1"/>
          </p:cNvSpPr>
          <p:nvPr/>
        </p:nvSpPr>
        <p:spPr bwMode="auto">
          <a:xfrm>
            <a:off x="2949235" y="4143287"/>
            <a:ext cx="849600" cy="327600"/>
          </a:xfrm>
          <a:prstGeom prst="can">
            <a:avLst>
              <a:gd name="adj" fmla="val 21381"/>
            </a:avLst>
          </a:prstGeom>
          <a:gradFill>
            <a:gsLst>
              <a:gs pos="49000">
                <a:schemeClr val="accent1">
                  <a:lumMod val="60000"/>
                  <a:lumOff val="40000"/>
                </a:schemeClr>
              </a:gs>
              <a:gs pos="100000">
                <a:srgbClr val="E4EBF7"/>
              </a:gs>
              <a:gs pos="79000">
                <a:srgbClr val="C9D6EE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157,0</a:t>
            </a:r>
            <a:endParaRPr lang="ru-RU" altLang="ru-RU" sz="1400" b="1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85" name="AutoShape 3"/>
          <p:cNvSpPr>
            <a:spLocks noChangeArrowheads="1"/>
          </p:cNvSpPr>
          <p:nvPr/>
        </p:nvSpPr>
        <p:spPr bwMode="auto">
          <a:xfrm>
            <a:off x="1649580" y="4223753"/>
            <a:ext cx="849600" cy="261317"/>
          </a:xfrm>
          <a:prstGeom prst="can">
            <a:avLst>
              <a:gd name="adj" fmla="val 21381"/>
            </a:avLst>
          </a:prstGeom>
          <a:gradFill>
            <a:gsLst>
              <a:gs pos="49000">
                <a:schemeClr val="accent1">
                  <a:lumMod val="60000"/>
                  <a:lumOff val="40000"/>
                </a:schemeClr>
              </a:gs>
              <a:gs pos="100000">
                <a:srgbClr val="E4EBF7"/>
              </a:gs>
              <a:gs pos="79000">
                <a:srgbClr val="C9D6EE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109,0</a:t>
            </a:r>
            <a:endParaRPr lang="ru-RU" altLang="ru-RU" sz="1400" b="1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720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39"/>
          <p:cNvSpPr>
            <a:spLocks noEditPoints="1"/>
          </p:cNvSpPr>
          <p:nvPr/>
        </p:nvSpPr>
        <p:spPr bwMode="auto">
          <a:xfrm>
            <a:off x="323528" y="195487"/>
            <a:ext cx="5760318" cy="1152128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5B9BD5">
                  <a:lumMod val="75000"/>
                </a:srgbClr>
              </a:solidFill>
            </a:endParaRPr>
          </a:p>
        </p:txBody>
      </p:sp>
      <p:pic>
        <p:nvPicPr>
          <p:cNvPr id="4" name="Объект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8699" y="2231920"/>
            <a:ext cx="1480083" cy="1429064"/>
          </a:xfrm>
          <a:custGeom>
            <a:avLst/>
            <a:gdLst>
              <a:gd name="connsiteX0" fmla="*/ -16 w 6148387"/>
              <a:gd name="connsiteY0" fmla="*/ 3305778 h 5140326"/>
              <a:gd name="connsiteX1" fmla="*/ 608879 w 6148387"/>
              <a:gd name="connsiteY1" fmla="*/ 1018109 h 5140326"/>
              <a:gd name="connsiteX2" fmla="*/ 3074194 w 6148387"/>
              <a:gd name="connsiteY2" fmla="*/ 0 h 5140326"/>
              <a:gd name="connsiteX3" fmla="*/ 5539508 w 6148387"/>
              <a:gd name="connsiteY3" fmla="*/ 1018109 h 5140326"/>
              <a:gd name="connsiteX4" fmla="*/ 6148403 w 6148387"/>
              <a:gd name="connsiteY4" fmla="*/ 3305778 h 5140326"/>
              <a:gd name="connsiteX5" fmla="*/ 4442331 w 6148387"/>
              <a:gd name="connsiteY5" fmla="*/ 5140353 h 5140326"/>
              <a:gd name="connsiteX6" fmla="*/ 1706056 w 6148387"/>
              <a:gd name="connsiteY6" fmla="*/ 5140353 h 5140326"/>
              <a:gd name="connsiteX7" fmla="*/ -16 w 6148387"/>
              <a:gd name="connsiteY7" fmla="*/ 3305778 h 5140326"/>
              <a:gd name="connsiteX0" fmla="*/ 0 w 6148419"/>
              <a:gd name="connsiteY0" fmla="*/ 3400371 h 5234946"/>
              <a:gd name="connsiteX1" fmla="*/ 608895 w 6148419"/>
              <a:gd name="connsiteY1" fmla="*/ 1112702 h 5234946"/>
              <a:gd name="connsiteX2" fmla="*/ 2285934 w 6148419"/>
              <a:gd name="connsiteY2" fmla="*/ 0 h 5234946"/>
              <a:gd name="connsiteX3" fmla="*/ 5539524 w 6148419"/>
              <a:gd name="connsiteY3" fmla="*/ 1112702 h 5234946"/>
              <a:gd name="connsiteX4" fmla="*/ 6148419 w 6148419"/>
              <a:gd name="connsiteY4" fmla="*/ 3400371 h 5234946"/>
              <a:gd name="connsiteX5" fmla="*/ 4442347 w 6148419"/>
              <a:gd name="connsiteY5" fmla="*/ 5234946 h 5234946"/>
              <a:gd name="connsiteX6" fmla="*/ 1706072 w 6148419"/>
              <a:gd name="connsiteY6" fmla="*/ 5234946 h 5234946"/>
              <a:gd name="connsiteX7" fmla="*/ 0 w 6148419"/>
              <a:gd name="connsiteY7" fmla="*/ 3400371 h 5234946"/>
              <a:gd name="connsiteX0" fmla="*/ 945340 w 7093759"/>
              <a:gd name="connsiteY0" fmla="*/ 3400371 h 5234946"/>
              <a:gd name="connsiteX1" fmla="*/ 0 w 7093759"/>
              <a:gd name="connsiteY1" fmla="*/ 1128322 h 5234946"/>
              <a:gd name="connsiteX2" fmla="*/ 3231274 w 7093759"/>
              <a:gd name="connsiteY2" fmla="*/ 0 h 5234946"/>
              <a:gd name="connsiteX3" fmla="*/ 6484864 w 7093759"/>
              <a:gd name="connsiteY3" fmla="*/ 1112702 h 5234946"/>
              <a:gd name="connsiteX4" fmla="*/ 7093759 w 7093759"/>
              <a:gd name="connsiteY4" fmla="*/ 3400371 h 5234946"/>
              <a:gd name="connsiteX5" fmla="*/ 5387687 w 7093759"/>
              <a:gd name="connsiteY5" fmla="*/ 5234946 h 5234946"/>
              <a:gd name="connsiteX6" fmla="*/ 2651412 w 7093759"/>
              <a:gd name="connsiteY6" fmla="*/ 5234946 h 5234946"/>
              <a:gd name="connsiteX7" fmla="*/ 945340 w 7093759"/>
              <a:gd name="connsiteY7" fmla="*/ 3400371 h 5234946"/>
              <a:gd name="connsiteX0" fmla="*/ 945340 w 7093759"/>
              <a:gd name="connsiteY0" fmla="*/ 3415991 h 5250566"/>
              <a:gd name="connsiteX1" fmla="*/ 0 w 7093759"/>
              <a:gd name="connsiteY1" fmla="*/ 1143942 h 5250566"/>
              <a:gd name="connsiteX2" fmla="*/ 1989448 w 7093759"/>
              <a:gd name="connsiteY2" fmla="*/ 0 h 5250566"/>
              <a:gd name="connsiteX3" fmla="*/ 6484864 w 7093759"/>
              <a:gd name="connsiteY3" fmla="*/ 1128322 h 5250566"/>
              <a:gd name="connsiteX4" fmla="*/ 7093759 w 7093759"/>
              <a:gd name="connsiteY4" fmla="*/ 3415991 h 5250566"/>
              <a:gd name="connsiteX5" fmla="*/ 5387687 w 7093759"/>
              <a:gd name="connsiteY5" fmla="*/ 5250566 h 5250566"/>
              <a:gd name="connsiteX6" fmla="*/ 2651412 w 7093759"/>
              <a:gd name="connsiteY6" fmla="*/ 5250566 h 5250566"/>
              <a:gd name="connsiteX7" fmla="*/ 945340 w 7093759"/>
              <a:gd name="connsiteY7" fmla="*/ 3415991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2822934 w 7265281"/>
              <a:gd name="connsiteY6" fmla="*/ 5250566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2822934 w 7265281"/>
              <a:gd name="connsiteY6" fmla="*/ 5250566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2822934 w 7265281"/>
              <a:gd name="connsiteY6" fmla="*/ 5250566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3442 w 7265281"/>
              <a:gd name="connsiteY6" fmla="*/ 3735382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3442 w 7265281"/>
              <a:gd name="connsiteY6" fmla="*/ 3735382 h 5250566"/>
              <a:gd name="connsiteX7" fmla="*/ 0 w 7265281"/>
              <a:gd name="connsiteY7" fmla="*/ 1557157 h 5250566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7265281"/>
              <a:gd name="connsiteY0" fmla="*/ 1557157 h 4556183"/>
              <a:gd name="connsiteX1" fmla="*/ 171522 w 7265281"/>
              <a:gd name="connsiteY1" fmla="*/ 1143942 h 4556183"/>
              <a:gd name="connsiteX2" fmla="*/ 2160970 w 7265281"/>
              <a:gd name="connsiteY2" fmla="*/ 0 h 4556183"/>
              <a:gd name="connsiteX3" fmla="*/ 6656386 w 7265281"/>
              <a:gd name="connsiteY3" fmla="*/ 1128322 h 4556183"/>
              <a:gd name="connsiteX4" fmla="*/ 7265281 w 7265281"/>
              <a:gd name="connsiteY4" fmla="*/ 3415991 h 4556183"/>
              <a:gd name="connsiteX5" fmla="*/ 256065 w 7265281"/>
              <a:gd name="connsiteY5" fmla="*/ 4219616 h 4556183"/>
              <a:gd name="connsiteX6" fmla="*/ 3442 w 7265281"/>
              <a:gd name="connsiteY6" fmla="*/ 3735382 h 4556183"/>
              <a:gd name="connsiteX7" fmla="*/ 0 w 7265281"/>
              <a:gd name="connsiteY7" fmla="*/ 1557157 h 4556183"/>
              <a:gd name="connsiteX0" fmla="*/ 0 w 7265281"/>
              <a:gd name="connsiteY0" fmla="*/ 1557157 h 4621387"/>
              <a:gd name="connsiteX1" fmla="*/ 171522 w 7265281"/>
              <a:gd name="connsiteY1" fmla="*/ 1143942 h 4621387"/>
              <a:gd name="connsiteX2" fmla="*/ 2160970 w 7265281"/>
              <a:gd name="connsiteY2" fmla="*/ 0 h 4621387"/>
              <a:gd name="connsiteX3" fmla="*/ 6656386 w 7265281"/>
              <a:gd name="connsiteY3" fmla="*/ 1128322 h 4621387"/>
              <a:gd name="connsiteX4" fmla="*/ 7265281 w 7265281"/>
              <a:gd name="connsiteY4" fmla="*/ 3415991 h 4621387"/>
              <a:gd name="connsiteX5" fmla="*/ 256065 w 7265281"/>
              <a:gd name="connsiteY5" fmla="*/ 4219616 h 4621387"/>
              <a:gd name="connsiteX6" fmla="*/ 3442 w 7265281"/>
              <a:gd name="connsiteY6" fmla="*/ 3735382 h 4621387"/>
              <a:gd name="connsiteX7" fmla="*/ 0 w 7265281"/>
              <a:gd name="connsiteY7" fmla="*/ 1557157 h 4621387"/>
              <a:gd name="connsiteX0" fmla="*/ 0 w 7265281"/>
              <a:gd name="connsiteY0" fmla="*/ 1557157 h 4252967"/>
              <a:gd name="connsiteX1" fmla="*/ 171522 w 7265281"/>
              <a:gd name="connsiteY1" fmla="*/ 1143942 h 4252967"/>
              <a:gd name="connsiteX2" fmla="*/ 2160970 w 7265281"/>
              <a:gd name="connsiteY2" fmla="*/ 0 h 4252967"/>
              <a:gd name="connsiteX3" fmla="*/ 6656386 w 7265281"/>
              <a:gd name="connsiteY3" fmla="*/ 1128322 h 4252967"/>
              <a:gd name="connsiteX4" fmla="*/ 7265281 w 7265281"/>
              <a:gd name="connsiteY4" fmla="*/ 3415991 h 4252967"/>
              <a:gd name="connsiteX5" fmla="*/ 256065 w 7265281"/>
              <a:gd name="connsiteY5" fmla="*/ 4219616 h 4252967"/>
              <a:gd name="connsiteX6" fmla="*/ 3442 w 7265281"/>
              <a:gd name="connsiteY6" fmla="*/ 3735382 h 4252967"/>
              <a:gd name="connsiteX7" fmla="*/ 0 w 7265281"/>
              <a:gd name="connsiteY7" fmla="*/ 1557157 h 4252967"/>
              <a:gd name="connsiteX0" fmla="*/ 0 w 7265281"/>
              <a:gd name="connsiteY0" fmla="*/ 1557157 h 4290251"/>
              <a:gd name="connsiteX1" fmla="*/ 171522 w 7265281"/>
              <a:gd name="connsiteY1" fmla="*/ 1143942 h 4290251"/>
              <a:gd name="connsiteX2" fmla="*/ 2160970 w 7265281"/>
              <a:gd name="connsiteY2" fmla="*/ 0 h 4290251"/>
              <a:gd name="connsiteX3" fmla="*/ 6656386 w 7265281"/>
              <a:gd name="connsiteY3" fmla="*/ 1128322 h 4290251"/>
              <a:gd name="connsiteX4" fmla="*/ 7265281 w 7265281"/>
              <a:gd name="connsiteY4" fmla="*/ 3415991 h 4290251"/>
              <a:gd name="connsiteX5" fmla="*/ 256065 w 7265281"/>
              <a:gd name="connsiteY5" fmla="*/ 4219616 h 4290251"/>
              <a:gd name="connsiteX6" fmla="*/ 3442 w 7265281"/>
              <a:gd name="connsiteY6" fmla="*/ 3735382 h 4290251"/>
              <a:gd name="connsiteX7" fmla="*/ 0 w 7265281"/>
              <a:gd name="connsiteY7" fmla="*/ 1557157 h 4290251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6656386"/>
              <a:gd name="connsiteY0" fmla="*/ 1557157 h 4951785"/>
              <a:gd name="connsiteX1" fmla="*/ 171522 w 6656386"/>
              <a:gd name="connsiteY1" fmla="*/ 1143942 h 4951785"/>
              <a:gd name="connsiteX2" fmla="*/ 2160970 w 6656386"/>
              <a:gd name="connsiteY2" fmla="*/ 0 h 4951785"/>
              <a:gd name="connsiteX3" fmla="*/ 6656386 w 6656386"/>
              <a:gd name="connsiteY3" fmla="*/ 1128322 h 4951785"/>
              <a:gd name="connsiteX4" fmla="*/ 2180823 w 6656386"/>
              <a:gd name="connsiteY4" fmla="*/ 4845263 h 4951785"/>
              <a:gd name="connsiteX5" fmla="*/ 256065 w 6656386"/>
              <a:gd name="connsiteY5" fmla="*/ 4219616 h 4951785"/>
              <a:gd name="connsiteX6" fmla="*/ 3442 w 6656386"/>
              <a:gd name="connsiteY6" fmla="*/ 3735382 h 4951785"/>
              <a:gd name="connsiteX7" fmla="*/ 0 w 6656386"/>
              <a:gd name="connsiteY7" fmla="*/ 1557157 h 4951785"/>
              <a:gd name="connsiteX0" fmla="*/ 0 w 6656386"/>
              <a:gd name="connsiteY0" fmla="*/ 1557157 h 4845263"/>
              <a:gd name="connsiteX1" fmla="*/ 171522 w 6656386"/>
              <a:gd name="connsiteY1" fmla="*/ 1143942 h 4845263"/>
              <a:gd name="connsiteX2" fmla="*/ 2160970 w 6656386"/>
              <a:gd name="connsiteY2" fmla="*/ 0 h 4845263"/>
              <a:gd name="connsiteX3" fmla="*/ 6656386 w 6656386"/>
              <a:gd name="connsiteY3" fmla="*/ 1128322 h 4845263"/>
              <a:gd name="connsiteX4" fmla="*/ 2180823 w 6656386"/>
              <a:gd name="connsiteY4" fmla="*/ 4845263 h 4845263"/>
              <a:gd name="connsiteX5" fmla="*/ 256065 w 6656386"/>
              <a:gd name="connsiteY5" fmla="*/ 4219616 h 4845263"/>
              <a:gd name="connsiteX6" fmla="*/ 3442 w 6656386"/>
              <a:gd name="connsiteY6" fmla="*/ 3735382 h 4845263"/>
              <a:gd name="connsiteX7" fmla="*/ 0 w 6656386"/>
              <a:gd name="connsiteY7" fmla="*/ 1557157 h 4845263"/>
              <a:gd name="connsiteX0" fmla="*/ 0 w 6656386"/>
              <a:gd name="connsiteY0" fmla="*/ 1557157 h 4972414"/>
              <a:gd name="connsiteX1" fmla="*/ 171522 w 6656386"/>
              <a:gd name="connsiteY1" fmla="*/ 1143942 h 4972414"/>
              <a:gd name="connsiteX2" fmla="*/ 2160970 w 6656386"/>
              <a:gd name="connsiteY2" fmla="*/ 0 h 4972414"/>
              <a:gd name="connsiteX3" fmla="*/ 6656386 w 6656386"/>
              <a:gd name="connsiteY3" fmla="*/ 1128322 h 4972414"/>
              <a:gd name="connsiteX4" fmla="*/ 2180823 w 6656386"/>
              <a:gd name="connsiteY4" fmla="*/ 4845263 h 4972414"/>
              <a:gd name="connsiteX5" fmla="*/ 1775769 w 6656386"/>
              <a:gd name="connsiteY5" fmla="*/ 4118846 h 4972414"/>
              <a:gd name="connsiteX6" fmla="*/ 256065 w 6656386"/>
              <a:gd name="connsiteY6" fmla="*/ 4219616 h 4972414"/>
              <a:gd name="connsiteX7" fmla="*/ 3442 w 6656386"/>
              <a:gd name="connsiteY7" fmla="*/ 3735382 h 4972414"/>
              <a:gd name="connsiteX8" fmla="*/ 0 w 6656386"/>
              <a:gd name="connsiteY8" fmla="*/ 1557157 h 4972414"/>
              <a:gd name="connsiteX0" fmla="*/ 0 w 6656386"/>
              <a:gd name="connsiteY0" fmla="*/ 1557157 h 4996609"/>
              <a:gd name="connsiteX1" fmla="*/ 171522 w 6656386"/>
              <a:gd name="connsiteY1" fmla="*/ 1143942 h 4996609"/>
              <a:gd name="connsiteX2" fmla="*/ 2160970 w 6656386"/>
              <a:gd name="connsiteY2" fmla="*/ 0 h 4996609"/>
              <a:gd name="connsiteX3" fmla="*/ 6656386 w 6656386"/>
              <a:gd name="connsiteY3" fmla="*/ 1128322 h 4996609"/>
              <a:gd name="connsiteX4" fmla="*/ 2180823 w 6656386"/>
              <a:gd name="connsiteY4" fmla="*/ 4845263 h 4996609"/>
              <a:gd name="connsiteX5" fmla="*/ 1775769 w 6656386"/>
              <a:gd name="connsiteY5" fmla="*/ 4118846 h 4996609"/>
              <a:gd name="connsiteX6" fmla="*/ 256065 w 6656386"/>
              <a:gd name="connsiteY6" fmla="*/ 4219616 h 4996609"/>
              <a:gd name="connsiteX7" fmla="*/ 3442 w 6656386"/>
              <a:gd name="connsiteY7" fmla="*/ 3735382 h 4996609"/>
              <a:gd name="connsiteX8" fmla="*/ 0 w 6656386"/>
              <a:gd name="connsiteY8" fmla="*/ 1557157 h 4996609"/>
              <a:gd name="connsiteX0" fmla="*/ 0 w 6656386"/>
              <a:gd name="connsiteY0" fmla="*/ 1557157 h 5322402"/>
              <a:gd name="connsiteX1" fmla="*/ 171522 w 6656386"/>
              <a:gd name="connsiteY1" fmla="*/ 1143942 h 5322402"/>
              <a:gd name="connsiteX2" fmla="*/ 2160970 w 6656386"/>
              <a:gd name="connsiteY2" fmla="*/ 0 h 5322402"/>
              <a:gd name="connsiteX3" fmla="*/ 6656386 w 6656386"/>
              <a:gd name="connsiteY3" fmla="*/ 1128322 h 5322402"/>
              <a:gd name="connsiteX4" fmla="*/ 2875933 w 6656386"/>
              <a:gd name="connsiteY4" fmla="*/ 5204533 h 5322402"/>
              <a:gd name="connsiteX5" fmla="*/ 1775769 w 6656386"/>
              <a:gd name="connsiteY5" fmla="*/ 4118846 h 5322402"/>
              <a:gd name="connsiteX6" fmla="*/ 256065 w 6656386"/>
              <a:gd name="connsiteY6" fmla="*/ 4219616 h 5322402"/>
              <a:gd name="connsiteX7" fmla="*/ 3442 w 6656386"/>
              <a:gd name="connsiteY7" fmla="*/ 3735382 h 5322402"/>
              <a:gd name="connsiteX8" fmla="*/ 0 w 6656386"/>
              <a:gd name="connsiteY8" fmla="*/ 1557157 h 5322402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56065 w 6656386"/>
              <a:gd name="connsiteY6" fmla="*/ 4219616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56065 w 6656386"/>
              <a:gd name="connsiteY6" fmla="*/ 4219616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56065 w 6656386"/>
              <a:gd name="connsiteY6" fmla="*/ 4219616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32634 w 6656386"/>
              <a:gd name="connsiteY6" fmla="*/ 4196185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32634 w 6656386"/>
              <a:gd name="connsiteY6" fmla="*/ 4196185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99872"/>
              <a:gd name="connsiteX1" fmla="*/ 171522 w 6656386"/>
              <a:gd name="connsiteY1" fmla="*/ 1143942 h 5599872"/>
              <a:gd name="connsiteX2" fmla="*/ 2160970 w 6656386"/>
              <a:gd name="connsiteY2" fmla="*/ 0 h 5599872"/>
              <a:gd name="connsiteX3" fmla="*/ 6656386 w 6656386"/>
              <a:gd name="connsiteY3" fmla="*/ 1128322 h 5599872"/>
              <a:gd name="connsiteX4" fmla="*/ 2758780 w 6656386"/>
              <a:gd name="connsiteY4" fmla="*/ 5274825 h 5599872"/>
              <a:gd name="connsiteX5" fmla="*/ 2142850 w 6656386"/>
              <a:gd name="connsiteY5" fmla="*/ 5274760 h 5599872"/>
              <a:gd name="connsiteX6" fmla="*/ 232634 w 6656386"/>
              <a:gd name="connsiteY6" fmla="*/ 4196185 h 5599872"/>
              <a:gd name="connsiteX7" fmla="*/ 3442 w 6656386"/>
              <a:gd name="connsiteY7" fmla="*/ 3735382 h 5599872"/>
              <a:gd name="connsiteX8" fmla="*/ 0 w 6656386"/>
              <a:gd name="connsiteY8" fmla="*/ 1557157 h 5599872"/>
              <a:gd name="connsiteX0" fmla="*/ 0 w 6656386"/>
              <a:gd name="connsiteY0" fmla="*/ 1557157 h 5474041"/>
              <a:gd name="connsiteX1" fmla="*/ 171522 w 6656386"/>
              <a:gd name="connsiteY1" fmla="*/ 1143942 h 5474041"/>
              <a:gd name="connsiteX2" fmla="*/ 2160970 w 6656386"/>
              <a:gd name="connsiteY2" fmla="*/ 0 h 5474041"/>
              <a:gd name="connsiteX3" fmla="*/ 6656386 w 6656386"/>
              <a:gd name="connsiteY3" fmla="*/ 1128322 h 5474041"/>
              <a:gd name="connsiteX4" fmla="*/ 2758780 w 6656386"/>
              <a:gd name="connsiteY4" fmla="*/ 5274825 h 5474041"/>
              <a:gd name="connsiteX5" fmla="*/ 2142850 w 6656386"/>
              <a:gd name="connsiteY5" fmla="*/ 5274760 h 5474041"/>
              <a:gd name="connsiteX6" fmla="*/ 232634 w 6656386"/>
              <a:gd name="connsiteY6" fmla="*/ 4196185 h 5474041"/>
              <a:gd name="connsiteX7" fmla="*/ 3442 w 6656386"/>
              <a:gd name="connsiteY7" fmla="*/ 3735382 h 5474041"/>
              <a:gd name="connsiteX8" fmla="*/ 0 w 6656386"/>
              <a:gd name="connsiteY8" fmla="*/ 1557157 h 5474041"/>
              <a:gd name="connsiteX0" fmla="*/ 0 w 6656386"/>
              <a:gd name="connsiteY0" fmla="*/ 1557157 h 5387035"/>
              <a:gd name="connsiteX1" fmla="*/ 171522 w 6656386"/>
              <a:gd name="connsiteY1" fmla="*/ 1143942 h 5387035"/>
              <a:gd name="connsiteX2" fmla="*/ 2160970 w 6656386"/>
              <a:gd name="connsiteY2" fmla="*/ 0 h 5387035"/>
              <a:gd name="connsiteX3" fmla="*/ 6656386 w 6656386"/>
              <a:gd name="connsiteY3" fmla="*/ 1128322 h 5387035"/>
              <a:gd name="connsiteX4" fmla="*/ 2758780 w 6656386"/>
              <a:gd name="connsiteY4" fmla="*/ 5274825 h 5387035"/>
              <a:gd name="connsiteX5" fmla="*/ 2142850 w 6656386"/>
              <a:gd name="connsiteY5" fmla="*/ 5274760 h 5387035"/>
              <a:gd name="connsiteX6" fmla="*/ 232634 w 6656386"/>
              <a:gd name="connsiteY6" fmla="*/ 4196185 h 5387035"/>
              <a:gd name="connsiteX7" fmla="*/ 3442 w 6656386"/>
              <a:gd name="connsiteY7" fmla="*/ 3735382 h 5387035"/>
              <a:gd name="connsiteX8" fmla="*/ 0 w 6656386"/>
              <a:gd name="connsiteY8" fmla="*/ 1557157 h 5387035"/>
              <a:gd name="connsiteX0" fmla="*/ 0 w 6656386"/>
              <a:gd name="connsiteY0" fmla="*/ 1557157 h 5378518"/>
              <a:gd name="connsiteX1" fmla="*/ 171522 w 6656386"/>
              <a:gd name="connsiteY1" fmla="*/ 1143942 h 5378518"/>
              <a:gd name="connsiteX2" fmla="*/ 2160970 w 6656386"/>
              <a:gd name="connsiteY2" fmla="*/ 0 h 5378518"/>
              <a:gd name="connsiteX3" fmla="*/ 6656386 w 6656386"/>
              <a:gd name="connsiteY3" fmla="*/ 1128322 h 5378518"/>
              <a:gd name="connsiteX4" fmla="*/ 2758780 w 6656386"/>
              <a:gd name="connsiteY4" fmla="*/ 5274825 h 5378518"/>
              <a:gd name="connsiteX5" fmla="*/ 2142850 w 6656386"/>
              <a:gd name="connsiteY5" fmla="*/ 5274760 h 5378518"/>
              <a:gd name="connsiteX6" fmla="*/ 232634 w 6656386"/>
              <a:gd name="connsiteY6" fmla="*/ 4196185 h 5378518"/>
              <a:gd name="connsiteX7" fmla="*/ 3442 w 6656386"/>
              <a:gd name="connsiteY7" fmla="*/ 3735382 h 5378518"/>
              <a:gd name="connsiteX8" fmla="*/ 0 w 6656386"/>
              <a:gd name="connsiteY8" fmla="*/ 1557157 h 5378518"/>
              <a:gd name="connsiteX0" fmla="*/ 0 w 6656386"/>
              <a:gd name="connsiteY0" fmla="*/ 1557157 h 5378518"/>
              <a:gd name="connsiteX1" fmla="*/ 171522 w 6656386"/>
              <a:gd name="connsiteY1" fmla="*/ 1143942 h 5378518"/>
              <a:gd name="connsiteX2" fmla="*/ 2160970 w 6656386"/>
              <a:gd name="connsiteY2" fmla="*/ 0 h 5378518"/>
              <a:gd name="connsiteX3" fmla="*/ 6656386 w 6656386"/>
              <a:gd name="connsiteY3" fmla="*/ 1128322 h 5378518"/>
              <a:gd name="connsiteX4" fmla="*/ 2758780 w 6656386"/>
              <a:gd name="connsiteY4" fmla="*/ 5274825 h 5378518"/>
              <a:gd name="connsiteX5" fmla="*/ 2142850 w 6656386"/>
              <a:gd name="connsiteY5" fmla="*/ 5274760 h 5378518"/>
              <a:gd name="connsiteX6" fmla="*/ 232634 w 6656386"/>
              <a:gd name="connsiteY6" fmla="*/ 4196185 h 5378518"/>
              <a:gd name="connsiteX7" fmla="*/ 3442 w 6656386"/>
              <a:gd name="connsiteY7" fmla="*/ 3735382 h 5378518"/>
              <a:gd name="connsiteX8" fmla="*/ 0 w 6656386"/>
              <a:gd name="connsiteY8" fmla="*/ 1557157 h 5378518"/>
              <a:gd name="connsiteX0" fmla="*/ 0 w 6656386"/>
              <a:gd name="connsiteY0" fmla="*/ 1557157 h 5378518"/>
              <a:gd name="connsiteX1" fmla="*/ 171522 w 6656386"/>
              <a:gd name="connsiteY1" fmla="*/ 1143942 h 5378518"/>
              <a:gd name="connsiteX2" fmla="*/ 2160970 w 6656386"/>
              <a:gd name="connsiteY2" fmla="*/ 0 h 5378518"/>
              <a:gd name="connsiteX3" fmla="*/ 6656386 w 6656386"/>
              <a:gd name="connsiteY3" fmla="*/ 1128322 h 5378518"/>
              <a:gd name="connsiteX4" fmla="*/ 2758780 w 6656386"/>
              <a:gd name="connsiteY4" fmla="*/ 5274825 h 5378518"/>
              <a:gd name="connsiteX5" fmla="*/ 2142850 w 6656386"/>
              <a:gd name="connsiteY5" fmla="*/ 5274760 h 5378518"/>
              <a:gd name="connsiteX6" fmla="*/ 232634 w 6656386"/>
              <a:gd name="connsiteY6" fmla="*/ 4196185 h 5378518"/>
              <a:gd name="connsiteX7" fmla="*/ 3442 w 6656386"/>
              <a:gd name="connsiteY7" fmla="*/ 3735382 h 5378518"/>
              <a:gd name="connsiteX8" fmla="*/ 0 w 6656386"/>
              <a:gd name="connsiteY8" fmla="*/ 1557157 h 5378518"/>
              <a:gd name="connsiteX0" fmla="*/ 0 w 6688339"/>
              <a:gd name="connsiteY0" fmla="*/ 1557157 h 5378518"/>
              <a:gd name="connsiteX1" fmla="*/ 171522 w 6688339"/>
              <a:gd name="connsiteY1" fmla="*/ 1143942 h 5378518"/>
              <a:gd name="connsiteX2" fmla="*/ 2160970 w 6688339"/>
              <a:gd name="connsiteY2" fmla="*/ 0 h 5378518"/>
              <a:gd name="connsiteX3" fmla="*/ 6656386 w 6688339"/>
              <a:gd name="connsiteY3" fmla="*/ 1128322 h 5378518"/>
              <a:gd name="connsiteX4" fmla="*/ 4103217 w 6688339"/>
              <a:gd name="connsiteY4" fmla="*/ 3868919 h 5378518"/>
              <a:gd name="connsiteX5" fmla="*/ 2758780 w 6688339"/>
              <a:gd name="connsiteY5" fmla="*/ 5274825 h 5378518"/>
              <a:gd name="connsiteX6" fmla="*/ 2142850 w 6688339"/>
              <a:gd name="connsiteY6" fmla="*/ 5274760 h 5378518"/>
              <a:gd name="connsiteX7" fmla="*/ 232634 w 6688339"/>
              <a:gd name="connsiteY7" fmla="*/ 4196185 h 5378518"/>
              <a:gd name="connsiteX8" fmla="*/ 3442 w 6688339"/>
              <a:gd name="connsiteY8" fmla="*/ 3735382 h 5378518"/>
              <a:gd name="connsiteX9" fmla="*/ 0 w 6688339"/>
              <a:gd name="connsiteY9" fmla="*/ 1557157 h 5378518"/>
              <a:gd name="connsiteX0" fmla="*/ 0 w 6698680"/>
              <a:gd name="connsiteY0" fmla="*/ 1557157 h 5378518"/>
              <a:gd name="connsiteX1" fmla="*/ 171522 w 6698680"/>
              <a:gd name="connsiteY1" fmla="*/ 1143942 h 5378518"/>
              <a:gd name="connsiteX2" fmla="*/ 2160970 w 6698680"/>
              <a:gd name="connsiteY2" fmla="*/ 0 h 5378518"/>
              <a:gd name="connsiteX3" fmla="*/ 6656386 w 6698680"/>
              <a:gd name="connsiteY3" fmla="*/ 1128322 h 5378518"/>
              <a:gd name="connsiteX4" fmla="*/ 4103217 w 6698680"/>
              <a:gd name="connsiteY4" fmla="*/ 3868919 h 5378518"/>
              <a:gd name="connsiteX5" fmla="*/ 2758780 w 6698680"/>
              <a:gd name="connsiteY5" fmla="*/ 5274825 h 5378518"/>
              <a:gd name="connsiteX6" fmla="*/ 2142850 w 6698680"/>
              <a:gd name="connsiteY6" fmla="*/ 5274760 h 5378518"/>
              <a:gd name="connsiteX7" fmla="*/ 232634 w 6698680"/>
              <a:gd name="connsiteY7" fmla="*/ 4196185 h 5378518"/>
              <a:gd name="connsiteX8" fmla="*/ 3442 w 6698680"/>
              <a:gd name="connsiteY8" fmla="*/ 3735382 h 5378518"/>
              <a:gd name="connsiteX9" fmla="*/ 0 w 6698680"/>
              <a:gd name="connsiteY9" fmla="*/ 1557157 h 5378518"/>
              <a:gd name="connsiteX0" fmla="*/ 0 w 6710326"/>
              <a:gd name="connsiteY0" fmla="*/ 1557157 h 5378518"/>
              <a:gd name="connsiteX1" fmla="*/ 171522 w 6710326"/>
              <a:gd name="connsiteY1" fmla="*/ 1143942 h 5378518"/>
              <a:gd name="connsiteX2" fmla="*/ 2160970 w 6710326"/>
              <a:gd name="connsiteY2" fmla="*/ 0 h 5378518"/>
              <a:gd name="connsiteX3" fmla="*/ 6656386 w 6710326"/>
              <a:gd name="connsiteY3" fmla="*/ 1128322 h 5378518"/>
              <a:gd name="connsiteX4" fmla="*/ 4517159 w 6710326"/>
              <a:gd name="connsiteY4" fmla="*/ 4251620 h 5378518"/>
              <a:gd name="connsiteX5" fmla="*/ 2758780 w 6710326"/>
              <a:gd name="connsiteY5" fmla="*/ 5274825 h 5378518"/>
              <a:gd name="connsiteX6" fmla="*/ 2142850 w 6710326"/>
              <a:gd name="connsiteY6" fmla="*/ 5274760 h 5378518"/>
              <a:gd name="connsiteX7" fmla="*/ 232634 w 6710326"/>
              <a:gd name="connsiteY7" fmla="*/ 4196185 h 5378518"/>
              <a:gd name="connsiteX8" fmla="*/ 3442 w 6710326"/>
              <a:gd name="connsiteY8" fmla="*/ 3735382 h 5378518"/>
              <a:gd name="connsiteX9" fmla="*/ 0 w 6710326"/>
              <a:gd name="connsiteY9" fmla="*/ 1557157 h 5378518"/>
              <a:gd name="connsiteX0" fmla="*/ 0 w 6867584"/>
              <a:gd name="connsiteY0" fmla="*/ 1557157 h 5378518"/>
              <a:gd name="connsiteX1" fmla="*/ 171522 w 6867584"/>
              <a:gd name="connsiteY1" fmla="*/ 1143942 h 5378518"/>
              <a:gd name="connsiteX2" fmla="*/ 2160970 w 6867584"/>
              <a:gd name="connsiteY2" fmla="*/ 0 h 5378518"/>
              <a:gd name="connsiteX3" fmla="*/ 6656386 w 6867584"/>
              <a:gd name="connsiteY3" fmla="*/ 1128322 h 5378518"/>
              <a:gd name="connsiteX4" fmla="*/ 5969861 w 6867584"/>
              <a:gd name="connsiteY4" fmla="*/ 2666144 h 5378518"/>
              <a:gd name="connsiteX5" fmla="*/ 4517159 w 6867584"/>
              <a:gd name="connsiteY5" fmla="*/ 4251620 h 5378518"/>
              <a:gd name="connsiteX6" fmla="*/ 2758780 w 6867584"/>
              <a:gd name="connsiteY6" fmla="*/ 5274825 h 5378518"/>
              <a:gd name="connsiteX7" fmla="*/ 2142850 w 6867584"/>
              <a:gd name="connsiteY7" fmla="*/ 5274760 h 5378518"/>
              <a:gd name="connsiteX8" fmla="*/ 232634 w 6867584"/>
              <a:gd name="connsiteY8" fmla="*/ 4196185 h 5378518"/>
              <a:gd name="connsiteX9" fmla="*/ 3442 w 6867584"/>
              <a:gd name="connsiteY9" fmla="*/ 3735382 h 5378518"/>
              <a:gd name="connsiteX10" fmla="*/ 0 w 6867584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81312"/>
              <a:gd name="connsiteX1" fmla="*/ 171522 w 6776737"/>
              <a:gd name="connsiteY1" fmla="*/ 1143942 h 5381312"/>
              <a:gd name="connsiteX2" fmla="*/ 2160970 w 6776737"/>
              <a:gd name="connsiteY2" fmla="*/ 0 h 5381312"/>
              <a:gd name="connsiteX3" fmla="*/ 6656386 w 6776737"/>
              <a:gd name="connsiteY3" fmla="*/ 1128322 h 5381312"/>
              <a:gd name="connsiteX4" fmla="*/ 4868619 w 6776737"/>
              <a:gd name="connsiteY4" fmla="*/ 3837678 h 5381312"/>
              <a:gd name="connsiteX5" fmla="*/ 4517159 w 6776737"/>
              <a:gd name="connsiteY5" fmla="*/ 4251620 h 5381312"/>
              <a:gd name="connsiteX6" fmla="*/ 2758780 w 6776737"/>
              <a:gd name="connsiteY6" fmla="*/ 5274825 h 5381312"/>
              <a:gd name="connsiteX7" fmla="*/ 2142850 w 6776737"/>
              <a:gd name="connsiteY7" fmla="*/ 5274760 h 5381312"/>
              <a:gd name="connsiteX8" fmla="*/ 232634 w 6776737"/>
              <a:gd name="connsiteY8" fmla="*/ 4196185 h 5381312"/>
              <a:gd name="connsiteX9" fmla="*/ 3442 w 6776737"/>
              <a:gd name="connsiteY9" fmla="*/ 3735382 h 5381312"/>
              <a:gd name="connsiteX10" fmla="*/ 0 w 6776737"/>
              <a:gd name="connsiteY10" fmla="*/ 1557157 h 5381312"/>
              <a:gd name="connsiteX0" fmla="*/ 0 w 7076447"/>
              <a:gd name="connsiteY0" fmla="*/ 1557157 h 5381312"/>
              <a:gd name="connsiteX1" fmla="*/ 171522 w 7076447"/>
              <a:gd name="connsiteY1" fmla="*/ 1143942 h 5381312"/>
              <a:gd name="connsiteX2" fmla="*/ 2160970 w 7076447"/>
              <a:gd name="connsiteY2" fmla="*/ 0 h 5381312"/>
              <a:gd name="connsiteX3" fmla="*/ 6656386 w 7076447"/>
              <a:gd name="connsiteY3" fmla="*/ 1128322 h 5381312"/>
              <a:gd name="connsiteX4" fmla="*/ 6680591 w 7076447"/>
              <a:gd name="connsiteY4" fmla="*/ 1713296 h 5381312"/>
              <a:gd name="connsiteX5" fmla="*/ 4868619 w 7076447"/>
              <a:gd name="connsiteY5" fmla="*/ 3837678 h 5381312"/>
              <a:gd name="connsiteX6" fmla="*/ 4517159 w 7076447"/>
              <a:gd name="connsiteY6" fmla="*/ 4251620 h 5381312"/>
              <a:gd name="connsiteX7" fmla="*/ 2758780 w 7076447"/>
              <a:gd name="connsiteY7" fmla="*/ 5274825 h 5381312"/>
              <a:gd name="connsiteX8" fmla="*/ 2142850 w 7076447"/>
              <a:gd name="connsiteY8" fmla="*/ 5274760 h 5381312"/>
              <a:gd name="connsiteX9" fmla="*/ 232634 w 7076447"/>
              <a:gd name="connsiteY9" fmla="*/ 4196185 h 5381312"/>
              <a:gd name="connsiteX10" fmla="*/ 3442 w 7076447"/>
              <a:gd name="connsiteY10" fmla="*/ 3735382 h 5381312"/>
              <a:gd name="connsiteX11" fmla="*/ 0 w 7076447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6656386 w 6810174"/>
              <a:gd name="connsiteY3" fmla="*/ 1128322 h 5381312"/>
              <a:gd name="connsiteX4" fmla="*/ 4868619 w 6810174"/>
              <a:gd name="connsiteY4" fmla="*/ 1486799 h 5381312"/>
              <a:gd name="connsiteX5" fmla="*/ 4868619 w 6810174"/>
              <a:gd name="connsiteY5" fmla="*/ 3837678 h 5381312"/>
              <a:gd name="connsiteX6" fmla="*/ 4517159 w 6810174"/>
              <a:gd name="connsiteY6" fmla="*/ 4251620 h 5381312"/>
              <a:gd name="connsiteX7" fmla="*/ 2758780 w 6810174"/>
              <a:gd name="connsiteY7" fmla="*/ 5274825 h 5381312"/>
              <a:gd name="connsiteX8" fmla="*/ 2142850 w 6810174"/>
              <a:gd name="connsiteY8" fmla="*/ 5274760 h 5381312"/>
              <a:gd name="connsiteX9" fmla="*/ 232634 w 6810174"/>
              <a:gd name="connsiteY9" fmla="*/ 4196185 h 5381312"/>
              <a:gd name="connsiteX10" fmla="*/ 3442 w 6810174"/>
              <a:gd name="connsiteY10" fmla="*/ 3735382 h 5381312"/>
              <a:gd name="connsiteX11" fmla="*/ 0 w 6810174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6656386 w 6810174"/>
              <a:gd name="connsiteY3" fmla="*/ 1128322 h 5381312"/>
              <a:gd name="connsiteX4" fmla="*/ 4868619 w 6810174"/>
              <a:gd name="connsiteY4" fmla="*/ 1486799 h 5381312"/>
              <a:gd name="connsiteX5" fmla="*/ 4868619 w 6810174"/>
              <a:gd name="connsiteY5" fmla="*/ 3837678 h 5381312"/>
              <a:gd name="connsiteX6" fmla="*/ 4517159 w 6810174"/>
              <a:gd name="connsiteY6" fmla="*/ 4251620 h 5381312"/>
              <a:gd name="connsiteX7" fmla="*/ 2758780 w 6810174"/>
              <a:gd name="connsiteY7" fmla="*/ 5274825 h 5381312"/>
              <a:gd name="connsiteX8" fmla="*/ 2142850 w 6810174"/>
              <a:gd name="connsiteY8" fmla="*/ 5274760 h 5381312"/>
              <a:gd name="connsiteX9" fmla="*/ 232634 w 6810174"/>
              <a:gd name="connsiteY9" fmla="*/ 4196185 h 5381312"/>
              <a:gd name="connsiteX10" fmla="*/ 3442 w 6810174"/>
              <a:gd name="connsiteY10" fmla="*/ 3735382 h 5381312"/>
              <a:gd name="connsiteX11" fmla="*/ 0 w 6810174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6656386 w 6810174"/>
              <a:gd name="connsiteY3" fmla="*/ 1128322 h 5381312"/>
              <a:gd name="connsiteX4" fmla="*/ 4868619 w 6810174"/>
              <a:gd name="connsiteY4" fmla="*/ 1486799 h 5381312"/>
              <a:gd name="connsiteX5" fmla="*/ 4868619 w 6810174"/>
              <a:gd name="connsiteY5" fmla="*/ 3837678 h 5381312"/>
              <a:gd name="connsiteX6" fmla="*/ 4517159 w 6810174"/>
              <a:gd name="connsiteY6" fmla="*/ 4251620 h 5381312"/>
              <a:gd name="connsiteX7" fmla="*/ 2758780 w 6810174"/>
              <a:gd name="connsiteY7" fmla="*/ 5274825 h 5381312"/>
              <a:gd name="connsiteX8" fmla="*/ 2142850 w 6810174"/>
              <a:gd name="connsiteY8" fmla="*/ 5274760 h 5381312"/>
              <a:gd name="connsiteX9" fmla="*/ 232634 w 6810174"/>
              <a:gd name="connsiteY9" fmla="*/ 4196185 h 5381312"/>
              <a:gd name="connsiteX10" fmla="*/ 3442 w 6810174"/>
              <a:gd name="connsiteY10" fmla="*/ 3735382 h 5381312"/>
              <a:gd name="connsiteX11" fmla="*/ 0 w 6810174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4204749 w 6810174"/>
              <a:gd name="connsiteY3" fmla="*/ 502711 h 5381312"/>
              <a:gd name="connsiteX4" fmla="*/ 6656386 w 6810174"/>
              <a:gd name="connsiteY4" fmla="*/ 1128322 h 5381312"/>
              <a:gd name="connsiteX5" fmla="*/ 4868619 w 6810174"/>
              <a:gd name="connsiteY5" fmla="*/ 1486799 h 5381312"/>
              <a:gd name="connsiteX6" fmla="*/ 4868619 w 6810174"/>
              <a:gd name="connsiteY6" fmla="*/ 3837678 h 5381312"/>
              <a:gd name="connsiteX7" fmla="*/ 4517159 w 6810174"/>
              <a:gd name="connsiteY7" fmla="*/ 4251620 h 5381312"/>
              <a:gd name="connsiteX8" fmla="*/ 2758780 w 6810174"/>
              <a:gd name="connsiteY8" fmla="*/ 5274825 h 5381312"/>
              <a:gd name="connsiteX9" fmla="*/ 2142850 w 6810174"/>
              <a:gd name="connsiteY9" fmla="*/ 5274760 h 5381312"/>
              <a:gd name="connsiteX10" fmla="*/ 232634 w 6810174"/>
              <a:gd name="connsiteY10" fmla="*/ 4196185 h 5381312"/>
              <a:gd name="connsiteX11" fmla="*/ 3442 w 6810174"/>
              <a:gd name="connsiteY11" fmla="*/ 3735382 h 5381312"/>
              <a:gd name="connsiteX12" fmla="*/ 0 w 6810174"/>
              <a:gd name="connsiteY12" fmla="*/ 1557157 h 5381312"/>
              <a:gd name="connsiteX0" fmla="*/ 0 w 6810174"/>
              <a:gd name="connsiteY0" fmla="*/ 1569921 h 5394076"/>
              <a:gd name="connsiteX1" fmla="*/ 171522 w 6810174"/>
              <a:gd name="connsiteY1" fmla="*/ 1156706 h 5394076"/>
              <a:gd name="connsiteX2" fmla="*/ 2160970 w 6810174"/>
              <a:gd name="connsiteY2" fmla="*/ 12764 h 5394076"/>
              <a:gd name="connsiteX3" fmla="*/ 2658324 w 6810174"/>
              <a:gd name="connsiteY3" fmla="*/ 0 h 5394076"/>
              <a:gd name="connsiteX4" fmla="*/ 6656386 w 6810174"/>
              <a:gd name="connsiteY4" fmla="*/ 1141086 h 5394076"/>
              <a:gd name="connsiteX5" fmla="*/ 4868619 w 6810174"/>
              <a:gd name="connsiteY5" fmla="*/ 1499563 h 5394076"/>
              <a:gd name="connsiteX6" fmla="*/ 4868619 w 6810174"/>
              <a:gd name="connsiteY6" fmla="*/ 3850442 h 5394076"/>
              <a:gd name="connsiteX7" fmla="*/ 4517159 w 6810174"/>
              <a:gd name="connsiteY7" fmla="*/ 4264384 h 5394076"/>
              <a:gd name="connsiteX8" fmla="*/ 2758780 w 6810174"/>
              <a:gd name="connsiteY8" fmla="*/ 5287589 h 5394076"/>
              <a:gd name="connsiteX9" fmla="*/ 2142850 w 6810174"/>
              <a:gd name="connsiteY9" fmla="*/ 5287524 h 5394076"/>
              <a:gd name="connsiteX10" fmla="*/ 232634 w 6810174"/>
              <a:gd name="connsiteY10" fmla="*/ 4208949 h 5394076"/>
              <a:gd name="connsiteX11" fmla="*/ 3442 w 6810174"/>
              <a:gd name="connsiteY11" fmla="*/ 3748146 h 5394076"/>
              <a:gd name="connsiteX12" fmla="*/ 0 w 6810174"/>
              <a:gd name="connsiteY12" fmla="*/ 1569921 h 5394076"/>
              <a:gd name="connsiteX0" fmla="*/ 0 w 5137670"/>
              <a:gd name="connsiteY0" fmla="*/ 1569921 h 5394076"/>
              <a:gd name="connsiteX1" fmla="*/ 171522 w 5137670"/>
              <a:gd name="connsiteY1" fmla="*/ 1156706 h 5394076"/>
              <a:gd name="connsiteX2" fmla="*/ 2160970 w 5137670"/>
              <a:gd name="connsiteY2" fmla="*/ 12764 h 5394076"/>
              <a:gd name="connsiteX3" fmla="*/ 2658324 w 5137670"/>
              <a:gd name="connsiteY3" fmla="*/ 0 h 5394076"/>
              <a:gd name="connsiteX4" fmla="*/ 4617917 w 5137670"/>
              <a:gd name="connsiteY4" fmla="*/ 1117656 h 5394076"/>
              <a:gd name="connsiteX5" fmla="*/ 4868619 w 5137670"/>
              <a:gd name="connsiteY5" fmla="*/ 1499563 h 5394076"/>
              <a:gd name="connsiteX6" fmla="*/ 4868619 w 5137670"/>
              <a:gd name="connsiteY6" fmla="*/ 3850442 h 5394076"/>
              <a:gd name="connsiteX7" fmla="*/ 4517159 w 5137670"/>
              <a:gd name="connsiteY7" fmla="*/ 4264384 h 5394076"/>
              <a:gd name="connsiteX8" fmla="*/ 2758780 w 5137670"/>
              <a:gd name="connsiteY8" fmla="*/ 5287589 h 5394076"/>
              <a:gd name="connsiteX9" fmla="*/ 2142850 w 5137670"/>
              <a:gd name="connsiteY9" fmla="*/ 5287524 h 5394076"/>
              <a:gd name="connsiteX10" fmla="*/ 232634 w 5137670"/>
              <a:gd name="connsiteY10" fmla="*/ 4208949 h 5394076"/>
              <a:gd name="connsiteX11" fmla="*/ 3442 w 5137670"/>
              <a:gd name="connsiteY11" fmla="*/ 3748146 h 5394076"/>
              <a:gd name="connsiteX12" fmla="*/ 0 w 5137670"/>
              <a:gd name="connsiteY12" fmla="*/ 1569921 h 5394076"/>
              <a:gd name="connsiteX0" fmla="*/ 0 w 4972114"/>
              <a:gd name="connsiteY0" fmla="*/ 1569921 h 5394076"/>
              <a:gd name="connsiteX1" fmla="*/ 171522 w 4972114"/>
              <a:gd name="connsiteY1" fmla="*/ 1156706 h 5394076"/>
              <a:gd name="connsiteX2" fmla="*/ 2160970 w 4972114"/>
              <a:gd name="connsiteY2" fmla="*/ 12764 h 5394076"/>
              <a:gd name="connsiteX3" fmla="*/ 2658324 w 4972114"/>
              <a:gd name="connsiteY3" fmla="*/ 0 h 5394076"/>
              <a:gd name="connsiteX4" fmla="*/ 4617917 w 4972114"/>
              <a:gd name="connsiteY4" fmla="*/ 1117656 h 5394076"/>
              <a:gd name="connsiteX5" fmla="*/ 4868619 w 4972114"/>
              <a:gd name="connsiteY5" fmla="*/ 1499563 h 5394076"/>
              <a:gd name="connsiteX6" fmla="*/ 4868619 w 4972114"/>
              <a:gd name="connsiteY6" fmla="*/ 3850442 h 5394076"/>
              <a:gd name="connsiteX7" fmla="*/ 4517159 w 4972114"/>
              <a:gd name="connsiteY7" fmla="*/ 4264384 h 5394076"/>
              <a:gd name="connsiteX8" fmla="*/ 2758780 w 4972114"/>
              <a:gd name="connsiteY8" fmla="*/ 5287589 h 5394076"/>
              <a:gd name="connsiteX9" fmla="*/ 2142850 w 4972114"/>
              <a:gd name="connsiteY9" fmla="*/ 5287524 h 5394076"/>
              <a:gd name="connsiteX10" fmla="*/ 232634 w 4972114"/>
              <a:gd name="connsiteY10" fmla="*/ 4208949 h 5394076"/>
              <a:gd name="connsiteX11" fmla="*/ 3442 w 4972114"/>
              <a:gd name="connsiteY11" fmla="*/ 3748146 h 5394076"/>
              <a:gd name="connsiteX12" fmla="*/ 0 w 4972114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50442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50442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50442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28747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28747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28747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59073 h 5383228"/>
              <a:gd name="connsiteX1" fmla="*/ 171522 w 4869009"/>
              <a:gd name="connsiteY1" fmla="*/ 1145858 h 5383228"/>
              <a:gd name="connsiteX2" fmla="*/ 2160970 w 4869009"/>
              <a:gd name="connsiteY2" fmla="*/ 1916 h 5383228"/>
              <a:gd name="connsiteX3" fmla="*/ 2701714 w 4869009"/>
              <a:gd name="connsiteY3" fmla="*/ 0 h 5383228"/>
              <a:gd name="connsiteX4" fmla="*/ 4617917 w 4869009"/>
              <a:gd name="connsiteY4" fmla="*/ 1106808 h 5383228"/>
              <a:gd name="connsiteX5" fmla="*/ 4868619 w 4869009"/>
              <a:gd name="connsiteY5" fmla="*/ 1488715 h 5383228"/>
              <a:gd name="connsiteX6" fmla="*/ 4868619 w 4869009"/>
              <a:gd name="connsiteY6" fmla="*/ 3817899 h 5383228"/>
              <a:gd name="connsiteX7" fmla="*/ 4517159 w 4869009"/>
              <a:gd name="connsiteY7" fmla="*/ 4253536 h 5383228"/>
              <a:gd name="connsiteX8" fmla="*/ 2758780 w 4869009"/>
              <a:gd name="connsiteY8" fmla="*/ 5276741 h 5383228"/>
              <a:gd name="connsiteX9" fmla="*/ 2142850 w 4869009"/>
              <a:gd name="connsiteY9" fmla="*/ 5276676 h 5383228"/>
              <a:gd name="connsiteX10" fmla="*/ 232634 w 4869009"/>
              <a:gd name="connsiteY10" fmla="*/ 4198101 h 5383228"/>
              <a:gd name="connsiteX11" fmla="*/ 3442 w 4869009"/>
              <a:gd name="connsiteY11" fmla="*/ 3737298 h 5383228"/>
              <a:gd name="connsiteX12" fmla="*/ 0 w 4869009"/>
              <a:gd name="connsiteY12" fmla="*/ 1559073 h 5383228"/>
              <a:gd name="connsiteX0" fmla="*/ 0 w 4869009"/>
              <a:gd name="connsiteY0" fmla="*/ 1635574 h 5459729"/>
              <a:gd name="connsiteX1" fmla="*/ 171522 w 4869009"/>
              <a:gd name="connsiteY1" fmla="*/ 1222359 h 5459729"/>
              <a:gd name="connsiteX2" fmla="*/ 2160970 w 4869009"/>
              <a:gd name="connsiteY2" fmla="*/ 78417 h 5459729"/>
              <a:gd name="connsiteX3" fmla="*/ 2701714 w 4869009"/>
              <a:gd name="connsiteY3" fmla="*/ 76501 h 5459729"/>
              <a:gd name="connsiteX4" fmla="*/ 4617917 w 4869009"/>
              <a:gd name="connsiteY4" fmla="*/ 1183309 h 5459729"/>
              <a:gd name="connsiteX5" fmla="*/ 4868619 w 4869009"/>
              <a:gd name="connsiteY5" fmla="*/ 1565216 h 5459729"/>
              <a:gd name="connsiteX6" fmla="*/ 4868619 w 4869009"/>
              <a:gd name="connsiteY6" fmla="*/ 3894400 h 5459729"/>
              <a:gd name="connsiteX7" fmla="*/ 4517159 w 4869009"/>
              <a:gd name="connsiteY7" fmla="*/ 4330037 h 5459729"/>
              <a:gd name="connsiteX8" fmla="*/ 2758780 w 4869009"/>
              <a:gd name="connsiteY8" fmla="*/ 5353242 h 5459729"/>
              <a:gd name="connsiteX9" fmla="*/ 2142850 w 4869009"/>
              <a:gd name="connsiteY9" fmla="*/ 5353177 h 5459729"/>
              <a:gd name="connsiteX10" fmla="*/ 232634 w 4869009"/>
              <a:gd name="connsiteY10" fmla="*/ 4274602 h 5459729"/>
              <a:gd name="connsiteX11" fmla="*/ 3442 w 4869009"/>
              <a:gd name="connsiteY11" fmla="*/ 3813799 h 5459729"/>
              <a:gd name="connsiteX12" fmla="*/ 0 w 4869009"/>
              <a:gd name="connsiteY12" fmla="*/ 1635574 h 5459729"/>
              <a:gd name="connsiteX0" fmla="*/ 0 w 4869009"/>
              <a:gd name="connsiteY0" fmla="*/ 1656817 h 5480972"/>
              <a:gd name="connsiteX1" fmla="*/ 171522 w 4869009"/>
              <a:gd name="connsiteY1" fmla="*/ 1243602 h 5480972"/>
              <a:gd name="connsiteX2" fmla="*/ 2160970 w 4869009"/>
              <a:gd name="connsiteY2" fmla="*/ 99660 h 5480972"/>
              <a:gd name="connsiteX3" fmla="*/ 2701714 w 4869009"/>
              <a:gd name="connsiteY3" fmla="*/ 97744 h 5480972"/>
              <a:gd name="connsiteX4" fmla="*/ 4617917 w 4869009"/>
              <a:gd name="connsiteY4" fmla="*/ 1204552 h 5480972"/>
              <a:gd name="connsiteX5" fmla="*/ 4868619 w 4869009"/>
              <a:gd name="connsiteY5" fmla="*/ 1586459 h 5480972"/>
              <a:gd name="connsiteX6" fmla="*/ 4868619 w 4869009"/>
              <a:gd name="connsiteY6" fmla="*/ 3915643 h 5480972"/>
              <a:gd name="connsiteX7" fmla="*/ 4517159 w 4869009"/>
              <a:gd name="connsiteY7" fmla="*/ 4351280 h 5480972"/>
              <a:gd name="connsiteX8" fmla="*/ 2758780 w 4869009"/>
              <a:gd name="connsiteY8" fmla="*/ 5374485 h 5480972"/>
              <a:gd name="connsiteX9" fmla="*/ 2142850 w 4869009"/>
              <a:gd name="connsiteY9" fmla="*/ 5374420 h 5480972"/>
              <a:gd name="connsiteX10" fmla="*/ 232634 w 4869009"/>
              <a:gd name="connsiteY10" fmla="*/ 4295845 h 5480972"/>
              <a:gd name="connsiteX11" fmla="*/ 3442 w 4869009"/>
              <a:gd name="connsiteY11" fmla="*/ 3835042 h 5480972"/>
              <a:gd name="connsiteX12" fmla="*/ 0 w 4869009"/>
              <a:gd name="connsiteY12" fmla="*/ 1656817 h 5480972"/>
              <a:gd name="connsiteX0" fmla="*/ 0 w 4869009"/>
              <a:gd name="connsiteY0" fmla="*/ 1656817 h 5480972"/>
              <a:gd name="connsiteX1" fmla="*/ 171522 w 4869009"/>
              <a:gd name="connsiteY1" fmla="*/ 1243602 h 5480972"/>
              <a:gd name="connsiteX2" fmla="*/ 2160970 w 4869009"/>
              <a:gd name="connsiteY2" fmla="*/ 99660 h 5480972"/>
              <a:gd name="connsiteX3" fmla="*/ 2701714 w 4869009"/>
              <a:gd name="connsiteY3" fmla="*/ 97744 h 5480972"/>
              <a:gd name="connsiteX4" fmla="*/ 4617917 w 4869009"/>
              <a:gd name="connsiteY4" fmla="*/ 1204552 h 5480972"/>
              <a:gd name="connsiteX5" fmla="*/ 4868619 w 4869009"/>
              <a:gd name="connsiteY5" fmla="*/ 1586459 h 5480972"/>
              <a:gd name="connsiteX6" fmla="*/ 4868619 w 4869009"/>
              <a:gd name="connsiteY6" fmla="*/ 3915643 h 5480972"/>
              <a:gd name="connsiteX7" fmla="*/ 4517159 w 4869009"/>
              <a:gd name="connsiteY7" fmla="*/ 4351280 h 5480972"/>
              <a:gd name="connsiteX8" fmla="*/ 2758780 w 4869009"/>
              <a:gd name="connsiteY8" fmla="*/ 5374485 h 5480972"/>
              <a:gd name="connsiteX9" fmla="*/ 2142850 w 4869009"/>
              <a:gd name="connsiteY9" fmla="*/ 5374420 h 5480972"/>
              <a:gd name="connsiteX10" fmla="*/ 232634 w 4869009"/>
              <a:gd name="connsiteY10" fmla="*/ 4295845 h 5480972"/>
              <a:gd name="connsiteX11" fmla="*/ 3442 w 4869009"/>
              <a:gd name="connsiteY11" fmla="*/ 3835042 h 5480972"/>
              <a:gd name="connsiteX12" fmla="*/ 0 w 4869009"/>
              <a:gd name="connsiteY12" fmla="*/ 1656817 h 5480972"/>
              <a:gd name="connsiteX0" fmla="*/ 2193 w 4871202"/>
              <a:gd name="connsiteY0" fmla="*/ 1656817 h 5480972"/>
              <a:gd name="connsiteX1" fmla="*/ 173715 w 4871202"/>
              <a:gd name="connsiteY1" fmla="*/ 1243602 h 5480972"/>
              <a:gd name="connsiteX2" fmla="*/ 2163163 w 4871202"/>
              <a:gd name="connsiteY2" fmla="*/ 99660 h 5480972"/>
              <a:gd name="connsiteX3" fmla="*/ 2703907 w 4871202"/>
              <a:gd name="connsiteY3" fmla="*/ 97744 h 5480972"/>
              <a:gd name="connsiteX4" fmla="*/ 4620110 w 4871202"/>
              <a:gd name="connsiteY4" fmla="*/ 1204552 h 5480972"/>
              <a:gd name="connsiteX5" fmla="*/ 4870812 w 4871202"/>
              <a:gd name="connsiteY5" fmla="*/ 1586459 h 5480972"/>
              <a:gd name="connsiteX6" fmla="*/ 4870812 w 4871202"/>
              <a:gd name="connsiteY6" fmla="*/ 3915643 h 5480972"/>
              <a:gd name="connsiteX7" fmla="*/ 4519352 w 4871202"/>
              <a:gd name="connsiteY7" fmla="*/ 4351280 h 5480972"/>
              <a:gd name="connsiteX8" fmla="*/ 2760973 w 4871202"/>
              <a:gd name="connsiteY8" fmla="*/ 5374485 h 5480972"/>
              <a:gd name="connsiteX9" fmla="*/ 2145043 w 4871202"/>
              <a:gd name="connsiteY9" fmla="*/ 5374420 h 5480972"/>
              <a:gd name="connsiteX10" fmla="*/ 234827 w 4871202"/>
              <a:gd name="connsiteY10" fmla="*/ 4295845 h 5480972"/>
              <a:gd name="connsiteX11" fmla="*/ 5635 w 4871202"/>
              <a:gd name="connsiteY11" fmla="*/ 3835042 h 5480972"/>
              <a:gd name="connsiteX12" fmla="*/ 2193 w 4871202"/>
              <a:gd name="connsiteY12" fmla="*/ 1656817 h 5480972"/>
              <a:gd name="connsiteX0" fmla="*/ 2193 w 4871202"/>
              <a:gd name="connsiteY0" fmla="*/ 1656817 h 5486847"/>
              <a:gd name="connsiteX1" fmla="*/ 173715 w 4871202"/>
              <a:gd name="connsiteY1" fmla="*/ 1243602 h 5486847"/>
              <a:gd name="connsiteX2" fmla="*/ 2163163 w 4871202"/>
              <a:gd name="connsiteY2" fmla="*/ 99660 h 5486847"/>
              <a:gd name="connsiteX3" fmla="*/ 2703907 w 4871202"/>
              <a:gd name="connsiteY3" fmla="*/ 97744 h 5486847"/>
              <a:gd name="connsiteX4" fmla="*/ 4620110 w 4871202"/>
              <a:gd name="connsiteY4" fmla="*/ 1204552 h 5486847"/>
              <a:gd name="connsiteX5" fmla="*/ 4870812 w 4871202"/>
              <a:gd name="connsiteY5" fmla="*/ 1586459 h 5486847"/>
              <a:gd name="connsiteX6" fmla="*/ 4870812 w 4871202"/>
              <a:gd name="connsiteY6" fmla="*/ 3915643 h 5486847"/>
              <a:gd name="connsiteX7" fmla="*/ 4519352 w 4871202"/>
              <a:gd name="connsiteY7" fmla="*/ 4351280 h 5486847"/>
              <a:gd name="connsiteX8" fmla="*/ 2760973 w 4871202"/>
              <a:gd name="connsiteY8" fmla="*/ 5374485 h 5486847"/>
              <a:gd name="connsiteX9" fmla="*/ 2134195 w 4871202"/>
              <a:gd name="connsiteY9" fmla="*/ 5385268 h 5486847"/>
              <a:gd name="connsiteX10" fmla="*/ 234827 w 4871202"/>
              <a:gd name="connsiteY10" fmla="*/ 4295845 h 5486847"/>
              <a:gd name="connsiteX11" fmla="*/ 5635 w 4871202"/>
              <a:gd name="connsiteY11" fmla="*/ 3835042 h 5486847"/>
              <a:gd name="connsiteX12" fmla="*/ 2193 w 4871202"/>
              <a:gd name="connsiteY12" fmla="*/ 1656817 h 5486847"/>
              <a:gd name="connsiteX0" fmla="*/ 2193 w 4871202"/>
              <a:gd name="connsiteY0" fmla="*/ 1656817 h 5486847"/>
              <a:gd name="connsiteX1" fmla="*/ 173715 w 4871202"/>
              <a:gd name="connsiteY1" fmla="*/ 1243602 h 5486847"/>
              <a:gd name="connsiteX2" fmla="*/ 2163163 w 4871202"/>
              <a:gd name="connsiteY2" fmla="*/ 99660 h 5486847"/>
              <a:gd name="connsiteX3" fmla="*/ 2703907 w 4871202"/>
              <a:gd name="connsiteY3" fmla="*/ 97744 h 5486847"/>
              <a:gd name="connsiteX4" fmla="*/ 4620110 w 4871202"/>
              <a:gd name="connsiteY4" fmla="*/ 1204552 h 5486847"/>
              <a:gd name="connsiteX5" fmla="*/ 4870812 w 4871202"/>
              <a:gd name="connsiteY5" fmla="*/ 1586459 h 5486847"/>
              <a:gd name="connsiteX6" fmla="*/ 4870812 w 4871202"/>
              <a:gd name="connsiteY6" fmla="*/ 3915643 h 5486847"/>
              <a:gd name="connsiteX7" fmla="*/ 4519352 w 4871202"/>
              <a:gd name="connsiteY7" fmla="*/ 4351280 h 5486847"/>
              <a:gd name="connsiteX8" fmla="*/ 2760973 w 4871202"/>
              <a:gd name="connsiteY8" fmla="*/ 5374485 h 5486847"/>
              <a:gd name="connsiteX9" fmla="*/ 2134195 w 4871202"/>
              <a:gd name="connsiteY9" fmla="*/ 5385268 h 5486847"/>
              <a:gd name="connsiteX10" fmla="*/ 234827 w 4871202"/>
              <a:gd name="connsiteY10" fmla="*/ 4295845 h 5486847"/>
              <a:gd name="connsiteX11" fmla="*/ 5635 w 4871202"/>
              <a:gd name="connsiteY11" fmla="*/ 3835042 h 5486847"/>
              <a:gd name="connsiteX12" fmla="*/ 2193 w 4871202"/>
              <a:gd name="connsiteY12" fmla="*/ 1656817 h 5486847"/>
              <a:gd name="connsiteX0" fmla="*/ 2193 w 4871202"/>
              <a:gd name="connsiteY0" fmla="*/ 1656817 h 5491218"/>
              <a:gd name="connsiteX1" fmla="*/ 173715 w 4871202"/>
              <a:gd name="connsiteY1" fmla="*/ 1243602 h 5491218"/>
              <a:gd name="connsiteX2" fmla="*/ 2163163 w 4871202"/>
              <a:gd name="connsiteY2" fmla="*/ 99660 h 5491218"/>
              <a:gd name="connsiteX3" fmla="*/ 2703907 w 4871202"/>
              <a:gd name="connsiteY3" fmla="*/ 97744 h 5491218"/>
              <a:gd name="connsiteX4" fmla="*/ 4620110 w 4871202"/>
              <a:gd name="connsiteY4" fmla="*/ 1204552 h 5491218"/>
              <a:gd name="connsiteX5" fmla="*/ 4870812 w 4871202"/>
              <a:gd name="connsiteY5" fmla="*/ 1586459 h 5491218"/>
              <a:gd name="connsiteX6" fmla="*/ 4870812 w 4871202"/>
              <a:gd name="connsiteY6" fmla="*/ 3915643 h 5491218"/>
              <a:gd name="connsiteX7" fmla="*/ 4519352 w 4871202"/>
              <a:gd name="connsiteY7" fmla="*/ 4351280 h 5491218"/>
              <a:gd name="connsiteX8" fmla="*/ 2760973 w 4871202"/>
              <a:gd name="connsiteY8" fmla="*/ 5374485 h 5491218"/>
              <a:gd name="connsiteX9" fmla="*/ 2134195 w 4871202"/>
              <a:gd name="connsiteY9" fmla="*/ 5385268 h 5491218"/>
              <a:gd name="connsiteX10" fmla="*/ 234827 w 4871202"/>
              <a:gd name="connsiteY10" fmla="*/ 4295845 h 5491218"/>
              <a:gd name="connsiteX11" fmla="*/ 5635 w 4871202"/>
              <a:gd name="connsiteY11" fmla="*/ 3835042 h 5491218"/>
              <a:gd name="connsiteX12" fmla="*/ 2193 w 4871202"/>
              <a:gd name="connsiteY12" fmla="*/ 1656817 h 5491218"/>
              <a:gd name="connsiteX0" fmla="*/ 2193 w 4871202"/>
              <a:gd name="connsiteY0" fmla="*/ 1656817 h 5491218"/>
              <a:gd name="connsiteX1" fmla="*/ 173715 w 4871202"/>
              <a:gd name="connsiteY1" fmla="*/ 1243602 h 5491218"/>
              <a:gd name="connsiteX2" fmla="*/ 2163163 w 4871202"/>
              <a:gd name="connsiteY2" fmla="*/ 99660 h 5491218"/>
              <a:gd name="connsiteX3" fmla="*/ 2703907 w 4871202"/>
              <a:gd name="connsiteY3" fmla="*/ 97744 h 5491218"/>
              <a:gd name="connsiteX4" fmla="*/ 4620110 w 4871202"/>
              <a:gd name="connsiteY4" fmla="*/ 1204552 h 5491218"/>
              <a:gd name="connsiteX5" fmla="*/ 4870812 w 4871202"/>
              <a:gd name="connsiteY5" fmla="*/ 1586459 h 5491218"/>
              <a:gd name="connsiteX6" fmla="*/ 4870812 w 4871202"/>
              <a:gd name="connsiteY6" fmla="*/ 3915643 h 5491218"/>
              <a:gd name="connsiteX7" fmla="*/ 4519352 w 4871202"/>
              <a:gd name="connsiteY7" fmla="*/ 4351280 h 5491218"/>
              <a:gd name="connsiteX8" fmla="*/ 2760973 w 4871202"/>
              <a:gd name="connsiteY8" fmla="*/ 5374485 h 5491218"/>
              <a:gd name="connsiteX9" fmla="*/ 2134195 w 4871202"/>
              <a:gd name="connsiteY9" fmla="*/ 5385268 h 5491218"/>
              <a:gd name="connsiteX10" fmla="*/ 234827 w 4871202"/>
              <a:gd name="connsiteY10" fmla="*/ 4295845 h 5491218"/>
              <a:gd name="connsiteX11" fmla="*/ 5635 w 4871202"/>
              <a:gd name="connsiteY11" fmla="*/ 3835042 h 5491218"/>
              <a:gd name="connsiteX12" fmla="*/ 2193 w 4871202"/>
              <a:gd name="connsiteY12" fmla="*/ 1656817 h 5491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71202" h="5491218">
                <a:moveTo>
                  <a:pt x="2193" y="1656817"/>
                </a:moveTo>
                <a:cubicBezTo>
                  <a:pt x="-294" y="1513655"/>
                  <a:pt x="-24477" y="1408459"/>
                  <a:pt x="173715" y="1243602"/>
                </a:cubicBezTo>
                <a:lnTo>
                  <a:pt x="2163163" y="99660"/>
                </a:lnTo>
                <a:cubicBezTo>
                  <a:pt x="2305445" y="17665"/>
                  <a:pt x="2436879" y="-75178"/>
                  <a:pt x="2703907" y="97744"/>
                </a:cubicBezTo>
                <a:lnTo>
                  <a:pt x="4620110" y="1204552"/>
                </a:lnTo>
                <a:cubicBezTo>
                  <a:pt x="4751599" y="1291808"/>
                  <a:pt x="4853978" y="1352501"/>
                  <a:pt x="4870812" y="1586459"/>
                </a:cubicBezTo>
                <a:cubicBezTo>
                  <a:pt x="4869640" y="2147361"/>
                  <a:pt x="4872114" y="2906822"/>
                  <a:pt x="4870812" y="3915643"/>
                </a:cubicBezTo>
                <a:cubicBezTo>
                  <a:pt x="4850114" y="4147215"/>
                  <a:pt x="4773364" y="4213289"/>
                  <a:pt x="4519352" y="4351280"/>
                </a:cubicBezTo>
                <a:cubicBezTo>
                  <a:pt x="3705736" y="4839298"/>
                  <a:pt x="3126752" y="5163609"/>
                  <a:pt x="2760973" y="5374485"/>
                </a:cubicBezTo>
                <a:cubicBezTo>
                  <a:pt x="2541114" y="5505825"/>
                  <a:pt x="2400506" y="5548447"/>
                  <a:pt x="2134195" y="5385268"/>
                </a:cubicBezTo>
                <a:cubicBezTo>
                  <a:pt x="1589943" y="5089860"/>
                  <a:pt x="747165" y="4595365"/>
                  <a:pt x="234827" y="4295845"/>
                </a:cubicBezTo>
                <a:cubicBezTo>
                  <a:pt x="-27498" y="4106448"/>
                  <a:pt x="8486" y="3991029"/>
                  <a:pt x="5635" y="3835042"/>
                </a:cubicBezTo>
                <a:cubicBezTo>
                  <a:pt x="3914" y="2745929"/>
                  <a:pt x="3340" y="2382892"/>
                  <a:pt x="2193" y="1656817"/>
                </a:cubicBezTo>
                <a:close/>
              </a:path>
            </a:pathLst>
          </a:custGeom>
          <a:ln w="57150">
            <a:solidFill>
              <a:srgbClr val="FFCC66"/>
            </a:solidFill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</p:pic>
      <p:pic>
        <p:nvPicPr>
          <p:cNvPr id="5" name="Объект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1709" y="1317106"/>
            <a:ext cx="931281" cy="1017278"/>
          </a:xfrm>
          <a:custGeom>
            <a:avLst/>
            <a:gdLst>
              <a:gd name="connsiteX0" fmla="*/ -16 w 6148387"/>
              <a:gd name="connsiteY0" fmla="*/ 3305778 h 5140326"/>
              <a:gd name="connsiteX1" fmla="*/ 608879 w 6148387"/>
              <a:gd name="connsiteY1" fmla="*/ 1018109 h 5140326"/>
              <a:gd name="connsiteX2" fmla="*/ 3074194 w 6148387"/>
              <a:gd name="connsiteY2" fmla="*/ 0 h 5140326"/>
              <a:gd name="connsiteX3" fmla="*/ 5539508 w 6148387"/>
              <a:gd name="connsiteY3" fmla="*/ 1018109 h 5140326"/>
              <a:gd name="connsiteX4" fmla="*/ 6148403 w 6148387"/>
              <a:gd name="connsiteY4" fmla="*/ 3305778 h 5140326"/>
              <a:gd name="connsiteX5" fmla="*/ 4442331 w 6148387"/>
              <a:gd name="connsiteY5" fmla="*/ 5140353 h 5140326"/>
              <a:gd name="connsiteX6" fmla="*/ 1706056 w 6148387"/>
              <a:gd name="connsiteY6" fmla="*/ 5140353 h 5140326"/>
              <a:gd name="connsiteX7" fmla="*/ -16 w 6148387"/>
              <a:gd name="connsiteY7" fmla="*/ 3305778 h 5140326"/>
              <a:gd name="connsiteX0" fmla="*/ 0 w 6148419"/>
              <a:gd name="connsiteY0" fmla="*/ 3400371 h 5234946"/>
              <a:gd name="connsiteX1" fmla="*/ 608895 w 6148419"/>
              <a:gd name="connsiteY1" fmla="*/ 1112702 h 5234946"/>
              <a:gd name="connsiteX2" fmla="*/ 2285934 w 6148419"/>
              <a:gd name="connsiteY2" fmla="*/ 0 h 5234946"/>
              <a:gd name="connsiteX3" fmla="*/ 5539524 w 6148419"/>
              <a:gd name="connsiteY3" fmla="*/ 1112702 h 5234946"/>
              <a:gd name="connsiteX4" fmla="*/ 6148419 w 6148419"/>
              <a:gd name="connsiteY4" fmla="*/ 3400371 h 5234946"/>
              <a:gd name="connsiteX5" fmla="*/ 4442347 w 6148419"/>
              <a:gd name="connsiteY5" fmla="*/ 5234946 h 5234946"/>
              <a:gd name="connsiteX6" fmla="*/ 1706072 w 6148419"/>
              <a:gd name="connsiteY6" fmla="*/ 5234946 h 5234946"/>
              <a:gd name="connsiteX7" fmla="*/ 0 w 6148419"/>
              <a:gd name="connsiteY7" fmla="*/ 3400371 h 5234946"/>
              <a:gd name="connsiteX0" fmla="*/ 945340 w 7093759"/>
              <a:gd name="connsiteY0" fmla="*/ 3400371 h 5234946"/>
              <a:gd name="connsiteX1" fmla="*/ 0 w 7093759"/>
              <a:gd name="connsiteY1" fmla="*/ 1128322 h 5234946"/>
              <a:gd name="connsiteX2" fmla="*/ 3231274 w 7093759"/>
              <a:gd name="connsiteY2" fmla="*/ 0 h 5234946"/>
              <a:gd name="connsiteX3" fmla="*/ 6484864 w 7093759"/>
              <a:gd name="connsiteY3" fmla="*/ 1112702 h 5234946"/>
              <a:gd name="connsiteX4" fmla="*/ 7093759 w 7093759"/>
              <a:gd name="connsiteY4" fmla="*/ 3400371 h 5234946"/>
              <a:gd name="connsiteX5" fmla="*/ 5387687 w 7093759"/>
              <a:gd name="connsiteY5" fmla="*/ 5234946 h 5234946"/>
              <a:gd name="connsiteX6" fmla="*/ 2651412 w 7093759"/>
              <a:gd name="connsiteY6" fmla="*/ 5234946 h 5234946"/>
              <a:gd name="connsiteX7" fmla="*/ 945340 w 7093759"/>
              <a:gd name="connsiteY7" fmla="*/ 3400371 h 5234946"/>
              <a:gd name="connsiteX0" fmla="*/ 945340 w 7093759"/>
              <a:gd name="connsiteY0" fmla="*/ 3415991 h 5250566"/>
              <a:gd name="connsiteX1" fmla="*/ 0 w 7093759"/>
              <a:gd name="connsiteY1" fmla="*/ 1143942 h 5250566"/>
              <a:gd name="connsiteX2" fmla="*/ 1989448 w 7093759"/>
              <a:gd name="connsiteY2" fmla="*/ 0 h 5250566"/>
              <a:gd name="connsiteX3" fmla="*/ 6484864 w 7093759"/>
              <a:gd name="connsiteY3" fmla="*/ 1128322 h 5250566"/>
              <a:gd name="connsiteX4" fmla="*/ 7093759 w 7093759"/>
              <a:gd name="connsiteY4" fmla="*/ 3415991 h 5250566"/>
              <a:gd name="connsiteX5" fmla="*/ 5387687 w 7093759"/>
              <a:gd name="connsiteY5" fmla="*/ 5250566 h 5250566"/>
              <a:gd name="connsiteX6" fmla="*/ 2651412 w 7093759"/>
              <a:gd name="connsiteY6" fmla="*/ 5250566 h 5250566"/>
              <a:gd name="connsiteX7" fmla="*/ 945340 w 7093759"/>
              <a:gd name="connsiteY7" fmla="*/ 3415991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2822934 w 7265281"/>
              <a:gd name="connsiteY6" fmla="*/ 5250566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2822934 w 7265281"/>
              <a:gd name="connsiteY6" fmla="*/ 5250566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2822934 w 7265281"/>
              <a:gd name="connsiteY6" fmla="*/ 5250566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3442 w 7265281"/>
              <a:gd name="connsiteY6" fmla="*/ 3735382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3442 w 7265281"/>
              <a:gd name="connsiteY6" fmla="*/ 3735382 h 5250566"/>
              <a:gd name="connsiteX7" fmla="*/ 0 w 7265281"/>
              <a:gd name="connsiteY7" fmla="*/ 1557157 h 5250566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7265281"/>
              <a:gd name="connsiteY0" fmla="*/ 1557157 h 4556183"/>
              <a:gd name="connsiteX1" fmla="*/ 171522 w 7265281"/>
              <a:gd name="connsiteY1" fmla="*/ 1143942 h 4556183"/>
              <a:gd name="connsiteX2" fmla="*/ 2160970 w 7265281"/>
              <a:gd name="connsiteY2" fmla="*/ 0 h 4556183"/>
              <a:gd name="connsiteX3" fmla="*/ 6656386 w 7265281"/>
              <a:gd name="connsiteY3" fmla="*/ 1128322 h 4556183"/>
              <a:gd name="connsiteX4" fmla="*/ 7265281 w 7265281"/>
              <a:gd name="connsiteY4" fmla="*/ 3415991 h 4556183"/>
              <a:gd name="connsiteX5" fmla="*/ 256065 w 7265281"/>
              <a:gd name="connsiteY5" fmla="*/ 4219616 h 4556183"/>
              <a:gd name="connsiteX6" fmla="*/ 3442 w 7265281"/>
              <a:gd name="connsiteY6" fmla="*/ 3735382 h 4556183"/>
              <a:gd name="connsiteX7" fmla="*/ 0 w 7265281"/>
              <a:gd name="connsiteY7" fmla="*/ 1557157 h 4556183"/>
              <a:gd name="connsiteX0" fmla="*/ 0 w 7265281"/>
              <a:gd name="connsiteY0" fmla="*/ 1557157 h 4621387"/>
              <a:gd name="connsiteX1" fmla="*/ 171522 w 7265281"/>
              <a:gd name="connsiteY1" fmla="*/ 1143942 h 4621387"/>
              <a:gd name="connsiteX2" fmla="*/ 2160970 w 7265281"/>
              <a:gd name="connsiteY2" fmla="*/ 0 h 4621387"/>
              <a:gd name="connsiteX3" fmla="*/ 6656386 w 7265281"/>
              <a:gd name="connsiteY3" fmla="*/ 1128322 h 4621387"/>
              <a:gd name="connsiteX4" fmla="*/ 7265281 w 7265281"/>
              <a:gd name="connsiteY4" fmla="*/ 3415991 h 4621387"/>
              <a:gd name="connsiteX5" fmla="*/ 256065 w 7265281"/>
              <a:gd name="connsiteY5" fmla="*/ 4219616 h 4621387"/>
              <a:gd name="connsiteX6" fmla="*/ 3442 w 7265281"/>
              <a:gd name="connsiteY6" fmla="*/ 3735382 h 4621387"/>
              <a:gd name="connsiteX7" fmla="*/ 0 w 7265281"/>
              <a:gd name="connsiteY7" fmla="*/ 1557157 h 4621387"/>
              <a:gd name="connsiteX0" fmla="*/ 0 w 7265281"/>
              <a:gd name="connsiteY0" fmla="*/ 1557157 h 4252967"/>
              <a:gd name="connsiteX1" fmla="*/ 171522 w 7265281"/>
              <a:gd name="connsiteY1" fmla="*/ 1143942 h 4252967"/>
              <a:gd name="connsiteX2" fmla="*/ 2160970 w 7265281"/>
              <a:gd name="connsiteY2" fmla="*/ 0 h 4252967"/>
              <a:gd name="connsiteX3" fmla="*/ 6656386 w 7265281"/>
              <a:gd name="connsiteY3" fmla="*/ 1128322 h 4252967"/>
              <a:gd name="connsiteX4" fmla="*/ 7265281 w 7265281"/>
              <a:gd name="connsiteY4" fmla="*/ 3415991 h 4252967"/>
              <a:gd name="connsiteX5" fmla="*/ 256065 w 7265281"/>
              <a:gd name="connsiteY5" fmla="*/ 4219616 h 4252967"/>
              <a:gd name="connsiteX6" fmla="*/ 3442 w 7265281"/>
              <a:gd name="connsiteY6" fmla="*/ 3735382 h 4252967"/>
              <a:gd name="connsiteX7" fmla="*/ 0 w 7265281"/>
              <a:gd name="connsiteY7" fmla="*/ 1557157 h 4252967"/>
              <a:gd name="connsiteX0" fmla="*/ 0 w 7265281"/>
              <a:gd name="connsiteY0" fmla="*/ 1557157 h 4290251"/>
              <a:gd name="connsiteX1" fmla="*/ 171522 w 7265281"/>
              <a:gd name="connsiteY1" fmla="*/ 1143942 h 4290251"/>
              <a:gd name="connsiteX2" fmla="*/ 2160970 w 7265281"/>
              <a:gd name="connsiteY2" fmla="*/ 0 h 4290251"/>
              <a:gd name="connsiteX3" fmla="*/ 6656386 w 7265281"/>
              <a:gd name="connsiteY3" fmla="*/ 1128322 h 4290251"/>
              <a:gd name="connsiteX4" fmla="*/ 7265281 w 7265281"/>
              <a:gd name="connsiteY4" fmla="*/ 3415991 h 4290251"/>
              <a:gd name="connsiteX5" fmla="*/ 256065 w 7265281"/>
              <a:gd name="connsiteY5" fmla="*/ 4219616 h 4290251"/>
              <a:gd name="connsiteX6" fmla="*/ 3442 w 7265281"/>
              <a:gd name="connsiteY6" fmla="*/ 3735382 h 4290251"/>
              <a:gd name="connsiteX7" fmla="*/ 0 w 7265281"/>
              <a:gd name="connsiteY7" fmla="*/ 1557157 h 4290251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6656386"/>
              <a:gd name="connsiteY0" fmla="*/ 1557157 h 4951785"/>
              <a:gd name="connsiteX1" fmla="*/ 171522 w 6656386"/>
              <a:gd name="connsiteY1" fmla="*/ 1143942 h 4951785"/>
              <a:gd name="connsiteX2" fmla="*/ 2160970 w 6656386"/>
              <a:gd name="connsiteY2" fmla="*/ 0 h 4951785"/>
              <a:gd name="connsiteX3" fmla="*/ 6656386 w 6656386"/>
              <a:gd name="connsiteY3" fmla="*/ 1128322 h 4951785"/>
              <a:gd name="connsiteX4" fmla="*/ 2180823 w 6656386"/>
              <a:gd name="connsiteY4" fmla="*/ 4845263 h 4951785"/>
              <a:gd name="connsiteX5" fmla="*/ 256065 w 6656386"/>
              <a:gd name="connsiteY5" fmla="*/ 4219616 h 4951785"/>
              <a:gd name="connsiteX6" fmla="*/ 3442 w 6656386"/>
              <a:gd name="connsiteY6" fmla="*/ 3735382 h 4951785"/>
              <a:gd name="connsiteX7" fmla="*/ 0 w 6656386"/>
              <a:gd name="connsiteY7" fmla="*/ 1557157 h 4951785"/>
              <a:gd name="connsiteX0" fmla="*/ 0 w 6656386"/>
              <a:gd name="connsiteY0" fmla="*/ 1557157 h 4845263"/>
              <a:gd name="connsiteX1" fmla="*/ 171522 w 6656386"/>
              <a:gd name="connsiteY1" fmla="*/ 1143942 h 4845263"/>
              <a:gd name="connsiteX2" fmla="*/ 2160970 w 6656386"/>
              <a:gd name="connsiteY2" fmla="*/ 0 h 4845263"/>
              <a:gd name="connsiteX3" fmla="*/ 6656386 w 6656386"/>
              <a:gd name="connsiteY3" fmla="*/ 1128322 h 4845263"/>
              <a:gd name="connsiteX4" fmla="*/ 2180823 w 6656386"/>
              <a:gd name="connsiteY4" fmla="*/ 4845263 h 4845263"/>
              <a:gd name="connsiteX5" fmla="*/ 256065 w 6656386"/>
              <a:gd name="connsiteY5" fmla="*/ 4219616 h 4845263"/>
              <a:gd name="connsiteX6" fmla="*/ 3442 w 6656386"/>
              <a:gd name="connsiteY6" fmla="*/ 3735382 h 4845263"/>
              <a:gd name="connsiteX7" fmla="*/ 0 w 6656386"/>
              <a:gd name="connsiteY7" fmla="*/ 1557157 h 4845263"/>
              <a:gd name="connsiteX0" fmla="*/ 0 w 6656386"/>
              <a:gd name="connsiteY0" fmla="*/ 1557157 h 4972414"/>
              <a:gd name="connsiteX1" fmla="*/ 171522 w 6656386"/>
              <a:gd name="connsiteY1" fmla="*/ 1143942 h 4972414"/>
              <a:gd name="connsiteX2" fmla="*/ 2160970 w 6656386"/>
              <a:gd name="connsiteY2" fmla="*/ 0 h 4972414"/>
              <a:gd name="connsiteX3" fmla="*/ 6656386 w 6656386"/>
              <a:gd name="connsiteY3" fmla="*/ 1128322 h 4972414"/>
              <a:gd name="connsiteX4" fmla="*/ 2180823 w 6656386"/>
              <a:gd name="connsiteY4" fmla="*/ 4845263 h 4972414"/>
              <a:gd name="connsiteX5" fmla="*/ 1775769 w 6656386"/>
              <a:gd name="connsiteY5" fmla="*/ 4118846 h 4972414"/>
              <a:gd name="connsiteX6" fmla="*/ 256065 w 6656386"/>
              <a:gd name="connsiteY6" fmla="*/ 4219616 h 4972414"/>
              <a:gd name="connsiteX7" fmla="*/ 3442 w 6656386"/>
              <a:gd name="connsiteY7" fmla="*/ 3735382 h 4972414"/>
              <a:gd name="connsiteX8" fmla="*/ 0 w 6656386"/>
              <a:gd name="connsiteY8" fmla="*/ 1557157 h 4972414"/>
              <a:gd name="connsiteX0" fmla="*/ 0 w 6656386"/>
              <a:gd name="connsiteY0" fmla="*/ 1557157 h 4996609"/>
              <a:gd name="connsiteX1" fmla="*/ 171522 w 6656386"/>
              <a:gd name="connsiteY1" fmla="*/ 1143942 h 4996609"/>
              <a:gd name="connsiteX2" fmla="*/ 2160970 w 6656386"/>
              <a:gd name="connsiteY2" fmla="*/ 0 h 4996609"/>
              <a:gd name="connsiteX3" fmla="*/ 6656386 w 6656386"/>
              <a:gd name="connsiteY3" fmla="*/ 1128322 h 4996609"/>
              <a:gd name="connsiteX4" fmla="*/ 2180823 w 6656386"/>
              <a:gd name="connsiteY4" fmla="*/ 4845263 h 4996609"/>
              <a:gd name="connsiteX5" fmla="*/ 1775769 w 6656386"/>
              <a:gd name="connsiteY5" fmla="*/ 4118846 h 4996609"/>
              <a:gd name="connsiteX6" fmla="*/ 256065 w 6656386"/>
              <a:gd name="connsiteY6" fmla="*/ 4219616 h 4996609"/>
              <a:gd name="connsiteX7" fmla="*/ 3442 w 6656386"/>
              <a:gd name="connsiteY7" fmla="*/ 3735382 h 4996609"/>
              <a:gd name="connsiteX8" fmla="*/ 0 w 6656386"/>
              <a:gd name="connsiteY8" fmla="*/ 1557157 h 4996609"/>
              <a:gd name="connsiteX0" fmla="*/ 0 w 6656386"/>
              <a:gd name="connsiteY0" fmla="*/ 1557157 h 5322402"/>
              <a:gd name="connsiteX1" fmla="*/ 171522 w 6656386"/>
              <a:gd name="connsiteY1" fmla="*/ 1143942 h 5322402"/>
              <a:gd name="connsiteX2" fmla="*/ 2160970 w 6656386"/>
              <a:gd name="connsiteY2" fmla="*/ 0 h 5322402"/>
              <a:gd name="connsiteX3" fmla="*/ 6656386 w 6656386"/>
              <a:gd name="connsiteY3" fmla="*/ 1128322 h 5322402"/>
              <a:gd name="connsiteX4" fmla="*/ 2875933 w 6656386"/>
              <a:gd name="connsiteY4" fmla="*/ 5204533 h 5322402"/>
              <a:gd name="connsiteX5" fmla="*/ 1775769 w 6656386"/>
              <a:gd name="connsiteY5" fmla="*/ 4118846 h 5322402"/>
              <a:gd name="connsiteX6" fmla="*/ 256065 w 6656386"/>
              <a:gd name="connsiteY6" fmla="*/ 4219616 h 5322402"/>
              <a:gd name="connsiteX7" fmla="*/ 3442 w 6656386"/>
              <a:gd name="connsiteY7" fmla="*/ 3735382 h 5322402"/>
              <a:gd name="connsiteX8" fmla="*/ 0 w 6656386"/>
              <a:gd name="connsiteY8" fmla="*/ 1557157 h 5322402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56065 w 6656386"/>
              <a:gd name="connsiteY6" fmla="*/ 4219616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56065 w 6656386"/>
              <a:gd name="connsiteY6" fmla="*/ 4219616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56065 w 6656386"/>
              <a:gd name="connsiteY6" fmla="*/ 4219616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32634 w 6656386"/>
              <a:gd name="connsiteY6" fmla="*/ 4196185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32634 w 6656386"/>
              <a:gd name="connsiteY6" fmla="*/ 4196185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99872"/>
              <a:gd name="connsiteX1" fmla="*/ 171522 w 6656386"/>
              <a:gd name="connsiteY1" fmla="*/ 1143942 h 5599872"/>
              <a:gd name="connsiteX2" fmla="*/ 2160970 w 6656386"/>
              <a:gd name="connsiteY2" fmla="*/ 0 h 5599872"/>
              <a:gd name="connsiteX3" fmla="*/ 6656386 w 6656386"/>
              <a:gd name="connsiteY3" fmla="*/ 1128322 h 5599872"/>
              <a:gd name="connsiteX4" fmla="*/ 2758780 w 6656386"/>
              <a:gd name="connsiteY4" fmla="*/ 5274825 h 5599872"/>
              <a:gd name="connsiteX5" fmla="*/ 2142850 w 6656386"/>
              <a:gd name="connsiteY5" fmla="*/ 5274760 h 5599872"/>
              <a:gd name="connsiteX6" fmla="*/ 232634 w 6656386"/>
              <a:gd name="connsiteY6" fmla="*/ 4196185 h 5599872"/>
              <a:gd name="connsiteX7" fmla="*/ 3442 w 6656386"/>
              <a:gd name="connsiteY7" fmla="*/ 3735382 h 5599872"/>
              <a:gd name="connsiteX8" fmla="*/ 0 w 6656386"/>
              <a:gd name="connsiteY8" fmla="*/ 1557157 h 5599872"/>
              <a:gd name="connsiteX0" fmla="*/ 0 w 6656386"/>
              <a:gd name="connsiteY0" fmla="*/ 1557157 h 5474041"/>
              <a:gd name="connsiteX1" fmla="*/ 171522 w 6656386"/>
              <a:gd name="connsiteY1" fmla="*/ 1143942 h 5474041"/>
              <a:gd name="connsiteX2" fmla="*/ 2160970 w 6656386"/>
              <a:gd name="connsiteY2" fmla="*/ 0 h 5474041"/>
              <a:gd name="connsiteX3" fmla="*/ 6656386 w 6656386"/>
              <a:gd name="connsiteY3" fmla="*/ 1128322 h 5474041"/>
              <a:gd name="connsiteX4" fmla="*/ 2758780 w 6656386"/>
              <a:gd name="connsiteY4" fmla="*/ 5274825 h 5474041"/>
              <a:gd name="connsiteX5" fmla="*/ 2142850 w 6656386"/>
              <a:gd name="connsiteY5" fmla="*/ 5274760 h 5474041"/>
              <a:gd name="connsiteX6" fmla="*/ 232634 w 6656386"/>
              <a:gd name="connsiteY6" fmla="*/ 4196185 h 5474041"/>
              <a:gd name="connsiteX7" fmla="*/ 3442 w 6656386"/>
              <a:gd name="connsiteY7" fmla="*/ 3735382 h 5474041"/>
              <a:gd name="connsiteX8" fmla="*/ 0 w 6656386"/>
              <a:gd name="connsiteY8" fmla="*/ 1557157 h 5474041"/>
              <a:gd name="connsiteX0" fmla="*/ 0 w 6656386"/>
              <a:gd name="connsiteY0" fmla="*/ 1557157 h 5387035"/>
              <a:gd name="connsiteX1" fmla="*/ 171522 w 6656386"/>
              <a:gd name="connsiteY1" fmla="*/ 1143942 h 5387035"/>
              <a:gd name="connsiteX2" fmla="*/ 2160970 w 6656386"/>
              <a:gd name="connsiteY2" fmla="*/ 0 h 5387035"/>
              <a:gd name="connsiteX3" fmla="*/ 6656386 w 6656386"/>
              <a:gd name="connsiteY3" fmla="*/ 1128322 h 5387035"/>
              <a:gd name="connsiteX4" fmla="*/ 2758780 w 6656386"/>
              <a:gd name="connsiteY4" fmla="*/ 5274825 h 5387035"/>
              <a:gd name="connsiteX5" fmla="*/ 2142850 w 6656386"/>
              <a:gd name="connsiteY5" fmla="*/ 5274760 h 5387035"/>
              <a:gd name="connsiteX6" fmla="*/ 232634 w 6656386"/>
              <a:gd name="connsiteY6" fmla="*/ 4196185 h 5387035"/>
              <a:gd name="connsiteX7" fmla="*/ 3442 w 6656386"/>
              <a:gd name="connsiteY7" fmla="*/ 3735382 h 5387035"/>
              <a:gd name="connsiteX8" fmla="*/ 0 w 6656386"/>
              <a:gd name="connsiteY8" fmla="*/ 1557157 h 5387035"/>
              <a:gd name="connsiteX0" fmla="*/ 0 w 6656386"/>
              <a:gd name="connsiteY0" fmla="*/ 1557157 h 5378518"/>
              <a:gd name="connsiteX1" fmla="*/ 171522 w 6656386"/>
              <a:gd name="connsiteY1" fmla="*/ 1143942 h 5378518"/>
              <a:gd name="connsiteX2" fmla="*/ 2160970 w 6656386"/>
              <a:gd name="connsiteY2" fmla="*/ 0 h 5378518"/>
              <a:gd name="connsiteX3" fmla="*/ 6656386 w 6656386"/>
              <a:gd name="connsiteY3" fmla="*/ 1128322 h 5378518"/>
              <a:gd name="connsiteX4" fmla="*/ 2758780 w 6656386"/>
              <a:gd name="connsiteY4" fmla="*/ 5274825 h 5378518"/>
              <a:gd name="connsiteX5" fmla="*/ 2142850 w 6656386"/>
              <a:gd name="connsiteY5" fmla="*/ 5274760 h 5378518"/>
              <a:gd name="connsiteX6" fmla="*/ 232634 w 6656386"/>
              <a:gd name="connsiteY6" fmla="*/ 4196185 h 5378518"/>
              <a:gd name="connsiteX7" fmla="*/ 3442 w 6656386"/>
              <a:gd name="connsiteY7" fmla="*/ 3735382 h 5378518"/>
              <a:gd name="connsiteX8" fmla="*/ 0 w 6656386"/>
              <a:gd name="connsiteY8" fmla="*/ 1557157 h 5378518"/>
              <a:gd name="connsiteX0" fmla="*/ 0 w 6656386"/>
              <a:gd name="connsiteY0" fmla="*/ 1557157 h 5378518"/>
              <a:gd name="connsiteX1" fmla="*/ 171522 w 6656386"/>
              <a:gd name="connsiteY1" fmla="*/ 1143942 h 5378518"/>
              <a:gd name="connsiteX2" fmla="*/ 2160970 w 6656386"/>
              <a:gd name="connsiteY2" fmla="*/ 0 h 5378518"/>
              <a:gd name="connsiteX3" fmla="*/ 6656386 w 6656386"/>
              <a:gd name="connsiteY3" fmla="*/ 1128322 h 5378518"/>
              <a:gd name="connsiteX4" fmla="*/ 2758780 w 6656386"/>
              <a:gd name="connsiteY4" fmla="*/ 5274825 h 5378518"/>
              <a:gd name="connsiteX5" fmla="*/ 2142850 w 6656386"/>
              <a:gd name="connsiteY5" fmla="*/ 5274760 h 5378518"/>
              <a:gd name="connsiteX6" fmla="*/ 232634 w 6656386"/>
              <a:gd name="connsiteY6" fmla="*/ 4196185 h 5378518"/>
              <a:gd name="connsiteX7" fmla="*/ 3442 w 6656386"/>
              <a:gd name="connsiteY7" fmla="*/ 3735382 h 5378518"/>
              <a:gd name="connsiteX8" fmla="*/ 0 w 6656386"/>
              <a:gd name="connsiteY8" fmla="*/ 1557157 h 5378518"/>
              <a:gd name="connsiteX0" fmla="*/ 0 w 6656386"/>
              <a:gd name="connsiteY0" fmla="*/ 1557157 h 5378518"/>
              <a:gd name="connsiteX1" fmla="*/ 171522 w 6656386"/>
              <a:gd name="connsiteY1" fmla="*/ 1143942 h 5378518"/>
              <a:gd name="connsiteX2" fmla="*/ 2160970 w 6656386"/>
              <a:gd name="connsiteY2" fmla="*/ 0 h 5378518"/>
              <a:gd name="connsiteX3" fmla="*/ 6656386 w 6656386"/>
              <a:gd name="connsiteY3" fmla="*/ 1128322 h 5378518"/>
              <a:gd name="connsiteX4" fmla="*/ 2758780 w 6656386"/>
              <a:gd name="connsiteY4" fmla="*/ 5274825 h 5378518"/>
              <a:gd name="connsiteX5" fmla="*/ 2142850 w 6656386"/>
              <a:gd name="connsiteY5" fmla="*/ 5274760 h 5378518"/>
              <a:gd name="connsiteX6" fmla="*/ 232634 w 6656386"/>
              <a:gd name="connsiteY6" fmla="*/ 4196185 h 5378518"/>
              <a:gd name="connsiteX7" fmla="*/ 3442 w 6656386"/>
              <a:gd name="connsiteY7" fmla="*/ 3735382 h 5378518"/>
              <a:gd name="connsiteX8" fmla="*/ 0 w 6656386"/>
              <a:gd name="connsiteY8" fmla="*/ 1557157 h 5378518"/>
              <a:gd name="connsiteX0" fmla="*/ 0 w 6688339"/>
              <a:gd name="connsiteY0" fmla="*/ 1557157 h 5378518"/>
              <a:gd name="connsiteX1" fmla="*/ 171522 w 6688339"/>
              <a:gd name="connsiteY1" fmla="*/ 1143942 h 5378518"/>
              <a:gd name="connsiteX2" fmla="*/ 2160970 w 6688339"/>
              <a:gd name="connsiteY2" fmla="*/ 0 h 5378518"/>
              <a:gd name="connsiteX3" fmla="*/ 6656386 w 6688339"/>
              <a:gd name="connsiteY3" fmla="*/ 1128322 h 5378518"/>
              <a:gd name="connsiteX4" fmla="*/ 4103217 w 6688339"/>
              <a:gd name="connsiteY4" fmla="*/ 3868919 h 5378518"/>
              <a:gd name="connsiteX5" fmla="*/ 2758780 w 6688339"/>
              <a:gd name="connsiteY5" fmla="*/ 5274825 h 5378518"/>
              <a:gd name="connsiteX6" fmla="*/ 2142850 w 6688339"/>
              <a:gd name="connsiteY6" fmla="*/ 5274760 h 5378518"/>
              <a:gd name="connsiteX7" fmla="*/ 232634 w 6688339"/>
              <a:gd name="connsiteY7" fmla="*/ 4196185 h 5378518"/>
              <a:gd name="connsiteX8" fmla="*/ 3442 w 6688339"/>
              <a:gd name="connsiteY8" fmla="*/ 3735382 h 5378518"/>
              <a:gd name="connsiteX9" fmla="*/ 0 w 6688339"/>
              <a:gd name="connsiteY9" fmla="*/ 1557157 h 5378518"/>
              <a:gd name="connsiteX0" fmla="*/ 0 w 6698680"/>
              <a:gd name="connsiteY0" fmla="*/ 1557157 h 5378518"/>
              <a:gd name="connsiteX1" fmla="*/ 171522 w 6698680"/>
              <a:gd name="connsiteY1" fmla="*/ 1143942 h 5378518"/>
              <a:gd name="connsiteX2" fmla="*/ 2160970 w 6698680"/>
              <a:gd name="connsiteY2" fmla="*/ 0 h 5378518"/>
              <a:gd name="connsiteX3" fmla="*/ 6656386 w 6698680"/>
              <a:gd name="connsiteY3" fmla="*/ 1128322 h 5378518"/>
              <a:gd name="connsiteX4" fmla="*/ 4103217 w 6698680"/>
              <a:gd name="connsiteY4" fmla="*/ 3868919 h 5378518"/>
              <a:gd name="connsiteX5" fmla="*/ 2758780 w 6698680"/>
              <a:gd name="connsiteY5" fmla="*/ 5274825 h 5378518"/>
              <a:gd name="connsiteX6" fmla="*/ 2142850 w 6698680"/>
              <a:gd name="connsiteY6" fmla="*/ 5274760 h 5378518"/>
              <a:gd name="connsiteX7" fmla="*/ 232634 w 6698680"/>
              <a:gd name="connsiteY7" fmla="*/ 4196185 h 5378518"/>
              <a:gd name="connsiteX8" fmla="*/ 3442 w 6698680"/>
              <a:gd name="connsiteY8" fmla="*/ 3735382 h 5378518"/>
              <a:gd name="connsiteX9" fmla="*/ 0 w 6698680"/>
              <a:gd name="connsiteY9" fmla="*/ 1557157 h 5378518"/>
              <a:gd name="connsiteX0" fmla="*/ 0 w 6710326"/>
              <a:gd name="connsiteY0" fmla="*/ 1557157 h 5378518"/>
              <a:gd name="connsiteX1" fmla="*/ 171522 w 6710326"/>
              <a:gd name="connsiteY1" fmla="*/ 1143942 h 5378518"/>
              <a:gd name="connsiteX2" fmla="*/ 2160970 w 6710326"/>
              <a:gd name="connsiteY2" fmla="*/ 0 h 5378518"/>
              <a:gd name="connsiteX3" fmla="*/ 6656386 w 6710326"/>
              <a:gd name="connsiteY3" fmla="*/ 1128322 h 5378518"/>
              <a:gd name="connsiteX4" fmla="*/ 4517159 w 6710326"/>
              <a:gd name="connsiteY4" fmla="*/ 4251620 h 5378518"/>
              <a:gd name="connsiteX5" fmla="*/ 2758780 w 6710326"/>
              <a:gd name="connsiteY5" fmla="*/ 5274825 h 5378518"/>
              <a:gd name="connsiteX6" fmla="*/ 2142850 w 6710326"/>
              <a:gd name="connsiteY6" fmla="*/ 5274760 h 5378518"/>
              <a:gd name="connsiteX7" fmla="*/ 232634 w 6710326"/>
              <a:gd name="connsiteY7" fmla="*/ 4196185 h 5378518"/>
              <a:gd name="connsiteX8" fmla="*/ 3442 w 6710326"/>
              <a:gd name="connsiteY8" fmla="*/ 3735382 h 5378518"/>
              <a:gd name="connsiteX9" fmla="*/ 0 w 6710326"/>
              <a:gd name="connsiteY9" fmla="*/ 1557157 h 5378518"/>
              <a:gd name="connsiteX0" fmla="*/ 0 w 6867584"/>
              <a:gd name="connsiteY0" fmla="*/ 1557157 h 5378518"/>
              <a:gd name="connsiteX1" fmla="*/ 171522 w 6867584"/>
              <a:gd name="connsiteY1" fmla="*/ 1143942 h 5378518"/>
              <a:gd name="connsiteX2" fmla="*/ 2160970 w 6867584"/>
              <a:gd name="connsiteY2" fmla="*/ 0 h 5378518"/>
              <a:gd name="connsiteX3" fmla="*/ 6656386 w 6867584"/>
              <a:gd name="connsiteY3" fmla="*/ 1128322 h 5378518"/>
              <a:gd name="connsiteX4" fmla="*/ 5969861 w 6867584"/>
              <a:gd name="connsiteY4" fmla="*/ 2666144 h 5378518"/>
              <a:gd name="connsiteX5" fmla="*/ 4517159 w 6867584"/>
              <a:gd name="connsiteY5" fmla="*/ 4251620 h 5378518"/>
              <a:gd name="connsiteX6" fmla="*/ 2758780 w 6867584"/>
              <a:gd name="connsiteY6" fmla="*/ 5274825 h 5378518"/>
              <a:gd name="connsiteX7" fmla="*/ 2142850 w 6867584"/>
              <a:gd name="connsiteY7" fmla="*/ 5274760 h 5378518"/>
              <a:gd name="connsiteX8" fmla="*/ 232634 w 6867584"/>
              <a:gd name="connsiteY8" fmla="*/ 4196185 h 5378518"/>
              <a:gd name="connsiteX9" fmla="*/ 3442 w 6867584"/>
              <a:gd name="connsiteY9" fmla="*/ 3735382 h 5378518"/>
              <a:gd name="connsiteX10" fmla="*/ 0 w 6867584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81312"/>
              <a:gd name="connsiteX1" fmla="*/ 171522 w 6776737"/>
              <a:gd name="connsiteY1" fmla="*/ 1143942 h 5381312"/>
              <a:gd name="connsiteX2" fmla="*/ 2160970 w 6776737"/>
              <a:gd name="connsiteY2" fmla="*/ 0 h 5381312"/>
              <a:gd name="connsiteX3" fmla="*/ 6656386 w 6776737"/>
              <a:gd name="connsiteY3" fmla="*/ 1128322 h 5381312"/>
              <a:gd name="connsiteX4" fmla="*/ 4868619 w 6776737"/>
              <a:gd name="connsiteY4" fmla="*/ 3837678 h 5381312"/>
              <a:gd name="connsiteX5" fmla="*/ 4517159 w 6776737"/>
              <a:gd name="connsiteY5" fmla="*/ 4251620 h 5381312"/>
              <a:gd name="connsiteX6" fmla="*/ 2758780 w 6776737"/>
              <a:gd name="connsiteY6" fmla="*/ 5274825 h 5381312"/>
              <a:gd name="connsiteX7" fmla="*/ 2142850 w 6776737"/>
              <a:gd name="connsiteY7" fmla="*/ 5274760 h 5381312"/>
              <a:gd name="connsiteX8" fmla="*/ 232634 w 6776737"/>
              <a:gd name="connsiteY8" fmla="*/ 4196185 h 5381312"/>
              <a:gd name="connsiteX9" fmla="*/ 3442 w 6776737"/>
              <a:gd name="connsiteY9" fmla="*/ 3735382 h 5381312"/>
              <a:gd name="connsiteX10" fmla="*/ 0 w 6776737"/>
              <a:gd name="connsiteY10" fmla="*/ 1557157 h 5381312"/>
              <a:gd name="connsiteX0" fmla="*/ 0 w 7076447"/>
              <a:gd name="connsiteY0" fmla="*/ 1557157 h 5381312"/>
              <a:gd name="connsiteX1" fmla="*/ 171522 w 7076447"/>
              <a:gd name="connsiteY1" fmla="*/ 1143942 h 5381312"/>
              <a:gd name="connsiteX2" fmla="*/ 2160970 w 7076447"/>
              <a:gd name="connsiteY2" fmla="*/ 0 h 5381312"/>
              <a:gd name="connsiteX3" fmla="*/ 6656386 w 7076447"/>
              <a:gd name="connsiteY3" fmla="*/ 1128322 h 5381312"/>
              <a:gd name="connsiteX4" fmla="*/ 6680591 w 7076447"/>
              <a:gd name="connsiteY4" fmla="*/ 1713296 h 5381312"/>
              <a:gd name="connsiteX5" fmla="*/ 4868619 w 7076447"/>
              <a:gd name="connsiteY5" fmla="*/ 3837678 h 5381312"/>
              <a:gd name="connsiteX6" fmla="*/ 4517159 w 7076447"/>
              <a:gd name="connsiteY6" fmla="*/ 4251620 h 5381312"/>
              <a:gd name="connsiteX7" fmla="*/ 2758780 w 7076447"/>
              <a:gd name="connsiteY7" fmla="*/ 5274825 h 5381312"/>
              <a:gd name="connsiteX8" fmla="*/ 2142850 w 7076447"/>
              <a:gd name="connsiteY8" fmla="*/ 5274760 h 5381312"/>
              <a:gd name="connsiteX9" fmla="*/ 232634 w 7076447"/>
              <a:gd name="connsiteY9" fmla="*/ 4196185 h 5381312"/>
              <a:gd name="connsiteX10" fmla="*/ 3442 w 7076447"/>
              <a:gd name="connsiteY10" fmla="*/ 3735382 h 5381312"/>
              <a:gd name="connsiteX11" fmla="*/ 0 w 7076447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6656386 w 6810174"/>
              <a:gd name="connsiteY3" fmla="*/ 1128322 h 5381312"/>
              <a:gd name="connsiteX4" fmla="*/ 4868619 w 6810174"/>
              <a:gd name="connsiteY4" fmla="*/ 1486799 h 5381312"/>
              <a:gd name="connsiteX5" fmla="*/ 4868619 w 6810174"/>
              <a:gd name="connsiteY5" fmla="*/ 3837678 h 5381312"/>
              <a:gd name="connsiteX6" fmla="*/ 4517159 w 6810174"/>
              <a:gd name="connsiteY6" fmla="*/ 4251620 h 5381312"/>
              <a:gd name="connsiteX7" fmla="*/ 2758780 w 6810174"/>
              <a:gd name="connsiteY7" fmla="*/ 5274825 h 5381312"/>
              <a:gd name="connsiteX8" fmla="*/ 2142850 w 6810174"/>
              <a:gd name="connsiteY8" fmla="*/ 5274760 h 5381312"/>
              <a:gd name="connsiteX9" fmla="*/ 232634 w 6810174"/>
              <a:gd name="connsiteY9" fmla="*/ 4196185 h 5381312"/>
              <a:gd name="connsiteX10" fmla="*/ 3442 w 6810174"/>
              <a:gd name="connsiteY10" fmla="*/ 3735382 h 5381312"/>
              <a:gd name="connsiteX11" fmla="*/ 0 w 6810174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6656386 w 6810174"/>
              <a:gd name="connsiteY3" fmla="*/ 1128322 h 5381312"/>
              <a:gd name="connsiteX4" fmla="*/ 4868619 w 6810174"/>
              <a:gd name="connsiteY4" fmla="*/ 1486799 h 5381312"/>
              <a:gd name="connsiteX5" fmla="*/ 4868619 w 6810174"/>
              <a:gd name="connsiteY5" fmla="*/ 3837678 h 5381312"/>
              <a:gd name="connsiteX6" fmla="*/ 4517159 w 6810174"/>
              <a:gd name="connsiteY6" fmla="*/ 4251620 h 5381312"/>
              <a:gd name="connsiteX7" fmla="*/ 2758780 w 6810174"/>
              <a:gd name="connsiteY7" fmla="*/ 5274825 h 5381312"/>
              <a:gd name="connsiteX8" fmla="*/ 2142850 w 6810174"/>
              <a:gd name="connsiteY8" fmla="*/ 5274760 h 5381312"/>
              <a:gd name="connsiteX9" fmla="*/ 232634 w 6810174"/>
              <a:gd name="connsiteY9" fmla="*/ 4196185 h 5381312"/>
              <a:gd name="connsiteX10" fmla="*/ 3442 w 6810174"/>
              <a:gd name="connsiteY10" fmla="*/ 3735382 h 5381312"/>
              <a:gd name="connsiteX11" fmla="*/ 0 w 6810174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6656386 w 6810174"/>
              <a:gd name="connsiteY3" fmla="*/ 1128322 h 5381312"/>
              <a:gd name="connsiteX4" fmla="*/ 4868619 w 6810174"/>
              <a:gd name="connsiteY4" fmla="*/ 1486799 h 5381312"/>
              <a:gd name="connsiteX5" fmla="*/ 4868619 w 6810174"/>
              <a:gd name="connsiteY5" fmla="*/ 3837678 h 5381312"/>
              <a:gd name="connsiteX6" fmla="*/ 4517159 w 6810174"/>
              <a:gd name="connsiteY6" fmla="*/ 4251620 h 5381312"/>
              <a:gd name="connsiteX7" fmla="*/ 2758780 w 6810174"/>
              <a:gd name="connsiteY7" fmla="*/ 5274825 h 5381312"/>
              <a:gd name="connsiteX8" fmla="*/ 2142850 w 6810174"/>
              <a:gd name="connsiteY8" fmla="*/ 5274760 h 5381312"/>
              <a:gd name="connsiteX9" fmla="*/ 232634 w 6810174"/>
              <a:gd name="connsiteY9" fmla="*/ 4196185 h 5381312"/>
              <a:gd name="connsiteX10" fmla="*/ 3442 w 6810174"/>
              <a:gd name="connsiteY10" fmla="*/ 3735382 h 5381312"/>
              <a:gd name="connsiteX11" fmla="*/ 0 w 6810174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4204749 w 6810174"/>
              <a:gd name="connsiteY3" fmla="*/ 502711 h 5381312"/>
              <a:gd name="connsiteX4" fmla="*/ 6656386 w 6810174"/>
              <a:gd name="connsiteY4" fmla="*/ 1128322 h 5381312"/>
              <a:gd name="connsiteX5" fmla="*/ 4868619 w 6810174"/>
              <a:gd name="connsiteY5" fmla="*/ 1486799 h 5381312"/>
              <a:gd name="connsiteX6" fmla="*/ 4868619 w 6810174"/>
              <a:gd name="connsiteY6" fmla="*/ 3837678 h 5381312"/>
              <a:gd name="connsiteX7" fmla="*/ 4517159 w 6810174"/>
              <a:gd name="connsiteY7" fmla="*/ 4251620 h 5381312"/>
              <a:gd name="connsiteX8" fmla="*/ 2758780 w 6810174"/>
              <a:gd name="connsiteY8" fmla="*/ 5274825 h 5381312"/>
              <a:gd name="connsiteX9" fmla="*/ 2142850 w 6810174"/>
              <a:gd name="connsiteY9" fmla="*/ 5274760 h 5381312"/>
              <a:gd name="connsiteX10" fmla="*/ 232634 w 6810174"/>
              <a:gd name="connsiteY10" fmla="*/ 4196185 h 5381312"/>
              <a:gd name="connsiteX11" fmla="*/ 3442 w 6810174"/>
              <a:gd name="connsiteY11" fmla="*/ 3735382 h 5381312"/>
              <a:gd name="connsiteX12" fmla="*/ 0 w 6810174"/>
              <a:gd name="connsiteY12" fmla="*/ 1557157 h 5381312"/>
              <a:gd name="connsiteX0" fmla="*/ 0 w 6810174"/>
              <a:gd name="connsiteY0" fmla="*/ 1569921 h 5394076"/>
              <a:gd name="connsiteX1" fmla="*/ 171522 w 6810174"/>
              <a:gd name="connsiteY1" fmla="*/ 1156706 h 5394076"/>
              <a:gd name="connsiteX2" fmla="*/ 2160970 w 6810174"/>
              <a:gd name="connsiteY2" fmla="*/ 12764 h 5394076"/>
              <a:gd name="connsiteX3" fmla="*/ 2658324 w 6810174"/>
              <a:gd name="connsiteY3" fmla="*/ 0 h 5394076"/>
              <a:gd name="connsiteX4" fmla="*/ 6656386 w 6810174"/>
              <a:gd name="connsiteY4" fmla="*/ 1141086 h 5394076"/>
              <a:gd name="connsiteX5" fmla="*/ 4868619 w 6810174"/>
              <a:gd name="connsiteY5" fmla="*/ 1499563 h 5394076"/>
              <a:gd name="connsiteX6" fmla="*/ 4868619 w 6810174"/>
              <a:gd name="connsiteY6" fmla="*/ 3850442 h 5394076"/>
              <a:gd name="connsiteX7" fmla="*/ 4517159 w 6810174"/>
              <a:gd name="connsiteY7" fmla="*/ 4264384 h 5394076"/>
              <a:gd name="connsiteX8" fmla="*/ 2758780 w 6810174"/>
              <a:gd name="connsiteY8" fmla="*/ 5287589 h 5394076"/>
              <a:gd name="connsiteX9" fmla="*/ 2142850 w 6810174"/>
              <a:gd name="connsiteY9" fmla="*/ 5287524 h 5394076"/>
              <a:gd name="connsiteX10" fmla="*/ 232634 w 6810174"/>
              <a:gd name="connsiteY10" fmla="*/ 4208949 h 5394076"/>
              <a:gd name="connsiteX11" fmla="*/ 3442 w 6810174"/>
              <a:gd name="connsiteY11" fmla="*/ 3748146 h 5394076"/>
              <a:gd name="connsiteX12" fmla="*/ 0 w 6810174"/>
              <a:gd name="connsiteY12" fmla="*/ 1569921 h 5394076"/>
              <a:gd name="connsiteX0" fmla="*/ 0 w 5137670"/>
              <a:gd name="connsiteY0" fmla="*/ 1569921 h 5394076"/>
              <a:gd name="connsiteX1" fmla="*/ 171522 w 5137670"/>
              <a:gd name="connsiteY1" fmla="*/ 1156706 h 5394076"/>
              <a:gd name="connsiteX2" fmla="*/ 2160970 w 5137670"/>
              <a:gd name="connsiteY2" fmla="*/ 12764 h 5394076"/>
              <a:gd name="connsiteX3" fmla="*/ 2658324 w 5137670"/>
              <a:gd name="connsiteY3" fmla="*/ 0 h 5394076"/>
              <a:gd name="connsiteX4" fmla="*/ 4617917 w 5137670"/>
              <a:gd name="connsiteY4" fmla="*/ 1117656 h 5394076"/>
              <a:gd name="connsiteX5" fmla="*/ 4868619 w 5137670"/>
              <a:gd name="connsiteY5" fmla="*/ 1499563 h 5394076"/>
              <a:gd name="connsiteX6" fmla="*/ 4868619 w 5137670"/>
              <a:gd name="connsiteY6" fmla="*/ 3850442 h 5394076"/>
              <a:gd name="connsiteX7" fmla="*/ 4517159 w 5137670"/>
              <a:gd name="connsiteY7" fmla="*/ 4264384 h 5394076"/>
              <a:gd name="connsiteX8" fmla="*/ 2758780 w 5137670"/>
              <a:gd name="connsiteY8" fmla="*/ 5287589 h 5394076"/>
              <a:gd name="connsiteX9" fmla="*/ 2142850 w 5137670"/>
              <a:gd name="connsiteY9" fmla="*/ 5287524 h 5394076"/>
              <a:gd name="connsiteX10" fmla="*/ 232634 w 5137670"/>
              <a:gd name="connsiteY10" fmla="*/ 4208949 h 5394076"/>
              <a:gd name="connsiteX11" fmla="*/ 3442 w 5137670"/>
              <a:gd name="connsiteY11" fmla="*/ 3748146 h 5394076"/>
              <a:gd name="connsiteX12" fmla="*/ 0 w 5137670"/>
              <a:gd name="connsiteY12" fmla="*/ 1569921 h 5394076"/>
              <a:gd name="connsiteX0" fmla="*/ 0 w 4972114"/>
              <a:gd name="connsiteY0" fmla="*/ 1569921 h 5394076"/>
              <a:gd name="connsiteX1" fmla="*/ 171522 w 4972114"/>
              <a:gd name="connsiteY1" fmla="*/ 1156706 h 5394076"/>
              <a:gd name="connsiteX2" fmla="*/ 2160970 w 4972114"/>
              <a:gd name="connsiteY2" fmla="*/ 12764 h 5394076"/>
              <a:gd name="connsiteX3" fmla="*/ 2658324 w 4972114"/>
              <a:gd name="connsiteY3" fmla="*/ 0 h 5394076"/>
              <a:gd name="connsiteX4" fmla="*/ 4617917 w 4972114"/>
              <a:gd name="connsiteY4" fmla="*/ 1117656 h 5394076"/>
              <a:gd name="connsiteX5" fmla="*/ 4868619 w 4972114"/>
              <a:gd name="connsiteY5" fmla="*/ 1499563 h 5394076"/>
              <a:gd name="connsiteX6" fmla="*/ 4868619 w 4972114"/>
              <a:gd name="connsiteY6" fmla="*/ 3850442 h 5394076"/>
              <a:gd name="connsiteX7" fmla="*/ 4517159 w 4972114"/>
              <a:gd name="connsiteY7" fmla="*/ 4264384 h 5394076"/>
              <a:gd name="connsiteX8" fmla="*/ 2758780 w 4972114"/>
              <a:gd name="connsiteY8" fmla="*/ 5287589 h 5394076"/>
              <a:gd name="connsiteX9" fmla="*/ 2142850 w 4972114"/>
              <a:gd name="connsiteY9" fmla="*/ 5287524 h 5394076"/>
              <a:gd name="connsiteX10" fmla="*/ 232634 w 4972114"/>
              <a:gd name="connsiteY10" fmla="*/ 4208949 h 5394076"/>
              <a:gd name="connsiteX11" fmla="*/ 3442 w 4972114"/>
              <a:gd name="connsiteY11" fmla="*/ 3748146 h 5394076"/>
              <a:gd name="connsiteX12" fmla="*/ 0 w 4972114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50442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50442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50442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28747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28747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28747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59073 h 5383228"/>
              <a:gd name="connsiteX1" fmla="*/ 171522 w 4869009"/>
              <a:gd name="connsiteY1" fmla="*/ 1145858 h 5383228"/>
              <a:gd name="connsiteX2" fmla="*/ 2160970 w 4869009"/>
              <a:gd name="connsiteY2" fmla="*/ 1916 h 5383228"/>
              <a:gd name="connsiteX3" fmla="*/ 2701714 w 4869009"/>
              <a:gd name="connsiteY3" fmla="*/ 0 h 5383228"/>
              <a:gd name="connsiteX4" fmla="*/ 4617917 w 4869009"/>
              <a:gd name="connsiteY4" fmla="*/ 1106808 h 5383228"/>
              <a:gd name="connsiteX5" fmla="*/ 4868619 w 4869009"/>
              <a:gd name="connsiteY5" fmla="*/ 1488715 h 5383228"/>
              <a:gd name="connsiteX6" fmla="*/ 4868619 w 4869009"/>
              <a:gd name="connsiteY6" fmla="*/ 3817899 h 5383228"/>
              <a:gd name="connsiteX7" fmla="*/ 4517159 w 4869009"/>
              <a:gd name="connsiteY7" fmla="*/ 4253536 h 5383228"/>
              <a:gd name="connsiteX8" fmla="*/ 2758780 w 4869009"/>
              <a:gd name="connsiteY8" fmla="*/ 5276741 h 5383228"/>
              <a:gd name="connsiteX9" fmla="*/ 2142850 w 4869009"/>
              <a:gd name="connsiteY9" fmla="*/ 5276676 h 5383228"/>
              <a:gd name="connsiteX10" fmla="*/ 232634 w 4869009"/>
              <a:gd name="connsiteY10" fmla="*/ 4198101 h 5383228"/>
              <a:gd name="connsiteX11" fmla="*/ 3442 w 4869009"/>
              <a:gd name="connsiteY11" fmla="*/ 3737298 h 5383228"/>
              <a:gd name="connsiteX12" fmla="*/ 0 w 4869009"/>
              <a:gd name="connsiteY12" fmla="*/ 1559073 h 5383228"/>
              <a:gd name="connsiteX0" fmla="*/ 0 w 4869009"/>
              <a:gd name="connsiteY0" fmla="*/ 1635574 h 5459729"/>
              <a:gd name="connsiteX1" fmla="*/ 171522 w 4869009"/>
              <a:gd name="connsiteY1" fmla="*/ 1222359 h 5459729"/>
              <a:gd name="connsiteX2" fmla="*/ 2160970 w 4869009"/>
              <a:gd name="connsiteY2" fmla="*/ 78417 h 5459729"/>
              <a:gd name="connsiteX3" fmla="*/ 2701714 w 4869009"/>
              <a:gd name="connsiteY3" fmla="*/ 76501 h 5459729"/>
              <a:gd name="connsiteX4" fmla="*/ 4617917 w 4869009"/>
              <a:gd name="connsiteY4" fmla="*/ 1183309 h 5459729"/>
              <a:gd name="connsiteX5" fmla="*/ 4868619 w 4869009"/>
              <a:gd name="connsiteY5" fmla="*/ 1565216 h 5459729"/>
              <a:gd name="connsiteX6" fmla="*/ 4868619 w 4869009"/>
              <a:gd name="connsiteY6" fmla="*/ 3894400 h 5459729"/>
              <a:gd name="connsiteX7" fmla="*/ 4517159 w 4869009"/>
              <a:gd name="connsiteY7" fmla="*/ 4330037 h 5459729"/>
              <a:gd name="connsiteX8" fmla="*/ 2758780 w 4869009"/>
              <a:gd name="connsiteY8" fmla="*/ 5353242 h 5459729"/>
              <a:gd name="connsiteX9" fmla="*/ 2142850 w 4869009"/>
              <a:gd name="connsiteY9" fmla="*/ 5353177 h 5459729"/>
              <a:gd name="connsiteX10" fmla="*/ 232634 w 4869009"/>
              <a:gd name="connsiteY10" fmla="*/ 4274602 h 5459729"/>
              <a:gd name="connsiteX11" fmla="*/ 3442 w 4869009"/>
              <a:gd name="connsiteY11" fmla="*/ 3813799 h 5459729"/>
              <a:gd name="connsiteX12" fmla="*/ 0 w 4869009"/>
              <a:gd name="connsiteY12" fmla="*/ 1635574 h 5459729"/>
              <a:gd name="connsiteX0" fmla="*/ 0 w 4869009"/>
              <a:gd name="connsiteY0" fmla="*/ 1656817 h 5480972"/>
              <a:gd name="connsiteX1" fmla="*/ 171522 w 4869009"/>
              <a:gd name="connsiteY1" fmla="*/ 1243602 h 5480972"/>
              <a:gd name="connsiteX2" fmla="*/ 2160970 w 4869009"/>
              <a:gd name="connsiteY2" fmla="*/ 99660 h 5480972"/>
              <a:gd name="connsiteX3" fmla="*/ 2701714 w 4869009"/>
              <a:gd name="connsiteY3" fmla="*/ 97744 h 5480972"/>
              <a:gd name="connsiteX4" fmla="*/ 4617917 w 4869009"/>
              <a:gd name="connsiteY4" fmla="*/ 1204552 h 5480972"/>
              <a:gd name="connsiteX5" fmla="*/ 4868619 w 4869009"/>
              <a:gd name="connsiteY5" fmla="*/ 1586459 h 5480972"/>
              <a:gd name="connsiteX6" fmla="*/ 4868619 w 4869009"/>
              <a:gd name="connsiteY6" fmla="*/ 3915643 h 5480972"/>
              <a:gd name="connsiteX7" fmla="*/ 4517159 w 4869009"/>
              <a:gd name="connsiteY7" fmla="*/ 4351280 h 5480972"/>
              <a:gd name="connsiteX8" fmla="*/ 2758780 w 4869009"/>
              <a:gd name="connsiteY8" fmla="*/ 5374485 h 5480972"/>
              <a:gd name="connsiteX9" fmla="*/ 2142850 w 4869009"/>
              <a:gd name="connsiteY9" fmla="*/ 5374420 h 5480972"/>
              <a:gd name="connsiteX10" fmla="*/ 232634 w 4869009"/>
              <a:gd name="connsiteY10" fmla="*/ 4295845 h 5480972"/>
              <a:gd name="connsiteX11" fmla="*/ 3442 w 4869009"/>
              <a:gd name="connsiteY11" fmla="*/ 3835042 h 5480972"/>
              <a:gd name="connsiteX12" fmla="*/ 0 w 4869009"/>
              <a:gd name="connsiteY12" fmla="*/ 1656817 h 5480972"/>
              <a:gd name="connsiteX0" fmla="*/ 0 w 4869009"/>
              <a:gd name="connsiteY0" fmla="*/ 1656817 h 5480972"/>
              <a:gd name="connsiteX1" fmla="*/ 171522 w 4869009"/>
              <a:gd name="connsiteY1" fmla="*/ 1243602 h 5480972"/>
              <a:gd name="connsiteX2" fmla="*/ 2160970 w 4869009"/>
              <a:gd name="connsiteY2" fmla="*/ 99660 h 5480972"/>
              <a:gd name="connsiteX3" fmla="*/ 2701714 w 4869009"/>
              <a:gd name="connsiteY3" fmla="*/ 97744 h 5480972"/>
              <a:gd name="connsiteX4" fmla="*/ 4617917 w 4869009"/>
              <a:gd name="connsiteY4" fmla="*/ 1204552 h 5480972"/>
              <a:gd name="connsiteX5" fmla="*/ 4868619 w 4869009"/>
              <a:gd name="connsiteY5" fmla="*/ 1586459 h 5480972"/>
              <a:gd name="connsiteX6" fmla="*/ 4868619 w 4869009"/>
              <a:gd name="connsiteY6" fmla="*/ 3915643 h 5480972"/>
              <a:gd name="connsiteX7" fmla="*/ 4517159 w 4869009"/>
              <a:gd name="connsiteY7" fmla="*/ 4351280 h 5480972"/>
              <a:gd name="connsiteX8" fmla="*/ 2758780 w 4869009"/>
              <a:gd name="connsiteY8" fmla="*/ 5374485 h 5480972"/>
              <a:gd name="connsiteX9" fmla="*/ 2142850 w 4869009"/>
              <a:gd name="connsiteY9" fmla="*/ 5374420 h 5480972"/>
              <a:gd name="connsiteX10" fmla="*/ 232634 w 4869009"/>
              <a:gd name="connsiteY10" fmla="*/ 4295845 h 5480972"/>
              <a:gd name="connsiteX11" fmla="*/ 3442 w 4869009"/>
              <a:gd name="connsiteY11" fmla="*/ 3835042 h 5480972"/>
              <a:gd name="connsiteX12" fmla="*/ 0 w 4869009"/>
              <a:gd name="connsiteY12" fmla="*/ 1656817 h 5480972"/>
              <a:gd name="connsiteX0" fmla="*/ 2193 w 4871202"/>
              <a:gd name="connsiteY0" fmla="*/ 1656817 h 5480972"/>
              <a:gd name="connsiteX1" fmla="*/ 173715 w 4871202"/>
              <a:gd name="connsiteY1" fmla="*/ 1243602 h 5480972"/>
              <a:gd name="connsiteX2" fmla="*/ 2163163 w 4871202"/>
              <a:gd name="connsiteY2" fmla="*/ 99660 h 5480972"/>
              <a:gd name="connsiteX3" fmla="*/ 2703907 w 4871202"/>
              <a:gd name="connsiteY3" fmla="*/ 97744 h 5480972"/>
              <a:gd name="connsiteX4" fmla="*/ 4620110 w 4871202"/>
              <a:gd name="connsiteY4" fmla="*/ 1204552 h 5480972"/>
              <a:gd name="connsiteX5" fmla="*/ 4870812 w 4871202"/>
              <a:gd name="connsiteY5" fmla="*/ 1586459 h 5480972"/>
              <a:gd name="connsiteX6" fmla="*/ 4870812 w 4871202"/>
              <a:gd name="connsiteY6" fmla="*/ 3915643 h 5480972"/>
              <a:gd name="connsiteX7" fmla="*/ 4519352 w 4871202"/>
              <a:gd name="connsiteY7" fmla="*/ 4351280 h 5480972"/>
              <a:gd name="connsiteX8" fmla="*/ 2760973 w 4871202"/>
              <a:gd name="connsiteY8" fmla="*/ 5374485 h 5480972"/>
              <a:gd name="connsiteX9" fmla="*/ 2145043 w 4871202"/>
              <a:gd name="connsiteY9" fmla="*/ 5374420 h 5480972"/>
              <a:gd name="connsiteX10" fmla="*/ 234827 w 4871202"/>
              <a:gd name="connsiteY10" fmla="*/ 4295845 h 5480972"/>
              <a:gd name="connsiteX11" fmla="*/ 5635 w 4871202"/>
              <a:gd name="connsiteY11" fmla="*/ 3835042 h 5480972"/>
              <a:gd name="connsiteX12" fmla="*/ 2193 w 4871202"/>
              <a:gd name="connsiteY12" fmla="*/ 1656817 h 5480972"/>
              <a:gd name="connsiteX0" fmla="*/ 2193 w 4871202"/>
              <a:gd name="connsiteY0" fmla="*/ 1656817 h 5486847"/>
              <a:gd name="connsiteX1" fmla="*/ 173715 w 4871202"/>
              <a:gd name="connsiteY1" fmla="*/ 1243602 h 5486847"/>
              <a:gd name="connsiteX2" fmla="*/ 2163163 w 4871202"/>
              <a:gd name="connsiteY2" fmla="*/ 99660 h 5486847"/>
              <a:gd name="connsiteX3" fmla="*/ 2703907 w 4871202"/>
              <a:gd name="connsiteY3" fmla="*/ 97744 h 5486847"/>
              <a:gd name="connsiteX4" fmla="*/ 4620110 w 4871202"/>
              <a:gd name="connsiteY4" fmla="*/ 1204552 h 5486847"/>
              <a:gd name="connsiteX5" fmla="*/ 4870812 w 4871202"/>
              <a:gd name="connsiteY5" fmla="*/ 1586459 h 5486847"/>
              <a:gd name="connsiteX6" fmla="*/ 4870812 w 4871202"/>
              <a:gd name="connsiteY6" fmla="*/ 3915643 h 5486847"/>
              <a:gd name="connsiteX7" fmla="*/ 4519352 w 4871202"/>
              <a:gd name="connsiteY7" fmla="*/ 4351280 h 5486847"/>
              <a:gd name="connsiteX8" fmla="*/ 2760973 w 4871202"/>
              <a:gd name="connsiteY8" fmla="*/ 5374485 h 5486847"/>
              <a:gd name="connsiteX9" fmla="*/ 2134195 w 4871202"/>
              <a:gd name="connsiteY9" fmla="*/ 5385268 h 5486847"/>
              <a:gd name="connsiteX10" fmla="*/ 234827 w 4871202"/>
              <a:gd name="connsiteY10" fmla="*/ 4295845 h 5486847"/>
              <a:gd name="connsiteX11" fmla="*/ 5635 w 4871202"/>
              <a:gd name="connsiteY11" fmla="*/ 3835042 h 5486847"/>
              <a:gd name="connsiteX12" fmla="*/ 2193 w 4871202"/>
              <a:gd name="connsiteY12" fmla="*/ 1656817 h 5486847"/>
              <a:gd name="connsiteX0" fmla="*/ 2193 w 4871202"/>
              <a:gd name="connsiteY0" fmla="*/ 1656817 h 5486847"/>
              <a:gd name="connsiteX1" fmla="*/ 173715 w 4871202"/>
              <a:gd name="connsiteY1" fmla="*/ 1243602 h 5486847"/>
              <a:gd name="connsiteX2" fmla="*/ 2163163 w 4871202"/>
              <a:gd name="connsiteY2" fmla="*/ 99660 h 5486847"/>
              <a:gd name="connsiteX3" fmla="*/ 2703907 w 4871202"/>
              <a:gd name="connsiteY3" fmla="*/ 97744 h 5486847"/>
              <a:gd name="connsiteX4" fmla="*/ 4620110 w 4871202"/>
              <a:gd name="connsiteY4" fmla="*/ 1204552 h 5486847"/>
              <a:gd name="connsiteX5" fmla="*/ 4870812 w 4871202"/>
              <a:gd name="connsiteY5" fmla="*/ 1586459 h 5486847"/>
              <a:gd name="connsiteX6" fmla="*/ 4870812 w 4871202"/>
              <a:gd name="connsiteY6" fmla="*/ 3915643 h 5486847"/>
              <a:gd name="connsiteX7" fmla="*/ 4519352 w 4871202"/>
              <a:gd name="connsiteY7" fmla="*/ 4351280 h 5486847"/>
              <a:gd name="connsiteX8" fmla="*/ 2760973 w 4871202"/>
              <a:gd name="connsiteY8" fmla="*/ 5374485 h 5486847"/>
              <a:gd name="connsiteX9" fmla="*/ 2134195 w 4871202"/>
              <a:gd name="connsiteY9" fmla="*/ 5385268 h 5486847"/>
              <a:gd name="connsiteX10" fmla="*/ 234827 w 4871202"/>
              <a:gd name="connsiteY10" fmla="*/ 4295845 h 5486847"/>
              <a:gd name="connsiteX11" fmla="*/ 5635 w 4871202"/>
              <a:gd name="connsiteY11" fmla="*/ 3835042 h 5486847"/>
              <a:gd name="connsiteX12" fmla="*/ 2193 w 4871202"/>
              <a:gd name="connsiteY12" fmla="*/ 1656817 h 5486847"/>
              <a:gd name="connsiteX0" fmla="*/ 2193 w 4871202"/>
              <a:gd name="connsiteY0" fmla="*/ 1656817 h 5491218"/>
              <a:gd name="connsiteX1" fmla="*/ 173715 w 4871202"/>
              <a:gd name="connsiteY1" fmla="*/ 1243602 h 5491218"/>
              <a:gd name="connsiteX2" fmla="*/ 2163163 w 4871202"/>
              <a:gd name="connsiteY2" fmla="*/ 99660 h 5491218"/>
              <a:gd name="connsiteX3" fmla="*/ 2703907 w 4871202"/>
              <a:gd name="connsiteY3" fmla="*/ 97744 h 5491218"/>
              <a:gd name="connsiteX4" fmla="*/ 4620110 w 4871202"/>
              <a:gd name="connsiteY4" fmla="*/ 1204552 h 5491218"/>
              <a:gd name="connsiteX5" fmla="*/ 4870812 w 4871202"/>
              <a:gd name="connsiteY5" fmla="*/ 1586459 h 5491218"/>
              <a:gd name="connsiteX6" fmla="*/ 4870812 w 4871202"/>
              <a:gd name="connsiteY6" fmla="*/ 3915643 h 5491218"/>
              <a:gd name="connsiteX7" fmla="*/ 4519352 w 4871202"/>
              <a:gd name="connsiteY7" fmla="*/ 4351280 h 5491218"/>
              <a:gd name="connsiteX8" fmla="*/ 2760973 w 4871202"/>
              <a:gd name="connsiteY8" fmla="*/ 5374485 h 5491218"/>
              <a:gd name="connsiteX9" fmla="*/ 2134195 w 4871202"/>
              <a:gd name="connsiteY9" fmla="*/ 5385268 h 5491218"/>
              <a:gd name="connsiteX10" fmla="*/ 234827 w 4871202"/>
              <a:gd name="connsiteY10" fmla="*/ 4295845 h 5491218"/>
              <a:gd name="connsiteX11" fmla="*/ 5635 w 4871202"/>
              <a:gd name="connsiteY11" fmla="*/ 3835042 h 5491218"/>
              <a:gd name="connsiteX12" fmla="*/ 2193 w 4871202"/>
              <a:gd name="connsiteY12" fmla="*/ 1656817 h 5491218"/>
              <a:gd name="connsiteX0" fmla="*/ 2193 w 4871202"/>
              <a:gd name="connsiteY0" fmla="*/ 1656817 h 5491218"/>
              <a:gd name="connsiteX1" fmla="*/ 173715 w 4871202"/>
              <a:gd name="connsiteY1" fmla="*/ 1243602 h 5491218"/>
              <a:gd name="connsiteX2" fmla="*/ 2163163 w 4871202"/>
              <a:gd name="connsiteY2" fmla="*/ 99660 h 5491218"/>
              <a:gd name="connsiteX3" fmla="*/ 2703907 w 4871202"/>
              <a:gd name="connsiteY3" fmla="*/ 97744 h 5491218"/>
              <a:gd name="connsiteX4" fmla="*/ 4620110 w 4871202"/>
              <a:gd name="connsiteY4" fmla="*/ 1204552 h 5491218"/>
              <a:gd name="connsiteX5" fmla="*/ 4870812 w 4871202"/>
              <a:gd name="connsiteY5" fmla="*/ 1586459 h 5491218"/>
              <a:gd name="connsiteX6" fmla="*/ 4870812 w 4871202"/>
              <a:gd name="connsiteY6" fmla="*/ 3915643 h 5491218"/>
              <a:gd name="connsiteX7" fmla="*/ 4519352 w 4871202"/>
              <a:gd name="connsiteY7" fmla="*/ 4351280 h 5491218"/>
              <a:gd name="connsiteX8" fmla="*/ 2760973 w 4871202"/>
              <a:gd name="connsiteY8" fmla="*/ 5374485 h 5491218"/>
              <a:gd name="connsiteX9" fmla="*/ 2134195 w 4871202"/>
              <a:gd name="connsiteY9" fmla="*/ 5385268 h 5491218"/>
              <a:gd name="connsiteX10" fmla="*/ 234827 w 4871202"/>
              <a:gd name="connsiteY10" fmla="*/ 4295845 h 5491218"/>
              <a:gd name="connsiteX11" fmla="*/ 5635 w 4871202"/>
              <a:gd name="connsiteY11" fmla="*/ 3835042 h 5491218"/>
              <a:gd name="connsiteX12" fmla="*/ 2193 w 4871202"/>
              <a:gd name="connsiteY12" fmla="*/ 1656817 h 5491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71202" h="5491218">
                <a:moveTo>
                  <a:pt x="2193" y="1656817"/>
                </a:moveTo>
                <a:cubicBezTo>
                  <a:pt x="-294" y="1513655"/>
                  <a:pt x="-24477" y="1408459"/>
                  <a:pt x="173715" y="1243602"/>
                </a:cubicBezTo>
                <a:lnTo>
                  <a:pt x="2163163" y="99660"/>
                </a:lnTo>
                <a:cubicBezTo>
                  <a:pt x="2305445" y="17665"/>
                  <a:pt x="2436879" y="-75178"/>
                  <a:pt x="2703907" y="97744"/>
                </a:cubicBezTo>
                <a:lnTo>
                  <a:pt x="4620110" y="1204552"/>
                </a:lnTo>
                <a:cubicBezTo>
                  <a:pt x="4751599" y="1291808"/>
                  <a:pt x="4853978" y="1352501"/>
                  <a:pt x="4870812" y="1586459"/>
                </a:cubicBezTo>
                <a:cubicBezTo>
                  <a:pt x="4869640" y="2147361"/>
                  <a:pt x="4872114" y="2906822"/>
                  <a:pt x="4870812" y="3915643"/>
                </a:cubicBezTo>
                <a:cubicBezTo>
                  <a:pt x="4850114" y="4147215"/>
                  <a:pt x="4773364" y="4213289"/>
                  <a:pt x="4519352" y="4351280"/>
                </a:cubicBezTo>
                <a:cubicBezTo>
                  <a:pt x="3705736" y="4839298"/>
                  <a:pt x="3126752" y="5163609"/>
                  <a:pt x="2760973" y="5374485"/>
                </a:cubicBezTo>
                <a:cubicBezTo>
                  <a:pt x="2541114" y="5505825"/>
                  <a:pt x="2400506" y="5548447"/>
                  <a:pt x="2134195" y="5385268"/>
                </a:cubicBezTo>
                <a:cubicBezTo>
                  <a:pt x="1589943" y="5089860"/>
                  <a:pt x="747165" y="4595365"/>
                  <a:pt x="234827" y="4295845"/>
                </a:cubicBezTo>
                <a:cubicBezTo>
                  <a:pt x="-27498" y="4106448"/>
                  <a:pt x="8486" y="3991029"/>
                  <a:pt x="5635" y="3835042"/>
                </a:cubicBezTo>
                <a:cubicBezTo>
                  <a:pt x="3914" y="2745929"/>
                  <a:pt x="3340" y="2382892"/>
                  <a:pt x="2193" y="1656817"/>
                </a:cubicBezTo>
                <a:close/>
              </a:path>
            </a:pathLst>
          </a:custGeom>
          <a:ln w="57150">
            <a:solidFill>
              <a:srgbClr val="FFCC66"/>
            </a:solidFill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</p:pic>
      <p:pic>
        <p:nvPicPr>
          <p:cNvPr id="6" name="Объект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98645" y="905320"/>
            <a:ext cx="1480084" cy="1429064"/>
          </a:xfrm>
          <a:custGeom>
            <a:avLst/>
            <a:gdLst>
              <a:gd name="connsiteX0" fmla="*/ -16 w 6148387"/>
              <a:gd name="connsiteY0" fmla="*/ 3305778 h 5140326"/>
              <a:gd name="connsiteX1" fmla="*/ 608879 w 6148387"/>
              <a:gd name="connsiteY1" fmla="*/ 1018109 h 5140326"/>
              <a:gd name="connsiteX2" fmla="*/ 3074194 w 6148387"/>
              <a:gd name="connsiteY2" fmla="*/ 0 h 5140326"/>
              <a:gd name="connsiteX3" fmla="*/ 5539508 w 6148387"/>
              <a:gd name="connsiteY3" fmla="*/ 1018109 h 5140326"/>
              <a:gd name="connsiteX4" fmla="*/ 6148403 w 6148387"/>
              <a:gd name="connsiteY4" fmla="*/ 3305778 h 5140326"/>
              <a:gd name="connsiteX5" fmla="*/ 4442331 w 6148387"/>
              <a:gd name="connsiteY5" fmla="*/ 5140353 h 5140326"/>
              <a:gd name="connsiteX6" fmla="*/ 1706056 w 6148387"/>
              <a:gd name="connsiteY6" fmla="*/ 5140353 h 5140326"/>
              <a:gd name="connsiteX7" fmla="*/ -16 w 6148387"/>
              <a:gd name="connsiteY7" fmla="*/ 3305778 h 5140326"/>
              <a:gd name="connsiteX0" fmla="*/ 0 w 6148419"/>
              <a:gd name="connsiteY0" fmla="*/ 3400371 h 5234946"/>
              <a:gd name="connsiteX1" fmla="*/ 608895 w 6148419"/>
              <a:gd name="connsiteY1" fmla="*/ 1112702 h 5234946"/>
              <a:gd name="connsiteX2" fmla="*/ 2285934 w 6148419"/>
              <a:gd name="connsiteY2" fmla="*/ 0 h 5234946"/>
              <a:gd name="connsiteX3" fmla="*/ 5539524 w 6148419"/>
              <a:gd name="connsiteY3" fmla="*/ 1112702 h 5234946"/>
              <a:gd name="connsiteX4" fmla="*/ 6148419 w 6148419"/>
              <a:gd name="connsiteY4" fmla="*/ 3400371 h 5234946"/>
              <a:gd name="connsiteX5" fmla="*/ 4442347 w 6148419"/>
              <a:gd name="connsiteY5" fmla="*/ 5234946 h 5234946"/>
              <a:gd name="connsiteX6" fmla="*/ 1706072 w 6148419"/>
              <a:gd name="connsiteY6" fmla="*/ 5234946 h 5234946"/>
              <a:gd name="connsiteX7" fmla="*/ 0 w 6148419"/>
              <a:gd name="connsiteY7" fmla="*/ 3400371 h 5234946"/>
              <a:gd name="connsiteX0" fmla="*/ 945340 w 7093759"/>
              <a:gd name="connsiteY0" fmla="*/ 3400371 h 5234946"/>
              <a:gd name="connsiteX1" fmla="*/ 0 w 7093759"/>
              <a:gd name="connsiteY1" fmla="*/ 1128322 h 5234946"/>
              <a:gd name="connsiteX2" fmla="*/ 3231274 w 7093759"/>
              <a:gd name="connsiteY2" fmla="*/ 0 h 5234946"/>
              <a:gd name="connsiteX3" fmla="*/ 6484864 w 7093759"/>
              <a:gd name="connsiteY3" fmla="*/ 1112702 h 5234946"/>
              <a:gd name="connsiteX4" fmla="*/ 7093759 w 7093759"/>
              <a:gd name="connsiteY4" fmla="*/ 3400371 h 5234946"/>
              <a:gd name="connsiteX5" fmla="*/ 5387687 w 7093759"/>
              <a:gd name="connsiteY5" fmla="*/ 5234946 h 5234946"/>
              <a:gd name="connsiteX6" fmla="*/ 2651412 w 7093759"/>
              <a:gd name="connsiteY6" fmla="*/ 5234946 h 5234946"/>
              <a:gd name="connsiteX7" fmla="*/ 945340 w 7093759"/>
              <a:gd name="connsiteY7" fmla="*/ 3400371 h 5234946"/>
              <a:gd name="connsiteX0" fmla="*/ 945340 w 7093759"/>
              <a:gd name="connsiteY0" fmla="*/ 3415991 h 5250566"/>
              <a:gd name="connsiteX1" fmla="*/ 0 w 7093759"/>
              <a:gd name="connsiteY1" fmla="*/ 1143942 h 5250566"/>
              <a:gd name="connsiteX2" fmla="*/ 1989448 w 7093759"/>
              <a:gd name="connsiteY2" fmla="*/ 0 h 5250566"/>
              <a:gd name="connsiteX3" fmla="*/ 6484864 w 7093759"/>
              <a:gd name="connsiteY3" fmla="*/ 1128322 h 5250566"/>
              <a:gd name="connsiteX4" fmla="*/ 7093759 w 7093759"/>
              <a:gd name="connsiteY4" fmla="*/ 3415991 h 5250566"/>
              <a:gd name="connsiteX5" fmla="*/ 5387687 w 7093759"/>
              <a:gd name="connsiteY5" fmla="*/ 5250566 h 5250566"/>
              <a:gd name="connsiteX6" fmla="*/ 2651412 w 7093759"/>
              <a:gd name="connsiteY6" fmla="*/ 5250566 h 5250566"/>
              <a:gd name="connsiteX7" fmla="*/ 945340 w 7093759"/>
              <a:gd name="connsiteY7" fmla="*/ 3415991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2822934 w 7265281"/>
              <a:gd name="connsiteY6" fmla="*/ 5250566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2822934 w 7265281"/>
              <a:gd name="connsiteY6" fmla="*/ 5250566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2822934 w 7265281"/>
              <a:gd name="connsiteY6" fmla="*/ 5250566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3442 w 7265281"/>
              <a:gd name="connsiteY6" fmla="*/ 3735382 h 5250566"/>
              <a:gd name="connsiteX7" fmla="*/ 0 w 7265281"/>
              <a:gd name="connsiteY7" fmla="*/ 1557157 h 5250566"/>
              <a:gd name="connsiteX0" fmla="*/ 0 w 7265281"/>
              <a:gd name="connsiteY0" fmla="*/ 1557157 h 5250566"/>
              <a:gd name="connsiteX1" fmla="*/ 171522 w 7265281"/>
              <a:gd name="connsiteY1" fmla="*/ 1143942 h 5250566"/>
              <a:gd name="connsiteX2" fmla="*/ 2160970 w 7265281"/>
              <a:gd name="connsiteY2" fmla="*/ 0 h 5250566"/>
              <a:gd name="connsiteX3" fmla="*/ 6656386 w 7265281"/>
              <a:gd name="connsiteY3" fmla="*/ 1128322 h 5250566"/>
              <a:gd name="connsiteX4" fmla="*/ 7265281 w 7265281"/>
              <a:gd name="connsiteY4" fmla="*/ 3415991 h 5250566"/>
              <a:gd name="connsiteX5" fmla="*/ 5559209 w 7265281"/>
              <a:gd name="connsiteY5" fmla="*/ 5250566 h 5250566"/>
              <a:gd name="connsiteX6" fmla="*/ 3442 w 7265281"/>
              <a:gd name="connsiteY6" fmla="*/ 3735382 h 5250566"/>
              <a:gd name="connsiteX7" fmla="*/ 0 w 7265281"/>
              <a:gd name="connsiteY7" fmla="*/ 1557157 h 5250566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7265281"/>
              <a:gd name="connsiteY0" fmla="*/ 1557157 h 4556183"/>
              <a:gd name="connsiteX1" fmla="*/ 171522 w 7265281"/>
              <a:gd name="connsiteY1" fmla="*/ 1143942 h 4556183"/>
              <a:gd name="connsiteX2" fmla="*/ 2160970 w 7265281"/>
              <a:gd name="connsiteY2" fmla="*/ 0 h 4556183"/>
              <a:gd name="connsiteX3" fmla="*/ 6656386 w 7265281"/>
              <a:gd name="connsiteY3" fmla="*/ 1128322 h 4556183"/>
              <a:gd name="connsiteX4" fmla="*/ 7265281 w 7265281"/>
              <a:gd name="connsiteY4" fmla="*/ 3415991 h 4556183"/>
              <a:gd name="connsiteX5" fmla="*/ 256065 w 7265281"/>
              <a:gd name="connsiteY5" fmla="*/ 4219616 h 4556183"/>
              <a:gd name="connsiteX6" fmla="*/ 3442 w 7265281"/>
              <a:gd name="connsiteY6" fmla="*/ 3735382 h 4556183"/>
              <a:gd name="connsiteX7" fmla="*/ 0 w 7265281"/>
              <a:gd name="connsiteY7" fmla="*/ 1557157 h 4556183"/>
              <a:gd name="connsiteX0" fmla="*/ 0 w 7265281"/>
              <a:gd name="connsiteY0" fmla="*/ 1557157 h 4621387"/>
              <a:gd name="connsiteX1" fmla="*/ 171522 w 7265281"/>
              <a:gd name="connsiteY1" fmla="*/ 1143942 h 4621387"/>
              <a:gd name="connsiteX2" fmla="*/ 2160970 w 7265281"/>
              <a:gd name="connsiteY2" fmla="*/ 0 h 4621387"/>
              <a:gd name="connsiteX3" fmla="*/ 6656386 w 7265281"/>
              <a:gd name="connsiteY3" fmla="*/ 1128322 h 4621387"/>
              <a:gd name="connsiteX4" fmla="*/ 7265281 w 7265281"/>
              <a:gd name="connsiteY4" fmla="*/ 3415991 h 4621387"/>
              <a:gd name="connsiteX5" fmla="*/ 256065 w 7265281"/>
              <a:gd name="connsiteY5" fmla="*/ 4219616 h 4621387"/>
              <a:gd name="connsiteX6" fmla="*/ 3442 w 7265281"/>
              <a:gd name="connsiteY6" fmla="*/ 3735382 h 4621387"/>
              <a:gd name="connsiteX7" fmla="*/ 0 w 7265281"/>
              <a:gd name="connsiteY7" fmla="*/ 1557157 h 4621387"/>
              <a:gd name="connsiteX0" fmla="*/ 0 w 7265281"/>
              <a:gd name="connsiteY0" fmla="*/ 1557157 h 4252967"/>
              <a:gd name="connsiteX1" fmla="*/ 171522 w 7265281"/>
              <a:gd name="connsiteY1" fmla="*/ 1143942 h 4252967"/>
              <a:gd name="connsiteX2" fmla="*/ 2160970 w 7265281"/>
              <a:gd name="connsiteY2" fmla="*/ 0 h 4252967"/>
              <a:gd name="connsiteX3" fmla="*/ 6656386 w 7265281"/>
              <a:gd name="connsiteY3" fmla="*/ 1128322 h 4252967"/>
              <a:gd name="connsiteX4" fmla="*/ 7265281 w 7265281"/>
              <a:gd name="connsiteY4" fmla="*/ 3415991 h 4252967"/>
              <a:gd name="connsiteX5" fmla="*/ 256065 w 7265281"/>
              <a:gd name="connsiteY5" fmla="*/ 4219616 h 4252967"/>
              <a:gd name="connsiteX6" fmla="*/ 3442 w 7265281"/>
              <a:gd name="connsiteY6" fmla="*/ 3735382 h 4252967"/>
              <a:gd name="connsiteX7" fmla="*/ 0 w 7265281"/>
              <a:gd name="connsiteY7" fmla="*/ 1557157 h 4252967"/>
              <a:gd name="connsiteX0" fmla="*/ 0 w 7265281"/>
              <a:gd name="connsiteY0" fmla="*/ 1557157 h 4290251"/>
              <a:gd name="connsiteX1" fmla="*/ 171522 w 7265281"/>
              <a:gd name="connsiteY1" fmla="*/ 1143942 h 4290251"/>
              <a:gd name="connsiteX2" fmla="*/ 2160970 w 7265281"/>
              <a:gd name="connsiteY2" fmla="*/ 0 h 4290251"/>
              <a:gd name="connsiteX3" fmla="*/ 6656386 w 7265281"/>
              <a:gd name="connsiteY3" fmla="*/ 1128322 h 4290251"/>
              <a:gd name="connsiteX4" fmla="*/ 7265281 w 7265281"/>
              <a:gd name="connsiteY4" fmla="*/ 3415991 h 4290251"/>
              <a:gd name="connsiteX5" fmla="*/ 256065 w 7265281"/>
              <a:gd name="connsiteY5" fmla="*/ 4219616 h 4290251"/>
              <a:gd name="connsiteX6" fmla="*/ 3442 w 7265281"/>
              <a:gd name="connsiteY6" fmla="*/ 3735382 h 4290251"/>
              <a:gd name="connsiteX7" fmla="*/ 0 w 7265281"/>
              <a:gd name="connsiteY7" fmla="*/ 1557157 h 4290251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7265281"/>
              <a:gd name="connsiteY0" fmla="*/ 1557157 h 4219616"/>
              <a:gd name="connsiteX1" fmla="*/ 171522 w 7265281"/>
              <a:gd name="connsiteY1" fmla="*/ 1143942 h 4219616"/>
              <a:gd name="connsiteX2" fmla="*/ 2160970 w 7265281"/>
              <a:gd name="connsiteY2" fmla="*/ 0 h 4219616"/>
              <a:gd name="connsiteX3" fmla="*/ 6656386 w 7265281"/>
              <a:gd name="connsiteY3" fmla="*/ 1128322 h 4219616"/>
              <a:gd name="connsiteX4" fmla="*/ 7265281 w 7265281"/>
              <a:gd name="connsiteY4" fmla="*/ 3415991 h 4219616"/>
              <a:gd name="connsiteX5" fmla="*/ 256065 w 7265281"/>
              <a:gd name="connsiteY5" fmla="*/ 4219616 h 4219616"/>
              <a:gd name="connsiteX6" fmla="*/ 3442 w 7265281"/>
              <a:gd name="connsiteY6" fmla="*/ 3735382 h 4219616"/>
              <a:gd name="connsiteX7" fmla="*/ 0 w 7265281"/>
              <a:gd name="connsiteY7" fmla="*/ 1557157 h 4219616"/>
              <a:gd name="connsiteX0" fmla="*/ 0 w 6656386"/>
              <a:gd name="connsiteY0" fmla="*/ 1557157 h 4951785"/>
              <a:gd name="connsiteX1" fmla="*/ 171522 w 6656386"/>
              <a:gd name="connsiteY1" fmla="*/ 1143942 h 4951785"/>
              <a:gd name="connsiteX2" fmla="*/ 2160970 w 6656386"/>
              <a:gd name="connsiteY2" fmla="*/ 0 h 4951785"/>
              <a:gd name="connsiteX3" fmla="*/ 6656386 w 6656386"/>
              <a:gd name="connsiteY3" fmla="*/ 1128322 h 4951785"/>
              <a:gd name="connsiteX4" fmla="*/ 2180823 w 6656386"/>
              <a:gd name="connsiteY4" fmla="*/ 4845263 h 4951785"/>
              <a:gd name="connsiteX5" fmla="*/ 256065 w 6656386"/>
              <a:gd name="connsiteY5" fmla="*/ 4219616 h 4951785"/>
              <a:gd name="connsiteX6" fmla="*/ 3442 w 6656386"/>
              <a:gd name="connsiteY6" fmla="*/ 3735382 h 4951785"/>
              <a:gd name="connsiteX7" fmla="*/ 0 w 6656386"/>
              <a:gd name="connsiteY7" fmla="*/ 1557157 h 4951785"/>
              <a:gd name="connsiteX0" fmla="*/ 0 w 6656386"/>
              <a:gd name="connsiteY0" fmla="*/ 1557157 h 4845263"/>
              <a:gd name="connsiteX1" fmla="*/ 171522 w 6656386"/>
              <a:gd name="connsiteY1" fmla="*/ 1143942 h 4845263"/>
              <a:gd name="connsiteX2" fmla="*/ 2160970 w 6656386"/>
              <a:gd name="connsiteY2" fmla="*/ 0 h 4845263"/>
              <a:gd name="connsiteX3" fmla="*/ 6656386 w 6656386"/>
              <a:gd name="connsiteY3" fmla="*/ 1128322 h 4845263"/>
              <a:gd name="connsiteX4" fmla="*/ 2180823 w 6656386"/>
              <a:gd name="connsiteY4" fmla="*/ 4845263 h 4845263"/>
              <a:gd name="connsiteX5" fmla="*/ 256065 w 6656386"/>
              <a:gd name="connsiteY5" fmla="*/ 4219616 h 4845263"/>
              <a:gd name="connsiteX6" fmla="*/ 3442 w 6656386"/>
              <a:gd name="connsiteY6" fmla="*/ 3735382 h 4845263"/>
              <a:gd name="connsiteX7" fmla="*/ 0 w 6656386"/>
              <a:gd name="connsiteY7" fmla="*/ 1557157 h 4845263"/>
              <a:gd name="connsiteX0" fmla="*/ 0 w 6656386"/>
              <a:gd name="connsiteY0" fmla="*/ 1557157 h 4972414"/>
              <a:gd name="connsiteX1" fmla="*/ 171522 w 6656386"/>
              <a:gd name="connsiteY1" fmla="*/ 1143942 h 4972414"/>
              <a:gd name="connsiteX2" fmla="*/ 2160970 w 6656386"/>
              <a:gd name="connsiteY2" fmla="*/ 0 h 4972414"/>
              <a:gd name="connsiteX3" fmla="*/ 6656386 w 6656386"/>
              <a:gd name="connsiteY3" fmla="*/ 1128322 h 4972414"/>
              <a:gd name="connsiteX4" fmla="*/ 2180823 w 6656386"/>
              <a:gd name="connsiteY4" fmla="*/ 4845263 h 4972414"/>
              <a:gd name="connsiteX5" fmla="*/ 1775769 w 6656386"/>
              <a:gd name="connsiteY5" fmla="*/ 4118846 h 4972414"/>
              <a:gd name="connsiteX6" fmla="*/ 256065 w 6656386"/>
              <a:gd name="connsiteY6" fmla="*/ 4219616 h 4972414"/>
              <a:gd name="connsiteX7" fmla="*/ 3442 w 6656386"/>
              <a:gd name="connsiteY7" fmla="*/ 3735382 h 4972414"/>
              <a:gd name="connsiteX8" fmla="*/ 0 w 6656386"/>
              <a:gd name="connsiteY8" fmla="*/ 1557157 h 4972414"/>
              <a:gd name="connsiteX0" fmla="*/ 0 w 6656386"/>
              <a:gd name="connsiteY0" fmla="*/ 1557157 h 4996609"/>
              <a:gd name="connsiteX1" fmla="*/ 171522 w 6656386"/>
              <a:gd name="connsiteY1" fmla="*/ 1143942 h 4996609"/>
              <a:gd name="connsiteX2" fmla="*/ 2160970 w 6656386"/>
              <a:gd name="connsiteY2" fmla="*/ 0 h 4996609"/>
              <a:gd name="connsiteX3" fmla="*/ 6656386 w 6656386"/>
              <a:gd name="connsiteY3" fmla="*/ 1128322 h 4996609"/>
              <a:gd name="connsiteX4" fmla="*/ 2180823 w 6656386"/>
              <a:gd name="connsiteY4" fmla="*/ 4845263 h 4996609"/>
              <a:gd name="connsiteX5" fmla="*/ 1775769 w 6656386"/>
              <a:gd name="connsiteY5" fmla="*/ 4118846 h 4996609"/>
              <a:gd name="connsiteX6" fmla="*/ 256065 w 6656386"/>
              <a:gd name="connsiteY6" fmla="*/ 4219616 h 4996609"/>
              <a:gd name="connsiteX7" fmla="*/ 3442 w 6656386"/>
              <a:gd name="connsiteY7" fmla="*/ 3735382 h 4996609"/>
              <a:gd name="connsiteX8" fmla="*/ 0 w 6656386"/>
              <a:gd name="connsiteY8" fmla="*/ 1557157 h 4996609"/>
              <a:gd name="connsiteX0" fmla="*/ 0 w 6656386"/>
              <a:gd name="connsiteY0" fmla="*/ 1557157 h 5322402"/>
              <a:gd name="connsiteX1" fmla="*/ 171522 w 6656386"/>
              <a:gd name="connsiteY1" fmla="*/ 1143942 h 5322402"/>
              <a:gd name="connsiteX2" fmla="*/ 2160970 w 6656386"/>
              <a:gd name="connsiteY2" fmla="*/ 0 h 5322402"/>
              <a:gd name="connsiteX3" fmla="*/ 6656386 w 6656386"/>
              <a:gd name="connsiteY3" fmla="*/ 1128322 h 5322402"/>
              <a:gd name="connsiteX4" fmla="*/ 2875933 w 6656386"/>
              <a:gd name="connsiteY4" fmla="*/ 5204533 h 5322402"/>
              <a:gd name="connsiteX5" fmla="*/ 1775769 w 6656386"/>
              <a:gd name="connsiteY5" fmla="*/ 4118846 h 5322402"/>
              <a:gd name="connsiteX6" fmla="*/ 256065 w 6656386"/>
              <a:gd name="connsiteY6" fmla="*/ 4219616 h 5322402"/>
              <a:gd name="connsiteX7" fmla="*/ 3442 w 6656386"/>
              <a:gd name="connsiteY7" fmla="*/ 3735382 h 5322402"/>
              <a:gd name="connsiteX8" fmla="*/ 0 w 6656386"/>
              <a:gd name="connsiteY8" fmla="*/ 1557157 h 5322402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56065 w 6656386"/>
              <a:gd name="connsiteY6" fmla="*/ 4219616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56065 w 6656386"/>
              <a:gd name="connsiteY6" fmla="*/ 4219616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56065 w 6656386"/>
              <a:gd name="connsiteY6" fmla="*/ 4219616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32634 w 6656386"/>
              <a:gd name="connsiteY6" fmla="*/ 4196185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62760"/>
              <a:gd name="connsiteX1" fmla="*/ 171522 w 6656386"/>
              <a:gd name="connsiteY1" fmla="*/ 1143942 h 5562760"/>
              <a:gd name="connsiteX2" fmla="*/ 2160970 w 6656386"/>
              <a:gd name="connsiteY2" fmla="*/ 0 h 5562760"/>
              <a:gd name="connsiteX3" fmla="*/ 6656386 w 6656386"/>
              <a:gd name="connsiteY3" fmla="*/ 1128322 h 5562760"/>
              <a:gd name="connsiteX4" fmla="*/ 2875933 w 6656386"/>
              <a:gd name="connsiteY4" fmla="*/ 5204533 h 5562760"/>
              <a:gd name="connsiteX5" fmla="*/ 2142850 w 6656386"/>
              <a:gd name="connsiteY5" fmla="*/ 5274760 h 5562760"/>
              <a:gd name="connsiteX6" fmla="*/ 232634 w 6656386"/>
              <a:gd name="connsiteY6" fmla="*/ 4196185 h 5562760"/>
              <a:gd name="connsiteX7" fmla="*/ 3442 w 6656386"/>
              <a:gd name="connsiteY7" fmla="*/ 3735382 h 5562760"/>
              <a:gd name="connsiteX8" fmla="*/ 0 w 6656386"/>
              <a:gd name="connsiteY8" fmla="*/ 1557157 h 5562760"/>
              <a:gd name="connsiteX0" fmla="*/ 0 w 6656386"/>
              <a:gd name="connsiteY0" fmla="*/ 1557157 h 5599872"/>
              <a:gd name="connsiteX1" fmla="*/ 171522 w 6656386"/>
              <a:gd name="connsiteY1" fmla="*/ 1143942 h 5599872"/>
              <a:gd name="connsiteX2" fmla="*/ 2160970 w 6656386"/>
              <a:gd name="connsiteY2" fmla="*/ 0 h 5599872"/>
              <a:gd name="connsiteX3" fmla="*/ 6656386 w 6656386"/>
              <a:gd name="connsiteY3" fmla="*/ 1128322 h 5599872"/>
              <a:gd name="connsiteX4" fmla="*/ 2758780 w 6656386"/>
              <a:gd name="connsiteY4" fmla="*/ 5274825 h 5599872"/>
              <a:gd name="connsiteX5" fmla="*/ 2142850 w 6656386"/>
              <a:gd name="connsiteY5" fmla="*/ 5274760 h 5599872"/>
              <a:gd name="connsiteX6" fmla="*/ 232634 w 6656386"/>
              <a:gd name="connsiteY6" fmla="*/ 4196185 h 5599872"/>
              <a:gd name="connsiteX7" fmla="*/ 3442 w 6656386"/>
              <a:gd name="connsiteY7" fmla="*/ 3735382 h 5599872"/>
              <a:gd name="connsiteX8" fmla="*/ 0 w 6656386"/>
              <a:gd name="connsiteY8" fmla="*/ 1557157 h 5599872"/>
              <a:gd name="connsiteX0" fmla="*/ 0 w 6656386"/>
              <a:gd name="connsiteY0" fmla="*/ 1557157 h 5474041"/>
              <a:gd name="connsiteX1" fmla="*/ 171522 w 6656386"/>
              <a:gd name="connsiteY1" fmla="*/ 1143942 h 5474041"/>
              <a:gd name="connsiteX2" fmla="*/ 2160970 w 6656386"/>
              <a:gd name="connsiteY2" fmla="*/ 0 h 5474041"/>
              <a:gd name="connsiteX3" fmla="*/ 6656386 w 6656386"/>
              <a:gd name="connsiteY3" fmla="*/ 1128322 h 5474041"/>
              <a:gd name="connsiteX4" fmla="*/ 2758780 w 6656386"/>
              <a:gd name="connsiteY4" fmla="*/ 5274825 h 5474041"/>
              <a:gd name="connsiteX5" fmla="*/ 2142850 w 6656386"/>
              <a:gd name="connsiteY5" fmla="*/ 5274760 h 5474041"/>
              <a:gd name="connsiteX6" fmla="*/ 232634 w 6656386"/>
              <a:gd name="connsiteY6" fmla="*/ 4196185 h 5474041"/>
              <a:gd name="connsiteX7" fmla="*/ 3442 w 6656386"/>
              <a:gd name="connsiteY7" fmla="*/ 3735382 h 5474041"/>
              <a:gd name="connsiteX8" fmla="*/ 0 w 6656386"/>
              <a:gd name="connsiteY8" fmla="*/ 1557157 h 5474041"/>
              <a:gd name="connsiteX0" fmla="*/ 0 w 6656386"/>
              <a:gd name="connsiteY0" fmla="*/ 1557157 h 5387035"/>
              <a:gd name="connsiteX1" fmla="*/ 171522 w 6656386"/>
              <a:gd name="connsiteY1" fmla="*/ 1143942 h 5387035"/>
              <a:gd name="connsiteX2" fmla="*/ 2160970 w 6656386"/>
              <a:gd name="connsiteY2" fmla="*/ 0 h 5387035"/>
              <a:gd name="connsiteX3" fmla="*/ 6656386 w 6656386"/>
              <a:gd name="connsiteY3" fmla="*/ 1128322 h 5387035"/>
              <a:gd name="connsiteX4" fmla="*/ 2758780 w 6656386"/>
              <a:gd name="connsiteY4" fmla="*/ 5274825 h 5387035"/>
              <a:gd name="connsiteX5" fmla="*/ 2142850 w 6656386"/>
              <a:gd name="connsiteY5" fmla="*/ 5274760 h 5387035"/>
              <a:gd name="connsiteX6" fmla="*/ 232634 w 6656386"/>
              <a:gd name="connsiteY6" fmla="*/ 4196185 h 5387035"/>
              <a:gd name="connsiteX7" fmla="*/ 3442 w 6656386"/>
              <a:gd name="connsiteY7" fmla="*/ 3735382 h 5387035"/>
              <a:gd name="connsiteX8" fmla="*/ 0 w 6656386"/>
              <a:gd name="connsiteY8" fmla="*/ 1557157 h 5387035"/>
              <a:gd name="connsiteX0" fmla="*/ 0 w 6656386"/>
              <a:gd name="connsiteY0" fmla="*/ 1557157 h 5378518"/>
              <a:gd name="connsiteX1" fmla="*/ 171522 w 6656386"/>
              <a:gd name="connsiteY1" fmla="*/ 1143942 h 5378518"/>
              <a:gd name="connsiteX2" fmla="*/ 2160970 w 6656386"/>
              <a:gd name="connsiteY2" fmla="*/ 0 h 5378518"/>
              <a:gd name="connsiteX3" fmla="*/ 6656386 w 6656386"/>
              <a:gd name="connsiteY3" fmla="*/ 1128322 h 5378518"/>
              <a:gd name="connsiteX4" fmla="*/ 2758780 w 6656386"/>
              <a:gd name="connsiteY4" fmla="*/ 5274825 h 5378518"/>
              <a:gd name="connsiteX5" fmla="*/ 2142850 w 6656386"/>
              <a:gd name="connsiteY5" fmla="*/ 5274760 h 5378518"/>
              <a:gd name="connsiteX6" fmla="*/ 232634 w 6656386"/>
              <a:gd name="connsiteY6" fmla="*/ 4196185 h 5378518"/>
              <a:gd name="connsiteX7" fmla="*/ 3442 w 6656386"/>
              <a:gd name="connsiteY7" fmla="*/ 3735382 h 5378518"/>
              <a:gd name="connsiteX8" fmla="*/ 0 w 6656386"/>
              <a:gd name="connsiteY8" fmla="*/ 1557157 h 5378518"/>
              <a:gd name="connsiteX0" fmla="*/ 0 w 6656386"/>
              <a:gd name="connsiteY0" fmla="*/ 1557157 h 5378518"/>
              <a:gd name="connsiteX1" fmla="*/ 171522 w 6656386"/>
              <a:gd name="connsiteY1" fmla="*/ 1143942 h 5378518"/>
              <a:gd name="connsiteX2" fmla="*/ 2160970 w 6656386"/>
              <a:gd name="connsiteY2" fmla="*/ 0 h 5378518"/>
              <a:gd name="connsiteX3" fmla="*/ 6656386 w 6656386"/>
              <a:gd name="connsiteY3" fmla="*/ 1128322 h 5378518"/>
              <a:gd name="connsiteX4" fmla="*/ 2758780 w 6656386"/>
              <a:gd name="connsiteY4" fmla="*/ 5274825 h 5378518"/>
              <a:gd name="connsiteX5" fmla="*/ 2142850 w 6656386"/>
              <a:gd name="connsiteY5" fmla="*/ 5274760 h 5378518"/>
              <a:gd name="connsiteX6" fmla="*/ 232634 w 6656386"/>
              <a:gd name="connsiteY6" fmla="*/ 4196185 h 5378518"/>
              <a:gd name="connsiteX7" fmla="*/ 3442 w 6656386"/>
              <a:gd name="connsiteY7" fmla="*/ 3735382 h 5378518"/>
              <a:gd name="connsiteX8" fmla="*/ 0 w 6656386"/>
              <a:gd name="connsiteY8" fmla="*/ 1557157 h 5378518"/>
              <a:gd name="connsiteX0" fmla="*/ 0 w 6656386"/>
              <a:gd name="connsiteY0" fmla="*/ 1557157 h 5378518"/>
              <a:gd name="connsiteX1" fmla="*/ 171522 w 6656386"/>
              <a:gd name="connsiteY1" fmla="*/ 1143942 h 5378518"/>
              <a:gd name="connsiteX2" fmla="*/ 2160970 w 6656386"/>
              <a:gd name="connsiteY2" fmla="*/ 0 h 5378518"/>
              <a:gd name="connsiteX3" fmla="*/ 6656386 w 6656386"/>
              <a:gd name="connsiteY3" fmla="*/ 1128322 h 5378518"/>
              <a:gd name="connsiteX4" fmla="*/ 2758780 w 6656386"/>
              <a:gd name="connsiteY4" fmla="*/ 5274825 h 5378518"/>
              <a:gd name="connsiteX5" fmla="*/ 2142850 w 6656386"/>
              <a:gd name="connsiteY5" fmla="*/ 5274760 h 5378518"/>
              <a:gd name="connsiteX6" fmla="*/ 232634 w 6656386"/>
              <a:gd name="connsiteY6" fmla="*/ 4196185 h 5378518"/>
              <a:gd name="connsiteX7" fmla="*/ 3442 w 6656386"/>
              <a:gd name="connsiteY7" fmla="*/ 3735382 h 5378518"/>
              <a:gd name="connsiteX8" fmla="*/ 0 w 6656386"/>
              <a:gd name="connsiteY8" fmla="*/ 1557157 h 5378518"/>
              <a:gd name="connsiteX0" fmla="*/ 0 w 6688339"/>
              <a:gd name="connsiteY0" fmla="*/ 1557157 h 5378518"/>
              <a:gd name="connsiteX1" fmla="*/ 171522 w 6688339"/>
              <a:gd name="connsiteY1" fmla="*/ 1143942 h 5378518"/>
              <a:gd name="connsiteX2" fmla="*/ 2160970 w 6688339"/>
              <a:gd name="connsiteY2" fmla="*/ 0 h 5378518"/>
              <a:gd name="connsiteX3" fmla="*/ 6656386 w 6688339"/>
              <a:gd name="connsiteY3" fmla="*/ 1128322 h 5378518"/>
              <a:gd name="connsiteX4" fmla="*/ 4103217 w 6688339"/>
              <a:gd name="connsiteY4" fmla="*/ 3868919 h 5378518"/>
              <a:gd name="connsiteX5" fmla="*/ 2758780 w 6688339"/>
              <a:gd name="connsiteY5" fmla="*/ 5274825 h 5378518"/>
              <a:gd name="connsiteX6" fmla="*/ 2142850 w 6688339"/>
              <a:gd name="connsiteY6" fmla="*/ 5274760 h 5378518"/>
              <a:gd name="connsiteX7" fmla="*/ 232634 w 6688339"/>
              <a:gd name="connsiteY7" fmla="*/ 4196185 h 5378518"/>
              <a:gd name="connsiteX8" fmla="*/ 3442 w 6688339"/>
              <a:gd name="connsiteY8" fmla="*/ 3735382 h 5378518"/>
              <a:gd name="connsiteX9" fmla="*/ 0 w 6688339"/>
              <a:gd name="connsiteY9" fmla="*/ 1557157 h 5378518"/>
              <a:gd name="connsiteX0" fmla="*/ 0 w 6698680"/>
              <a:gd name="connsiteY0" fmla="*/ 1557157 h 5378518"/>
              <a:gd name="connsiteX1" fmla="*/ 171522 w 6698680"/>
              <a:gd name="connsiteY1" fmla="*/ 1143942 h 5378518"/>
              <a:gd name="connsiteX2" fmla="*/ 2160970 w 6698680"/>
              <a:gd name="connsiteY2" fmla="*/ 0 h 5378518"/>
              <a:gd name="connsiteX3" fmla="*/ 6656386 w 6698680"/>
              <a:gd name="connsiteY3" fmla="*/ 1128322 h 5378518"/>
              <a:gd name="connsiteX4" fmla="*/ 4103217 w 6698680"/>
              <a:gd name="connsiteY4" fmla="*/ 3868919 h 5378518"/>
              <a:gd name="connsiteX5" fmla="*/ 2758780 w 6698680"/>
              <a:gd name="connsiteY5" fmla="*/ 5274825 h 5378518"/>
              <a:gd name="connsiteX6" fmla="*/ 2142850 w 6698680"/>
              <a:gd name="connsiteY6" fmla="*/ 5274760 h 5378518"/>
              <a:gd name="connsiteX7" fmla="*/ 232634 w 6698680"/>
              <a:gd name="connsiteY7" fmla="*/ 4196185 h 5378518"/>
              <a:gd name="connsiteX8" fmla="*/ 3442 w 6698680"/>
              <a:gd name="connsiteY8" fmla="*/ 3735382 h 5378518"/>
              <a:gd name="connsiteX9" fmla="*/ 0 w 6698680"/>
              <a:gd name="connsiteY9" fmla="*/ 1557157 h 5378518"/>
              <a:gd name="connsiteX0" fmla="*/ 0 w 6710326"/>
              <a:gd name="connsiteY0" fmla="*/ 1557157 h 5378518"/>
              <a:gd name="connsiteX1" fmla="*/ 171522 w 6710326"/>
              <a:gd name="connsiteY1" fmla="*/ 1143942 h 5378518"/>
              <a:gd name="connsiteX2" fmla="*/ 2160970 w 6710326"/>
              <a:gd name="connsiteY2" fmla="*/ 0 h 5378518"/>
              <a:gd name="connsiteX3" fmla="*/ 6656386 w 6710326"/>
              <a:gd name="connsiteY3" fmla="*/ 1128322 h 5378518"/>
              <a:gd name="connsiteX4" fmla="*/ 4517159 w 6710326"/>
              <a:gd name="connsiteY4" fmla="*/ 4251620 h 5378518"/>
              <a:gd name="connsiteX5" fmla="*/ 2758780 w 6710326"/>
              <a:gd name="connsiteY5" fmla="*/ 5274825 h 5378518"/>
              <a:gd name="connsiteX6" fmla="*/ 2142850 w 6710326"/>
              <a:gd name="connsiteY6" fmla="*/ 5274760 h 5378518"/>
              <a:gd name="connsiteX7" fmla="*/ 232634 w 6710326"/>
              <a:gd name="connsiteY7" fmla="*/ 4196185 h 5378518"/>
              <a:gd name="connsiteX8" fmla="*/ 3442 w 6710326"/>
              <a:gd name="connsiteY8" fmla="*/ 3735382 h 5378518"/>
              <a:gd name="connsiteX9" fmla="*/ 0 w 6710326"/>
              <a:gd name="connsiteY9" fmla="*/ 1557157 h 5378518"/>
              <a:gd name="connsiteX0" fmla="*/ 0 w 6867584"/>
              <a:gd name="connsiteY0" fmla="*/ 1557157 h 5378518"/>
              <a:gd name="connsiteX1" fmla="*/ 171522 w 6867584"/>
              <a:gd name="connsiteY1" fmla="*/ 1143942 h 5378518"/>
              <a:gd name="connsiteX2" fmla="*/ 2160970 w 6867584"/>
              <a:gd name="connsiteY2" fmla="*/ 0 h 5378518"/>
              <a:gd name="connsiteX3" fmla="*/ 6656386 w 6867584"/>
              <a:gd name="connsiteY3" fmla="*/ 1128322 h 5378518"/>
              <a:gd name="connsiteX4" fmla="*/ 5969861 w 6867584"/>
              <a:gd name="connsiteY4" fmla="*/ 2666144 h 5378518"/>
              <a:gd name="connsiteX5" fmla="*/ 4517159 w 6867584"/>
              <a:gd name="connsiteY5" fmla="*/ 4251620 h 5378518"/>
              <a:gd name="connsiteX6" fmla="*/ 2758780 w 6867584"/>
              <a:gd name="connsiteY6" fmla="*/ 5274825 h 5378518"/>
              <a:gd name="connsiteX7" fmla="*/ 2142850 w 6867584"/>
              <a:gd name="connsiteY7" fmla="*/ 5274760 h 5378518"/>
              <a:gd name="connsiteX8" fmla="*/ 232634 w 6867584"/>
              <a:gd name="connsiteY8" fmla="*/ 4196185 h 5378518"/>
              <a:gd name="connsiteX9" fmla="*/ 3442 w 6867584"/>
              <a:gd name="connsiteY9" fmla="*/ 3735382 h 5378518"/>
              <a:gd name="connsiteX10" fmla="*/ 0 w 6867584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78518"/>
              <a:gd name="connsiteX1" fmla="*/ 171522 w 6776737"/>
              <a:gd name="connsiteY1" fmla="*/ 1143942 h 5378518"/>
              <a:gd name="connsiteX2" fmla="*/ 2160970 w 6776737"/>
              <a:gd name="connsiteY2" fmla="*/ 0 h 5378518"/>
              <a:gd name="connsiteX3" fmla="*/ 6656386 w 6776737"/>
              <a:gd name="connsiteY3" fmla="*/ 1128322 h 5378518"/>
              <a:gd name="connsiteX4" fmla="*/ 4868619 w 6776737"/>
              <a:gd name="connsiteY4" fmla="*/ 3837678 h 5378518"/>
              <a:gd name="connsiteX5" fmla="*/ 4517159 w 6776737"/>
              <a:gd name="connsiteY5" fmla="*/ 4251620 h 5378518"/>
              <a:gd name="connsiteX6" fmla="*/ 2758780 w 6776737"/>
              <a:gd name="connsiteY6" fmla="*/ 5274825 h 5378518"/>
              <a:gd name="connsiteX7" fmla="*/ 2142850 w 6776737"/>
              <a:gd name="connsiteY7" fmla="*/ 5274760 h 5378518"/>
              <a:gd name="connsiteX8" fmla="*/ 232634 w 6776737"/>
              <a:gd name="connsiteY8" fmla="*/ 4196185 h 5378518"/>
              <a:gd name="connsiteX9" fmla="*/ 3442 w 6776737"/>
              <a:gd name="connsiteY9" fmla="*/ 3735382 h 5378518"/>
              <a:gd name="connsiteX10" fmla="*/ 0 w 6776737"/>
              <a:gd name="connsiteY10" fmla="*/ 1557157 h 5378518"/>
              <a:gd name="connsiteX0" fmla="*/ 0 w 6776737"/>
              <a:gd name="connsiteY0" fmla="*/ 1557157 h 5381312"/>
              <a:gd name="connsiteX1" fmla="*/ 171522 w 6776737"/>
              <a:gd name="connsiteY1" fmla="*/ 1143942 h 5381312"/>
              <a:gd name="connsiteX2" fmla="*/ 2160970 w 6776737"/>
              <a:gd name="connsiteY2" fmla="*/ 0 h 5381312"/>
              <a:gd name="connsiteX3" fmla="*/ 6656386 w 6776737"/>
              <a:gd name="connsiteY3" fmla="*/ 1128322 h 5381312"/>
              <a:gd name="connsiteX4" fmla="*/ 4868619 w 6776737"/>
              <a:gd name="connsiteY4" fmla="*/ 3837678 h 5381312"/>
              <a:gd name="connsiteX5" fmla="*/ 4517159 w 6776737"/>
              <a:gd name="connsiteY5" fmla="*/ 4251620 h 5381312"/>
              <a:gd name="connsiteX6" fmla="*/ 2758780 w 6776737"/>
              <a:gd name="connsiteY6" fmla="*/ 5274825 h 5381312"/>
              <a:gd name="connsiteX7" fmla="*/ 2142850 w 6776737"/>
              <a:gd name="connsiteY7" fmla="*/ 5274760 h 5381312"/>
              <a:gd name="connsiteX8" fmla="*/ 232634 w 6776737"/>
              <a:gd name="connsiteY8" fmla="*/ 4196185 h 5381312"/>
              <a:gd name="connsiteX9" fmla="*/ 3442 w 6776737"/>
              <a:gd name="connsiteY9" fmla="*/ 3735382 h 5381312"/>
              <a:gd name="connsiteX10" fmla="*/ 0 w 6776737"/>
              <a:gd name="connsiteY10" fmla="*/ 1557157 h 5381312"/>
              <a:gd name="connsiteX0" fmla="*/ 0 w 7076447"/>
              <a:gd name="connsiteY0" fmla="*/ 1557157 h 5381312"/>
              <a:gd name="connsiteX1" fmla="*/ 171522 w 7076447"/>
              <a:gd name="connsiteY1" fmla="*/ 1143942 h 5381312"/>
              <a:gd name="connsiteX2" fmla="*/ 2160970 w 7076447"/>
              <a:gd name="connsiteY2" fmla="*/ 0 h 5381312"/>
              <a:gd name="connsiteX3" fmla="*/ 6656386 w 7076447"/>
              <a:gd name="connsiteY3" fmla="*/ 1128322 h 5381312"/>
              <a:gd name="connsiteX4" fmla="*/ 6680591 w 7076447"/>
              <a:gd name="connsiteY4" fmla="*/ 1713296 h 5381312"/>
              <a:gd name="connsiteX5" fmla="*/ 4868619 w 7076447"/>
              <a:gd name="connsiteY5" fmla="*/ 3837678 h 5381312"/>
              <a:gd name="connsiteX6" fmla="*/ 4517159 w 7076447"/>
              <a:gd name="connsiteY6" fmla="*/ 4251620 h 5381312"/>
              <a:gd name="connsiteX7" fmla="*/ 2758780 w 7076447"/>
              <a:gd name="connsiteY7" fmla="*/ 5274825 h 5381312"/>
              <a:gd name="connsiteX8" fmla="*/ 2142850 w 7076447"/>
              <a:gd name="connsiteY8" fmla="*/ 5274760 h 5381312"/>
              <a:gd name="connsiteX9" fmla="*/ 232634 w 7076447"/>
              <a:gd name="connsiteY9" fmla="*/ 4196185 h 5381312"/>
              <a:gd name="connsiteX10" fmla="*/ 3442 w 7076447"/>
              <a:gd name="connsiteY10" fmla="*/ 3735382 h 5381312"/>
              <a:gd name="connsiteX11" fmla="*/ 0 w 7076447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6656386 w 6810174"/>
              <a:gd name="connsiteY3" fmla="*/ 1128322 h 5381312"/>
              <a:gd name="connsiteX4" fmla="*/ 4868619 w 6810174"/>
              <a:gd name="connsiteY4" fmla="*/ 1486799 h 5381312"/>
              <a:gd name="connsiteX5" fmla="*/ 4868619 w 6810174"/>
              <a:gd name="connsiteY5" fmla="*/ 3837678 h 5381312"/>
              <a:gd name="connsiteX6" fmla="*/ 4517159 w 6810174"/>
              <a:gd name="connsiteY6" fmla="*/ 4251620 h 5381312"/>
              <a:gd name="connsiteX7" fmla="*/ 2758780 w 6810174"/>
              <a:gd name="connsiteY7" fmla="*/ 5274825 h 5381312"/>
              <a:gd name="connsiteX8" fmla="*/ 2142850 w 6810174"/>
              <a:gd name="connsiteY8" fmla="*/ 5274760 h 5381312"/>
              <a:gd name="connsiteX9" fmla="*/ 232634 w 6810174"/>
              <a:gd name="connsiteY9" fmla="*/ 4196185 h 5381312"/>
              <a:gd name="connsiteX10" fmla="*/ 3442 w 6810174"/>
              <a:gd name="connsiteY10" fmla="*/ 3735382 h 5381312"/>
              <a:gd name="connsiteX11" fmla="*/ 0 w 6810174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6656386 w 6810174"/>
              <a:gd name="connsiteY3" fmla="*/ 1128322 h 5381312"/>
              <a:gd name="connsiteX4" fmla="*/ 4868619 w 6810174"/>
              <a:gd name="connsiteY4" fmla="*/ 1486799 h 5381312"/>
              <a:gd name="connsiteX5" fmla="*/ 4868619 w 6810174"/>
              <a:gd name="connsiteY5" fmla="*/ 3837678 h 5381312"/>
              <a:gd name="connsiteX6" fmla="*/ 4517159 w 6810174"/>
              <a:gd name="connsiteY6" fmla="*/ 4251620 h 5381312"/>
              <a:gd name="connsiteX7" fmla="*/ 2758780 w 6810174"/>
              <a:gd name="connsiteY7" fmla="*/ 5274825 h 5381312"/>
              <a:gd name="connsiteX8" fmla="*/ 2142850 w 6810174"/>
              <a:gd name="connsiteY8" fmla="*/ 5274760 h 5381312"/>
              <a:gd name="connsiteX9" fmla="*/ 232634 w 6810174"/>
              <a:gd name="connsiteY9" fmla="*/ 4196185 h 5381312"/>
              <a:gd name="connsiteX10" fmla="*/ 3442 w 6810174"/>
              <a:gd name="connsiteY10" fmla="*/ 3735382 h 5381312"/>
              <a:gd name="connsiteX11" fmla="*/ 0 w 6810174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6656386 w 6810174"/>
              <a:gd name="connsiteY3" fmla="*/ 1128322 h 5381312"/>
              <a:gd name="connsiteX4" fmla="*/ 4868619 w 6810174"/>
              <a:gd name="connsiteY4" fmla="*/ 1486799 h 5381312"/>
              <a:gd name="connsiteX5" fmla="*/ 4868619 w 6810174"/>
              <a:gd name="connsiteY5" fmla="*/ 3837678 h 5381312"/>
              <a:gd name="connsiteX6" fmla="*/ 4517159 w 6810174"/>
              <a:gd name="connsiteY6" fmla="*/ 4251620 h 5381312"/>
              <a:gd name="connsiteX7" fmla="*/ 2758780 w 6810174"/>
              <a:gd name="connsiteY7" fmla="*/ 5274825 h 5381312"/>
              <a:gd name="connsiteX8" fmla="*/ 2142850 w 6810174"/>
              <a:gd name="connsiteY8" fmla="*/ 5274760 h 5381312"/>
              <a:gd name="connsiteX9" fmla="*/ 232634 w 6810174"/>
              <a:gd name="connsiteY9" fmla="*/ 4196185 h 5381312"/>
              <a:gd name="connsiteX10" fmla="*/ 3442 w 6810174"/>
              <a:gd name="connsiteY10" fmla="*/ 3735382 h 5381312"/>
              <a:gd name="connsiteX11" fmla="*/ 0 w 6810174"/>
              <a:gd name="connsiteY11" fmla="*/ 1557157 h 5381312"/>
              <a:gd name="connsiteX0" fmla="*/ 0 w 6810174"/>
              <a:gd name="connsiteY0" fmla="*/ 1557157 h 5381312"/>
              <a:gd name="connsiteX1" fmla="*/ 171522 w 6810174"/>
              <a:gd name="connsiteY1" fmla="*/ 1143942 h 5381312"/>
              <a:gd name="connsiteX2" fmla="*/ 2160970 w 6810174"/>
              <a:gd name="connsiteY2" fmla="*/ 0 h 5381312"/>
              <a:gd name="connsiteX3" fmla="*/ 4204749 w 6810174"/>
              <a:gd name="connsiteY3" fmla="*/ 502711 h 5381312"/>
              <a:gd name="connsiteX4" fmla="*/ 6656386 w 6810174"/>
              <a:gd name="connsiteY4" fmla="*/ 1128322 h 5381312"/>
              <a:gd name="connsiteX5" fmla="*/ 4868619 w 6810174"/>
              <a:gd name="connsiteY5" fmla="*/ 1486799 h 5381312"/>
              <a:gd name="connsiteX6" fmla="*/ 4868619 w 6810174"/>
              <a:gd name="connsiteY6" fmla="*/ 3837678 h 5381312"/>
              <a:gd name="connsiteX7" fmla="*/ 4517159 w 6810174"/>
              <a:gd name="connsiteY7" fmla="*/ 4251620 h 5381312"/>
              <a:gd name="connsiteX8" fmla="*/ 2758780 w 6810174"/>
              <a:gd name="connsiteY8" fmla="*/ 5274825 h 5381312"/>
              <a:gd name="connsiteX9" fmla="*/ 2142850 w 6810174"/>
              <a:gd name="connsiteY9" fmla="*/ 5274760 h 5381312"/>
              <a:gd name="connsiteX10" fmla="*/ 232634 w 6810174"/>
              <a:gd name="connsiteY10" fmla="*/ 4196185 h 5381312"/>
              <a:gd name="connsiteX11" fmla="*/ 3442 w 6810174"/>
              <a:gd name="connsiteY11" fmla="*/ 3735382 h 5381312"/>
              <a:gd name="connsiteX12" fmla="*/ 0 w 6810174"/>
              <a:gd name="connsiteY12" fmla="*/ 1557157 h 5381312"/>
              <a:gd name="connsiteX0" fmla="*/ 0 w 6810174"/>
              <a:gd name="connsiteY0" fmla="*/ 1569921 h 5394076"/>
              <a:gd name="connsiteX1" fmla="*/ 171522 w 6810174"/>
              <a:gd name="connsiteY1" fmla="*/ 1156706 h 5394076"/>
              <a:gd name="connsiteX2" fmla="*/ 2160970 w 6810174"/>
              <a:gd name="connsiteY2" fmla="*/ 12764 h 5394076"/>
              <a:gd name="connsiteX3" fmla="*/ 2658324 w 6810174"/>
              <a:gd name="connsiteY3" fmla="*/ 0 h 5394076"/>
              <a:gd name="connsiteX4" fmla="*/ 6656386 w 6810174"/>
              <a:gd name="connsiteY4" fmla="*/ 1141086 h 5394076"/>
              <a:gd name="connsiteX5" fmla="*/ 4868619 w 6810174"/>
              <a:gd name="connsiteY5" fmla="*/ 1499563 h 5394076"/>
              <a:gd name="connsiteX6" fmla="*/ 4868619 w 6810174"/>
              <a:gd name="connsiteY6" fmla="*/ 3850442 h 5394076"/>
              <a:gd name="connsiteX7" fmla="*/ 4517159 w 6810174"/>
              <a:gd name="connsiteY7" fmla="*/ 4264384 h 5394076"/>
              <a:gd name="connsiteX8" fmla="*/ 2758780 w 6810174"/>
              <a:gd name="connsiteY8" fmla="*/ 5287589 h 5394076"/>
              <a:gd name="connsiteX9" fmla="*/ 2142850 w 6810174"/>
              <a:gd name="connsiteY9" fmla="*/ 5287524 h 5394076"/>
              <a:gd name="connsiteX10" fmla="*/ 232634 w 6810174"/>
              <a:gd name="connsiteY10" fmla="*/ 4208949 h 5394076"/>
              <a:gd name="connsiteX11" fmla="*/ 3442 w 6810174"/>
              <a:gd name="connsiteY11" fmla="*/ 3748146 h 5394076"/>
              <a:gd name="connsiteX12" fmla="*/ 0 w 6810174"/>
              <a:gd name="connsiteY12" fmla="*/ 1569921 h 5394076"/>
              <a:gd name="connsiteX0" fmla="*/ 0 w 5137670"/>
              <a:gd name="connsiteY0" fmla="*/ 1569921 h 5394076"/>
              <a:gd name="connsiteX1" fmla="*/ 171522 w 5137670"/>
              <a:gd name="connsiteY1" fmla="*/ 1156706 h 5394076"/>
              <a:gd name="connsiteX2" fmla="*/ 2160970 w 5137670"/>
              <a:gd name="connsiteY2" fmla="*/ 12764 h 5394076"/>
              <a:gd name="connsiteX3" fmla="*/ 2658324 w 5137670"/>
              <a:gd name="connsiteY3" fmla="*/ 0 h 5394076"/>
              <a:gd name="connsiteX4" fmla="*/ 4617917 w 5137670"/>
              <a:gd name="connsiteY4" fmla="*/ 1117656 h 5394076"/>
              <a:gd name="connsiteX5" fmla="*/ 4868619 w 5137670"/>
              <a:gd name="connsiteY5" fmla="*/ 1499563 h 5394076"/>
              <a:gd name="connsiteX6" fmla="*/ 4868619 w 5137670"/>
              <a:gd name="connsiteY6" fmla="*/ 3850442 h 5394076"/>
              <a:gd name="connsiteX7" fmla="*/ 4517159 w 5137670"/>
              <a:gd name="connsiteY7" fmla="*/ 4264384 h 5394076"/>
              <a:gd name="connsiteX8" fmla="*/ 2758780 w 5137670"/>
              <a:gd name="connsiteY8" fmla="*/ 5287589 h 5394076"/>
              <a:gd name="connsiteX9" fmla="*/ 2142850 w 5137670"/>
              <a:gd name="connsiteY9" fmla="*/ 5287524 h 5394076"/>
              <a:gd name="connsiteX10" fmla="*/ 232634 w 5137670"/>
              <a:gd name="connsiteY10" fmla="*/ 4208949 h 5394076"/>
              <a:gd name="connsiteX11" fmla="*/ 3442 w 5137670"/>
              <a:gd name="connsiteY11" fmla="*/ 3748146 h 5394076"/>
              <a:gd name="connsiteX12" fmla="*/ 0 w 5137670"/>
              <a:gd name="connsiteY12" fmla="*/ 1569921 h 5394076"/>
              <a:gd name="connsiteX0" fmla="*/ 0 w 4972114"/>
              <a:gd name="connsiteY0" fmla="*/ 1569921 h 5394076"/>
              <a:gd name="connsiteX1" fmla="*/ 171522 w 4972114"/>
              <a:gd name="connsiteY1" fmla="*/ 1156706 h 5394076"/>
              <a:gd name="connsiteX2" fmla="*/ 2160970 w 4972114"/>
              <a:gd name="connsiteY2" fmla="*/ 12764 h 5394076"/>
              <a:gd name="connsiteX3" fmla="*/ 2658324 w 4972114"/>
              <a:gd name="connsiteY3" fmla="*/ 0 h 5394076"/>
              <a:gd name="connsiteX4" fmla="*/ 4617917 w 4972114"/>
              <a:gd name="connsiteY4" fmla="*/ 1117656 h 5394076"/>
              <a:gd name="connsiteX5" fmla="*/ 4868619 w 4972114"/>
              <a:gd name="connsiteY5" fmla="*/ 1499563 h 5394076"/>
              <a:gd name="connsiteX6" fmla="*/ 4868619 w 4972114"/>
              <a:gd name="connsiteY6" fmla="*/ 3850442 h 5394076"/>
              <a:gd name="connsiteX7" fmla="*/ 4517159 w 4972114"/>
              <a:gd name="connsiteY7" fmla="*/ 4264384 h 5394076"/>
              <a:gd name="connsiteX8" fmla="*/ 2758780 w 4972114"/>
              <a:gd name="connsiteY8" fmla="*/ 5287589 h 5394076"/>
              <a:gd name="connsiteX9" fmla="*/ 2142850 w 4972114"/>
              <a:gd name="connsiteY9" fmla="*/ 5287524 h 5394076"/>
              <a:gd name="connsiteX10" fmla="*/ 232634 w 4972114"/>
              <a:gd name="connsiteY10" fmla="*/ 4208949 h 5394076"/>
              <a:gd name="connsiteX11" fmla="*/ 3442 w 4972114"/>
              <a:gd name="connsiteY11" fmla="*/ 3748146 h 5394076"/>
              <a:gd name="connsiteX12" fmla="*/ 0 w 4972114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50442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50442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50442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28747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28747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69921 h 5394076"/>
              <a:gd name="connsiteX1" fmla="*/ 171522 w 4869009"/>
              <a:gd name="connsiteY1" fmla="*/ 1156706 h 5394076"/>
              <a:gd name="connsiteX2" fmla="*/ 2160970 w 4869009"/>
              <a:gd name="connsiteY2" fmla="*/ 12764 h 5394076"/>
              <a:gd name="connsiteX3" fmla="*/ 2658324 w 4869009"/>
              <a:gd name="connsiteY3" fmla="*/ 0 h 5394076"/>
              <a:gd name="connsiteX4" fmla="*/ 4617917 w 4869009"/>
              <a:gd name="connsiteY4" fmla="*/ 1117656 h 5394076"/>
              <a:gd name="connsiteX5" fmla="*/ 4868619 w 4869009"/>
              <a:gd name="connsiteY5" fmla="*/ 1499563 h 5394076"/>
              <a:gd name="connsiteX6" fmla="*/ 4868619 w 4869009"/>
              <a:gd name="connsiteY6" fmla="*/ 3828747 h 5394076"/>
              <a:gd name="connsiteX7" fmla="*/ 4517159 w 4869009"/>
              <a:gd name="connsiteY7" fmla="*/ 4264384 h 5394076"/>
              <a:gd name="connsiteX8" fmla="*/ 2758780 w 4869009"/>
              <a:gd name="connsiteY8" fmla="*/ 5287589 h 5394076"/>
              <a:gd name="connsiteX9" fmla="*/ 2142850 w 4869009"/>
              <a:gd name="connsiteY9" fmla="*/ 5287524 h 5394076"/>
              <a:gd name="connsiteX10" fmla="*/ 232634 w 4869009"/>
              <a:gd name="connsiteY10" fmla="*/ 4208949 h 5394076"/>
              <a:gd name="connsiteX11" fmla="*/ 3442 w 4869009"/>
              <a:gd name="connsiteY11" fmla="*/ 3748146 h 5394076"/>
              <a:gd name="connsiteX12" fmla="*/ 0 w 4869009"/>
              <a:gd name="connsiteY12" fmla="*/ 1569921 h 5394076"/>
              <a:gd name="connsiteX0" fmla="*/ 0 w 4869009"/>
              <a:gd name="connsiteY0" fmla="*/ 1559073 h 5383228"/>
              <a:gd name="connsiteX1" fmla="*/ 171522 w 4869009"/>
              <a:gd name="connsiteY1" fmla="*/ 1145858 h 5383228"/>
              <a:gd name="connsiteX2" fmla="*/ 2160970 w 4869009"/>
              <a:gd name="connsiteY2" fmla="*/ 1916 h 5383228"/>
              <a:gd name="connsiteX3" fmla="*/ 2701714 w 4869009"/>
              <a:gd name="connsiteY3" fmla="*/ 0 h 5383228"/>
              <a:gd name="connsiteX4" fmla="*/ 4617917 w 4869009"/>
              <a:gd name="connsiteY4" fmla="*/ 1106808 h 5383228"/>
              <a:gd name="connsiteX5" fmla="*/ 4868619 w 4869009"/>
              <a:gd name="connsiteY5" fmla="*/ 1488715 h 5383228"/>
              <a:gd name="connsiteX6" fmla="*/ 4868619 w 4869009"/>
              <a:gd name="connsiteY6" fmla="*/ 3817899 h 5383228"/>
              <a:gd name="connsiteX7" fmla="*/ 4517159 w 4869009"/>
              <a:gd name="connsiteY7" fmla="*/ 4253536 h 5383228"/>
              <a:gd name="connsiteX8" fmla="*/ 2758780 w 4869009"/>
              <a:gd name="connsiteY8" fmla="*/ 5276741 h 5383228"/>
              <a:gd name="connsiteX9" fmla="*/ 2142850 w 4869009"/>
              <a:gd name="connsiteY9" fmla="*/ 5276676 h 5383228"/>
              <a:gd name="connsiteX10" fmla="*/ 232634 w 4869009"/>
              <a:gd name="connsiteY10" fmla="*/ 4198101 h 5383228"/>
              <a:gd name="connsiteX11" fmla="*/ 3442 w 4869009"/>
              <a:gd name="connsiteY11" fmla="*/ 3737298 h 5383228"/>
              <a:gd name="connsiteX12" fmla="*/ 0 w 4869009"/>
              <a:gd name="connsiteY12" fmla="*/ 1559073 h 5383228"/>
              <a:gd name="connsiteX0" fmla="*/ 0 w 4869009"/>
              <a:gd name="connsiteY0" fmla="*/ 1635574 h 5459729"/>
              <a:gd name="connsiteX1" fmla="*/ 171522 w 4869009"/>
              <a:gd name="connsiteY1" fmla="*/ 1222359 h 5459729"/>
              <a:gd name="connsiteX2" fmla="*/ 2160970 w 4869009"/>
              <a:gd name="connsiteY2" fmla="*/ 78417 h 5459729"/>
              <a:gd name="connsiteX3" fmla="*/ 2701714 w 4869009"/>
              <a:gd name="connsiteY3" fmla="*/ 76501 h 5459729"/>
              <a:gd name="connsiteX4" fmla="*/ 4617917 w 4869009"/>
              <a:gd name="connsiteY4" fmla="*/ 1183309 h 5459729"/>
              <a:gd name="connsiteX5" fmla="*/ 4868619 w 4869009"/>
              <a:gd name="connsiteY5" fmla="*/ 1565216 h 5459729"/>
              <a:gd name="connsiteX6" fmla="*/ 4868619 w 4869009"/>
              <a:gd name="connsiteY6" fmla="*/ 3894400 h 5459729"/>
              <a:gd name="connsiteX7" fmla="*/ 4517159 w 4869009"/>
              <a:gd name="connsiteY7" fmla="*/ 4330037 h 5459729"/>
              <a:gd name="connsiteX8" fmla="*/ 2758780 w 4869009"/>
              <a:gd name="connsiteY8" fmla="*/ 5353242 h 5459729"/>
              <a:gd name="connsiteX9" fmla="*/ 2142850 w 4869009"/>
              <a:gd name="connsiteY9" fmla="*/ 5353177 h 5459729"/>
              <a:gd name="connsiteX10" fmla="*/ 232634 w 4869009"/>
              <a:gd name="connsiteY10" fmla="*/ 4274602 h 5459729"/>
              <a:gd name="connsiteX11" fmla="*/ 3442 w 4869009"/>
              <a:gd name="connsiteY11" fmla="*/ 3813799 h 5459729"/>
              <a:gd name="connsiteX12" fmla="*/ 0 w 4869009"/>
              <a:gd name="connsiteY12" fmla="*/ 1635574 h 5459729"/>
              <a:gd name="connsiteX0" fmla="*/ 0 w 4869009"/>
              <a:gd name="connsiteY0" fmla="*/ 1656817 h 5480972"/>
              <a:gd name="connsiteX1" fmla="*/ 171522 w 4869009"/>
              <a:gd name="connsiteY1" fmla="*/ 1243602 h 5480972"/>
              <a:gd name="connsiteX2" fmla="*/ 2160970 w 4869009"/>
              <a:gd name="connsiteY2" fmla="*/ 99660 h 5480972"/>
              <a:gd name="connsiteX3" fmla="*/ 2701714 w 4869009"/>
              <a:gd name="connsiteY3" fmla="*/ 97744 h 5480972"/>
              <a:gd name="connsiteX4" fmla="*/ 4617917 w 4869009"/>
              <a:gd name="connsiteY4" fmla="*/ 1204552 h 5480972"/>
              <a:gd name="connsiteX5" fmla="*/ 4868619 w 4869009"/>
              <a:gd name="connsiteY5" fmla="*/ 1586459 h 5480972"/>
              <a:gd name="connsiteX6" fmla="*/ 4868619 w 4869009"/>
              <a:gd name="connsiteY6" fmla="*/ 3915643 h 5480972"/>
              <a:gd name="connsiteX7" fmla="*/ 4517159 w 4869009"/>
              <a:gd name="connsiteY7" fmla="*/ 4351280 h 5480972"/>
              <a:gd name="connsiteX8" fmla="*/ 2758780 w 4869009"/>
              <a:gd name="connsiteY8" fmla="*/ 5374485 h 5480972"/>
              <a:gd name="connsiteX9" fmla="*/ 2142850 w 4869009"/>
              <a:gd name="connsiteY9" fmla="*/ 5374420 h 5480972"/>
              <a:gd name="connsiteX10" fmla="*/ 232634 w 4869009"/>
              <a:gd name="connsiteY10" fmla="*/ 4295845 h 5480972"/>
              <a:gd name="connsiteX11" fmla="*/ 3442 w 4869009"/>
              <a:gd name="connsiteY11" fmla="*/ 3835042 h 5480972"/>
              <a:gd name="connsiteX12" fmla="*/ 0 w 4869009"/>
              <a:gd name="connsiteY12" fmla="*/ 1656817 h 5480972"/>
              <a:gd name="connsiteX0" fmla="*/ 0 w 4869009"/>
              <a:gd name="connsiteY0" fmla="*/ 1656817 h 5480972"/>
              <a:gd name="connsiteX1" fmla="*/ 171522 w 4869009"/>
              <a:gd name="connsiteY1" fmla="*/ 1243602 h 5480972"/>
              <a:gd name="connsiteX2" fmla="*/ 2160970 w 4869009"/>
              <a:gd name="connsiteY2" fmla="*/ 99660 h 5480972"/>
              <a:gd name="connsiteX3" fmla="*/ 2701714 w 4869009"/>
              <a:gd name="connsiteY3" fmla="*/ 97744 h 5480972"/>
              <a:gd name="connsiteX4" fmla="*/ 4617917 w 4869009"/>
              <a:gd name="connsiteY4" fmla="*/ 1204552 h 5480972"/>
              <a:gd name="connsiteX5" fmla="*/ 4868619 w 4869009"/>
              <a:gd name="connsiteY5" fmla="*/ 1586459 h 5480972"/>
              <a:gd name="connsiteX6" fmla="*/ 4868619 w 4869009"/>
              <a:gd name="connsiteY6" fmla="*/ 3915643 h 5480972"/>
              <a:gd name="connsiteX7" fmla="*/ 4517159 w 4869009"/>
              <a:gd name="connsiteY7" fmla="*/ 4351280 h 5480972"/>
              <a:gd name="connsiteX8" fmla="*/ 2758780 w 4869009"/>
              <a:gd name="connsiteY8" fmla="*/ 5374485 h 5480972"/>
              <a:gd name="connsiteX9" fmla="*/ 2142850 w 4869009"/>
              <a:gd name="connsiteY9" fmla="*/ 5374420 h 5480972"/>
              <a:gd name="connsiteX10" fmla="*/ 232634 w 4869009"/>
              <a:gd name="connsiteY10" fmla="*/ 4295845 h 5480972"/>
              <a:gd name="connsiteX11" fmla="*/ 3442 w 4869009"/>
              <a:gd name="connsiteY11" fmla="*/ 3835042 h 5480972"/>
              <a:gd name="connsiteX12" fmla="*/ 0 w 4869009"/>
              <a:gd name="connsiteY12" fmla="*/ 1656817 h 5480972"/>
              <a:gd name="connsiteX0" fmla="*/ 2193 w 4871202"/>
              <a:gd name="connsiteY0" fmla="*/ 1656817 h 5480972"/>
              <a:gd name="connsiteX1" fmla="*/ 173715 w 4871202"/>
              <a:gd name="connsiteY1" fmla="*/ 1243602 h 5480972"/>
              <a:gd name="connsiteX2" fmla="*/ 2163163 w 4871202"/>
              <a:gd name="connsiteY2" fmla="*/ 99660 h 5480972"/>
              <a:gd name="connsiteX3" fmla="*/ 2703907 w 4871202"/>
              <a:gd name="connsiteY3" fmla="*/ 97744 h 5480972"/>
              <a:gd name="connsiteX4" fmla="*/ 4620110 w 4871202"/>
              <a:gd name="connsiteY4" fmla="*/ 1204552 h 5480972"/>
              <a:gd name="connsiteX5" fmla="*/ 4870812 w 4871202"/>
              <a:gd name="connsiteY5" fmla="*/ 1586459 h 5480972"/>
              <a:gd name="connsiteX6" fmla="*/ 4870812 w 4871202"/>
              <a:gd name="connsiteY6" fmla="*/ 3915643 h 5480972"/>
              <a:gd name="connsiteX7" fmla="*/ 4519352 w 4871202"/>
              <a:gd name="connsiteY7" fmla="*/ 4351280 h 5480972"/>
              <a:gd name="connsiteX8" fmla="*/ 2760973 w 4871202"/>
              <a:gd name="connsiteY8" fmla="*/ 5374485 h 5480972"/>
              <a:gd name="connsiteX9" fmla="*/ 2145043 w 4871202"/>
              <a:gd name="connsiteY9" fmla="*/ 5374420 h 5480972"/>
              <a:gd name="connsiteX10" fmla="*/ 234827 w 4871202"/>
              <a:gd name="connsiteY10" fmla="*/ 4295845 h 5480972"/>
              <a:gd name="connsiteX11" fmla="*/ 5635 w 4871202"/>
              <a:gd name="connsiteY11" fmla="*/ 3835042 h 5480972"/>
              <a:gd name="connsiteX12" fmla="*/ 2193 w 4871202"/>
              <a:gd name="connsiteY12" fmla="*/ 1656817 h 5480972"/>
              <a:gd name="connsiteX0" fmla="*/ 2193 w 4871202"/>
              <a:gd name="connsiteY0" fmla="*/ 1656817 h 5486847"/>
              <a:gd name="connsiteX1" fmla="*/ 173715 w 4871202"/>
              <a:gd name="connsiteY1" fmla="*/ 1243602 h 5486847"/>
              <a:gd name="connsiteX2" fmla="*/ 2163163 w 4871202"/>
              <a:gd name="connsiteY2" fmla="*/ 99660 h 5486847"/>
              <a:gd name="connsiteX3" fmla="*/ 2703907 w 4871202"/>
              <a:gd name="connsiteY3" fmla="*/ 97744 h 5486847"/>
              <a:gd name="connsiteX4" fmla="*/ 4620110 w 4871202"/>
              <a:gd name="connsiteY4" fmla="*/ 1204552 h 5486847"/>
              <a:gd name="connsiteX5" fmla="*/ 4870812 w 4871202"/>
              <a:gd name="connsiteY5" fmla="*/ 1586459 h 5486847"/>
              <a:gd name="connsiteX6" fmla="*/ 4870812 w 4871202"/>
              <a:gd name="connsiteY6" fmla="*/ 3915643 h 5486847"/>
              <a:gd name="connsiteX7" fmla="*/ 4519352 w 4871202"/>
              <a:gd name="connsiteY7" fmla="*/ 4351280 h 5486847"/>
              <a:gd name="connsiteX8" fmla="*/ 2760973 w 4871202"/>
              <a:gd name="connsiteY8" fmla="*/ 5374485 h 5486847"/>
              <a:gd name="connsiteX9" fmla="*/ 2134195 w 4871202"/>
              <a:gd name="connsiteY9" fmla="*/ 5385268 h 5486847"/>
              <a:gd name="connsiteX10" fmla="*/ 234827 w 4871202"/>
              <a:gd name="connsiteY10" fmla="*/ 4295845 h 5486847"/>
              <a:gd name="connsiteX11" fmla="*/ 5635 w 4871202"/>
              <a:gd name="connsiteY11" fmla="*/ 3835042 h 5486847"/>
              <a:gd name="connsiteX12" fmla="*/ 2193 w 4871202"/>
              <a:gd name="connsiteY12" fmla="*/ 1656817 h 5486847"/>
              <a:gd name="connsiteX0" fmla="*/ 2193 w 4871202"/>
              <a:gd name="connsiteY0" fmla="*/ 1656817 h 5486847"/>
              <a:gd name="connsiteX1" fmla="*/ 173715 w 4871202"/>
              <a:gd name="connsiteY1" fmla="*/ 1243602 h 5486847"/>
              <a:gd name="connsiteX2" fmla="*/ 2163163 w 4871202"/>
              <a:gd name="connsiteY2" fmla="*/ 99660 h 5486847"/>
              <a:gd name="connsiteX3" fmla="*/ 2703907 w 4871202"/>
              <a:gd name="connsiteY3" fmla="*/ 97744 h 5486847"/>
              <a:gd name="connsiteX4" fmla="*/ 4620110 w 4871202"/>
              <a:gd name="connsiteY4" fmla="*/ 1204552 h 5486847"/>
              <a:gd name="connsiteX5" fmla="*/ 4870812 w 4871202"/>
              <a:gd name="connsiteY5" fmla="*/ 1586459 h 5486847"/>
              <a:gd name="connsiteX6" fmla="*/ 4870812 w 4871202"/>
              <a:gd name="connsiteY6" fmla="*/ 3915643 h 5486847"/>
              <a:gd name="connsiteX7" fmla="*/ 4519352 w 4871202"/>
              <a:gd name="connsiteY7" fmla="*/ 4351280 h 5486847"/>
              <a:gd name="connsiteX8" fmla="*/ 2760973 w 4871202"/>
              <a:gd name="connsiteY8" fmla="*/ 5374485 h 5486847"/>
              <a:gd name="connsiteX9" fmla="*/ 2134195 w 4871202"/>
              <a:gd name="connsiteY9" fmla="*/ 5385268 h 5486847"/>
              <a:gd name="connsiteX10" fmla="*/ 234827 w 4871202"/>
              <a:gd name="connsiteY10" fmla="*/ 4295845 h 5486847"/>
              <a:gd name="connsiteX11" fmla="*/ 5635 w 4871202"/>
              <a:gd name="connsiteY11" fmla="*/ 3835042 h 5486847"/>
              <a:gd name="connsiteX12" fmla="*/ 2193 w 4871202"/>
              <a:gd name="connsiteY12" fmla="*/ 1656817 h 5486847"/>
              <a:gd name="connsiteX0" fmla="*/ 2193 w 4871202"/>
              <a:gd name="connsiteY0" fmla="*/ 1656817 h 5491218"/>
              <a:gd name="connsiteX1" fmla="*/ 173715 w 4871202"/>
              <a:gd name="connsiteY1" fmla="*/ 1243602 h 5491218"/>
              <a:gd name="connsiteX2" fmla="*/ 2163163 w 4871202"/>
              <a:gd name="connsiteY2" fmla="*/ 99660 h 5491218"/>
              <a:gd name="connsiteX3" fmla="*/ 2703907 w 4871202"/>
              <a:gd name="connsiteY3" fmla="*/ 97744 h 5491218"/>
              <a:gd name="connsiteX4" fmla="*/ 4620110 w 4871202"/>
              <a:gd name="connsiteY4" fmla="*/ 1204552 h 5491218"/>
              <a:gd name="connsiteX5" fmla="*/ 4870812 w 4871202"/>
              <a:gd name="connsiteY5" fmla="*/ 1586459 h 5491218"/>
              <a:gd name="connsiteX6" fmla="*/ 4870812 w 4871202"/>
              <a:gd name="connsiteY6" fmla="*/ 3915643 h 5491218"/>
              <a:gd name="connsiteX7" fmla="*/ 4519352 w 4871202"/>
              <a:gd name="connsiteY7" fmla="*/ 4351280 h 5491218"/>
              <a:gd name="connsiteX8" fmla="*/ 2760973 w 4871202"/>
              <a:gd name="connsiteY8" fmla="*/ 5374485 h 5491218"/>
              <a:gd name="connsiteX9" fmla="*/ 2134195 w 4871202"/>
              <a:gd name="connsiteY9" fmla="*/ 5385268 h 5491218"/>
              <a:gd name="connsiteX10" fmla="*/ 234827 w 4871202"/>
              <a:gd name="connsiteY10" fmla="*/ 4295845 h 5491218"/>
              <a:gd name="connsiteX11" fmla="*/ 5635 w 4871202"/>
              <a:gd name="connsiteY11" fmla="*/ 3835042 h 5491218"/>
              <a:gd name="connsiteX12" fmla="*/ 2193 w 4871202"/>
              <a:gd name="connsiteY12" fmla="*/ 1656817 h 5491218"/>
              <a:gd name="connsiteX0" fmla="*/ 2193 w 4871202"/>
              <a:gd name="connsiteY0" fmla="*/ 1656817 h 5491218"/>
              <a:gd name="connsiteX1" fmla="*/ 173715 w 4871202"/>
              <a:gd name="connsiteY1" fmla="*/ 1243602 h 5491218"/>
              <a:gd name="connsiteX2" fmla="*/ 2163163 w 4871202"/>
              <a:gd name="connsiteY2" fmla="*/ 99660 h 5491218"/>
              <a:gd name="connsiteX3" fmla="*/ 2703907 w 4871202"/>
              <a:gd name="connsiteY3" fmla="*/ 97744 h 5491218"/>
              <a:gd name="connsiteX4" fmla="*/ 4620110 w 4871202"/>
              <a:gd name="connsiteY4" fmla="*/ 1204552 h 5491218"/>
              <a:gd name="connsiteX5" fmla="*/ 4870812 w 4871202"/>
              <a:gd name="connsiteY5" fmla="*/ 1586459 h 5491218"/>
              <a:gd name="connsiteX6" fmla="*/ 4870812 w 4871202"/>
              <a:gd name="connsiteY6" fmla="*/ 3915643 h 5491218"/>
              <a:gd name="connsiteX7" fmla="*/ 4519352 w 4871202"/>
              <a:gd name="connsiteY7" fmla="*/ 4351280 h 5491218"/>
              <a:gd name="connsiteX8" fmla="*/ 2760973 w 4871202"/>
              <a:gd name="connsiteY8" fmla="*/ 5374485 h 5491218"/>
              <a:gd name="connsiteX9" fmla="*/ 2134195 w 4871202"/>
              <a:gd name="connsiteY9" fmla="*/ 5385268 h 5491218"/>
              <a:gd name="connsiteX10" fmla="*/ 234827 w 4871202"/>
              <a:gd name="connsiteY10" fmla="*/ 4295845 h 5491218"/>
              <a:gd name="connsiteX11" fmla="*/ 5635 w 4871202"/>
              <a:gd name="connsiteY11" fmla="*/ 3835042 h 5491218"/>
              <a:gd name="connsiteX12" fmla="*/ 2193 w 4871202"/>
              <a:gd name="connsiteY12" fmla="*/ 1656817 h 5491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71202" h="5491218">
                <a:moveTo>
                  <a:pt x="2193" y="1656817"/>
                </a:moveTo>
                <a:cubicBezTo>
                  <a:pt x="-294" y="1513655"/>
                  <a:pt x="-24477" y="1408459"/>
                  <a:pt x="173715" y="1243602"/>
                </a:cubicBezTo>
                <a:lnTo>
                  <a:pt x="2163163" y="99660"/>
                </a:lnTo>
                <a:cubicBezTo>
                  <a:pt x="2305445" y="17665"/>
                  <a:pt x="2436879" y="-75178"/>
                  <a:pt x="2703907" y="97744"/>
                </a:cubicBezTo>
                <a:lnTo>
                  <a:pt x="4620110" y="1204552"/>
                </a:lnTo>
                <a:cubicBezTo>
                  <a:pt x="4751599" y="1291808"/>
                  <a:pt x="4853978" y="1352501"/>
                  <a:pt x="4870812" y="1586459"/>
                </a:cubicBezTo>
                <a:cubicBezTo>
                  <a:pt x="4869640" y="2147361"/>
                  <a:pt x="4872114" y="2906822"/>
                  <a:pt x="4870812" y="3915643"/>
                </a:cubicBezTo>
                <a:cubicBezTo>
                  <a:pt x="4850114" y="4147215"/>
                  <a:pt x="4773364" y="4213289"/>
                  <a:pt x="4519352" y="4351280"/>
                </a:cubicBezTo>
                <a:cubicBezTo>
                  <a:pt x="3705736" y="4839298"/>
                  <a:pt x="3126752" y="5163609"/>
                  <a:pt x="2760973" y="5374485"/>
                </a:cubicBezTo>
                <a:cubicBezTo>
                  <a:pt x="2541114" y="5505825"/>
                  <a:pt x="2400506" y="5548447"/>
                  <a:pt x="2134195" y="5385268"/>
                </a:cubicBezTo>
                <a:cubicBezTo>
                  <a:pt x="1589943" y="5089860"/>
                  <a:pt x="747165" y="4595365"/>
                  <a:pt x="234827" y="4295845"/>
                </a:cubicBezTo>
                <a:cubicBezTo>
                  <a:pt x="-27498" y="4106448"/>
                  <a:pt x="8486" y="3991029"/>
                  <a:pt x="5635" y="3835042"/>
                </a:cubicBezTo>
                <a:cubicBezTo>
                  <a:pt x="3914" y="2745929"/>
                  <a:pt x="3340" y="2382892"/>
                  <a:pt x="2193" y="1656817"/>
                </a:cubicBezTo>
                <a:close/>
              </a:path>
            </a:pathLst>
          </a:custGeom>
          <a:ln w="57150">
            <a:solidFill>
              <a:srgbClr val="FFCC66"/>
            </a:solidFill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</p:pic>
      <p:sp>
        <p:nvSpPr>
          <p:cNvPr id="7" name="Shape 261"/>
          <p:cNvSpPr/>
          <p:nvPr/>
        </p:nvSpPr>
        <p:spPr>
          <a:xfrm>
            <a:off x="6138348" y="2334389"/>
            <a:ext cx="669517" cy="7625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5" h="21589" extrusionOk="0">
                <a:moveTo>
                  <a:pt x="21585" y="15378"/>
                </a:moveTo>
                <a:lnTo>
                  <a:pt x="21585" y="6386"/>
                </a:lnTo>
                <a:cubicBezTo>
                  <a:pt x="21590" y="6075"/>
                  <a:pt x="21508" y="5767"/>
                  <a:pt x="21346" y="5491"/>
                </a:cubicBezTo>
                <a:cubicBezTo>
                  <a:pt x="21163" y="5179"/>
                  <a:pt x="20886" y="4918"/>
                  <a:pt x="20546" y="4738"/>
                </a:cubicBezTo>
                <a:lnTo>
                  <a:pt x="11690" y="215"/>
                </a:lnTo>
                <a:cubicBezTo>
                  <a:pt x="11409" y="68"/>
                  <a:pt x="11087" y="-6"/>
                  <a:pt x="10761" y="1"/>
                </a:cubicBezTo>
                <a:cubicBezTo>
                  <a:pt x="10463" y="7"/>
                  <a:pt x="10171" y="81"/>
                  <a:pt x="9914" y="215"/>
                </a:cubicBezTo>
                <a:lnTo>
                  <a:pt x="988" y="4789"/>
                </a:lnTo>
                <a:cubicBezTo>
                  <a:pt x="676" y="4952"/>
                  <a:pt x="420" y="5187"/>
                  <a:pt x="246" y="5468"/>
                </a:cubicBezTo>
                <a:cubicBezTo>
                  <a:pt x="75" y="5747"/>
                  <a:pt x="-10" y="6062"/>
                  <a:pt x="1" y="6379"/>
                </a:cubicBezTo>
                <a:lnTo>
                  <a:pt x="35" y="15327"/>
                </a:lnTo>
                <a:cubicBezTo>
                  <a:pt x="25" y="15499"/>
                  <a:pt x="45" y="15671"/>
                  <a:pt x="91" y="15836"/>
                </a:cubicBezTo>
                <a:cubicBezTo>
                  <a:pt x="135" y="15993"/>
                  <a:pt x="204" y="16145"/>
                  <a:pt x="303" y="16284"/>
                </a:cubicBezTo>
                <a:cubicBezTo>
                  <a:pt x="432" y="16463"/>
                  <a:pt x="608" y="16613"/>
                  <a:pt x="815" y="16720"/>
                </a:cubicBezTo>
                <a:lnTo>
                  <a:pt x="9859" y="21377"/>
                </a:lnTo>
                <a:cubicBezTo>
                  <a:pt x="10163" y="21521"/>
                  <a:pt x="10503" y="21594"/>
                  <a:pt x="10848" y="21589"/>
                </a:cubicBezTo>
                <a:cubicBezTo>
                  <a:pt x="11170" y="21584"/>
                  <a:pt x="11486" y="21511"/>
                  <a:pt x="11769" y="21377"/>
                </a:cubicBezTo>
                <a:lnTo>
                  <a:pt x="20517" y="16889"/>
                </a:lnTo>
                <a:cubicBezTo>
                  <a:pt x="20830" y="16734"/>
                  <a:pt x="21093" y="16510"/>
                  <a:pt x="21281" y="16239"/>
                </a:cubicBezTo>
                <a:cubicBezTo>
                  <a:pt x="21461" y="15978"/>
                  <a:pt x="21565" y="15683"/>
                  <a:pt x="21585" y="15378"/>
                </a:cubicBezTo>
                <a:close/>
              </a:path>
            </a:pathLst>
          </a:custGeom>
          <a:ln w="57150">
            <a:solidFill>
              <a:srgbClr val="FFCC66"/>
            </a:solidFill>
            <a:miter lim="400000"/>
          </a:ln>
        </p:spPr>
        <p:txBody>
          <a:bodyPr lIns="50800" tIns="50800" rIns="50800" bIns="50800" anchor="ctr"/>
          <a:lstStyle/>
          <a:p>
            <a:pPr algn="ctr" defTabSz="825500" hangingPunct="0">
              <a:defRPr sz="3200">
                <a:solidFill>
                  <a:srgbClr val="000000"/>
                </a:solidFill>
              </a:defRPr>
            </a:pPr>
            <a:endParaRPr sz="3200" kern="0">
              <a:solidFill>
                <a:srgbClr val="000000"/>
              </a:solidFill>
              <a:latin typeface="Arial"/>
              <a:sym typeface="Helvetica Light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395536" y="263777"/>
            <a:ext cx="5688632" cy="1015546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ДИНАМИКА ПОСТУПЛЕНИЙ НАЛОГОВЫХ И НЕНАЛОГОВЫХ ДОХОДОВ В БЮДЖЕТ ГОРОДА КОМСОМОЛЬСКА-НА-АМУРЕ В 2024-2025 ГОДАХ</a:t>
            </a:r>
            <a:endParaRPr lang="ru-RU" altLang="ru-RU" sz="20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10" name="AutoShape 3"/>
          <p:cNvSpPr>
            <a:spLocks noChangeArrowheads="1"/>
          </p:cNvSpPr>
          <p:nvPr/>
        </p:nvSpPr>
        <p:spPr bwMode="auto">
          <a:xfrm>
            <a:off x="1109290" y="3716497"/>
            <a:ext cx="1338692" cy="806599"/>
          </a:xfrm>
          <a:prstGeom prst="can">
            <a:avLst>
              <a:gd name="adj" fmla="val 13215"/>
            </a:avLst>
          </a:prstGeom>
          <a:gradFill>
            <a:gsLst>
              <a:gs pos="100000">
                <a:srgbClr val="009999"/>
              </a:gs>
              <a:gs pos="100000">
                <a:schemeClr val="accent2">
                  <a:lumMod val="33000"/>
                  <a:lumOff val="67000"/>
                </a:schemeClr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4" name="AutoShape 3"/>
          <p:cNvSpPr>
            <a:spLocks noChangeArrowheads="1"/>
          </p:cNvSpPr>
          <p:nvPr/>
        </p:nvSpPr>
        <p:spPr bwMode="auto">
          <a:xfrm>
            <a:off x="1100692" y="2213982"/>
            <a:ext cx="1338692" cy="1378378"/>
          </a:xfrm>
          <a:prstGeom prst="can">
            <a:avLst>
              <a:gd name="adj" fmla="val 11643"/>
            </a:avLst>
          </a:prstGeom>
          <a:gradFill>
            <a:gsLst>
              <a:gs pos="100000">
                <a:srgbClr val="009999"/>
              </a:gs>
              <a:gs pos="0">
                <a:schemeClr val="bg1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6" name="AutoShape 21"/>
          <p:cNvSpPr>
            <a:spLocks noChangeArrowheads="1"/>
          </p:cNvSpPr>
          <p:nvPr/>
        </p:nvSpPr>
        <p:spPr bwMode="auto">
          <a:xfrm rot="20734471">
            <a:off x="2466745" y="1615915"/>
            <a:ext cx="2041081" cy="534787"/>
          </a:xfrm>
          <a:prstGeom prst="rightArrow">
            <a:avLst>
              <a:gd name="adj1" fmla="val 50000"/>
              <a:gd name="adj2" fmla="val 99227"/>
            </a:avLst>
          </a:prstGeom>
          <a:gradFill rotWithShape="1">
            <a:gsLst>
              <a:gs pos="23000">
                <a:srgbClr val="C00000"/>
              </a:gs>
              <a:gs pos="90000">
                <a:schemeClr val="bg1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defTabSz="912510" eaLnBrk="1" hangingPunct="1">
              <a:spcBef>
                <a:spcPct val="0"/>
              </a:spcBef>
              <a:buFontTx/>
              <a:buNone/>
            </a:pPr>
            <a:r>
              <a:rPr lang="ru-RU" altLang="ru-RU" sz="1600" b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ru-RU" altLang="ru-RU" sz="1600" b="1" dirty="0" smtClean="0">
                <a:solidFill>
                  <a:prstClr val="white"/>
                </a:solidFill>
                <a:latin typeface="Calibri"/>
              </a:rPr>
              <a:t>  </a:t>
            </a:r>
            <a:r>
              <a:rPr lang="ru-RU" altLang="ru-RU" sz="13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Рост  285,2 млн </a:t>
            </a:r>
            <a:r>
              <a:rPr lang="ru-RU" altLang="ru-RU" sz="13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рублей</a:t>
            </a:r>
          </a:p>
        </p:txBody>
      </p:sp>
      <p:sp>
        <p:nvSpPr>
          <p:cNvPr id="18" name="AutoShape 3"/>
          <p:cNvSpPr>
            <a:spLocks noChangeArrowheads="1"/>
          </p:cNvSpPr>
          <p:nvPr/>
        </p:nvSpPr>
        <p:spPr bwMode="auto">
          <a:xfrm>
            <a:off x="4460101" y="3769493"/>
            <a:ext cx="1378072" cy="700605"/>
          </a:xfrm>
          <a:prstGeom prst="can">
            <a:avLst>
              <a:gd name="adj" fmla="val 13215"/>
            </a:avLst>
          </a:prstGeom>
          <a:gradFill>
            <a:gsLst>
              <a:gs pos="100000">
                <a:srgbClr val="009999"/>
              </a:gs>
              <a:gs pos="100000">
                <a:schemeClr val="accent2">
                  <a:lumMod val="33000"/>
                  <a:lumOff val="67000"/>
                </a:schemeClr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9" name="AutoShape 3"/>
          <p:cNvSpPr>
            <a:spLocks noChangeArrowheads="1"/>
          </p:cNvSpPr>
          <p:nvPr/>
        </p:nvSpPr>
        <p:spPr bwMode="auto">
          <a:xfrm>
            <a:off x="4454119" y="1911990"/>
            <a:ext cx="1338692" cy="1758850"/>
          </a:xfrm>
          <a:prstGeom prst="can">
            <a:avLst>
              <a:gd name="adj" fmla="val 11643"/>
            </a:avLst>
          </a:prstGeom>
          <a:gradFill>
            <a:gsLst>
              <a:gs pos="100000">
                <a:srgbClr val="009999"/>
              </a:gs>
              <a:gs pos="0">
                <a:schemeClr val="bg1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0" name="Rectangle 16"/>
          <p:cNvSpPr>
            <a:spLocks noChangeArrowheads="1"/>
          </p:cNvSpPr>
          <p:nvPr/>
        </p:nvSpPr>
        <p:spPr bwMode="auto">
          <a:xfrm>
            <a:off x="769906" y="2427931"/>
            <a:ext cx="200026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400" b="1" dirty="0">
                <a:solidFill>
                  <a:prstClr val="black"/>
                </a:solidFill>
                <a:latin typeface="Arial" charset="0"/>
                <a:cs typeface="Times New Roman" pitchFamily="18" charset="0"/>
              </a:rPr>
              <a:t>НАЛОГОВЫЕ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400" b="1" dirty="0">
                <a:solidFill>
                  <a:prstClr val="black"/>
                </a:solidFill>
                <a:latin typeface="Arial" charset="0"/>
                <a:cs typeface="Times New Roman" pitchFamily="18" charset="0"/>
              </a:rPr>
              <a:t>ДОХОДЫ</a:t>
            </a:r>
          </a:p>
        </p:txBody>
      </p:sp>
      <p:sp>
        <p:nvSpPr>
          <p:cNvPr id="21" name="Rectangle 16"/>
          <p:cNvSpPr>
            <a:spLocks noChangeArrowheads="1"/>
          </p:cNvSpPr>
          <p:nvPr/>
        </p:nvSpPr>
        <p:spPr bwMode="auto">
          <a:xfrm>
            <a:off x="1223962" y="2967345"/>
            <a:ext cx="110934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 </a:t>
            </a: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741,1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2" name="Rectangle 16"/>
          <p:cNvSpPr>
            <a:spLocks noChangeArrowheads="1"/>
          </p:cNvSpPr>
          <p:nvPr/>
        </p:nvSpPr>
        <p:spPr bwMode="auto">
          <a:xfrm>
            <a:off x="4232682" y="2180810"/>
            <a:ext cx="176891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400" b="1" dirty="0">
                <a:solidFill>
                  <a:prstClr val="black"/>
                </a:solidFill>
                <a:latin typeface="Arial" charset="0"/>
                <a:cs typeface="Times New Roman" pitchFamily="18" charset="0"/>
              </a:rPr>
              <a:t>НАЛОГОВЫЕ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400" b="1" dirty="0">
                <a:solidFill>
                  <a:prstClr val="black"/>
                </a:solidFill>
                <a:latin typeface="Arial" charset="0"/>
                <a:cs typeface="Times New Roman" pitchFamily="18" charset="0"/>
              </a:rPr>
              <a:t>ДОХОДЫ</a:t>
            </a:r>
          </a:p>
        </p:txBody>
      </p:sp>
      <p:sp>
        <p:nvSpPr>
          <p:cNvPr id="24" name="Rectangle 16"/>
          <p:cNvSpPr>
            <a:spLocks noChangeArrowheads="1"/>
          </p:cNvSpPr>
          <p:nvPr/>
        </p:nvSpPr>
        <p:spPr bwMode="auto">
          <a:xfrm>
            <a:off x="4224420" y="2791415"/>
            <a:ext cx="178544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3 355,5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5" name="Rectangle 16"/>
          <p:cNvSpPr>
            <a:spLocks noChangeArrowheads="1"/>
          </p:cNvSpPr>
          <p:nvPr/>
        </p:nvSpPr>
        <p:spPr bwMode="auto">
          <a:xfrm>
            <a:off x="736722" y="3716497"/>
            <a:ext cx="2119716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250" b="1" dirty="0">
                <a:solidFill>
                  <a:prstClr val="black"/>
                </a:solidFill>
                <a:latin typeface="Arial" charset="0"/>
                <a:cs typeface="Times New Roman" pitchFamily="18" charset="0"/>
              </a:rPr>
              <a:t>НЕНАЛОГОВЫЕ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250" b="1" dirty="0">
                <a:solidFill>
                  <a:prstClr val="black"/>
                </a:solidFill>
                <a:latin typeface="Arial" charset="0"/>
                <a:cs typeface="Times New Roman" pitchFamily="18" charset="0"/>
              </a:rPr>
              <a:t>ДОХОДЫ</a:t>
            </a:r>
          </a:p>
        </p:txBody>
      </p:sp>
      <p:sp>
        <p:nvSpPr>
          <p:cNvPr id="26" name="Rectangle 16"/>
          <p:cNvSpPr>
            <a:spLocks noChangeArrowheads="1"/>
          </p:cNvSpPr>
          <p:nvPr/>
        </p:nvSpPr>
        <p:spPr bwMode="auto">
          <a:xfrm>
            <a:off x="961406" y="4157694"/>
            <a:ext cx="165839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1 319,6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7" name="Rectangle 16"/>
          <p:cNvSpPr>
            <a:spLocks noChangeArrowheads="1"/>
          </p:cNvSpPr>
          <p:nvPr/>
        </p:nvSpPr>
        <p:spPr bwMode="auto">
          <a:xfrm>
            <a:off x="4057281" y="3794349"/>
            <a:ext cx="2119716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250" b="1" dirty="0">
                <a:solidFill>
                  <a:prstClr val="black"/>
                </a:solidFill>
                <a:latin typeface="Arial" charset="0"/>
                <a:cs typeface="Times New Roman" pitchFamily="18" charset="0"/>
              </a:rPr>
              <a:t>НЕНАЛОГОВЫЕ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250" b="1" dirty="0">
                <a:solidFill>
                  <a:prstClr val="black"/>
                </a:solidFill>
                <a:latin typeface="Arial" charset="0"/>
                <a:cs typeface="Times New Roman" pitchFamily="18" charset="0"/>
              </a:rPr>
              <a:t>ДОХОДЫ</a:t>
            </a:r>
          </a:p>
        </p:txBody>
      </p:sp>
      <p:sp>
        <p:nvSpPr>
          <p:cNvPr id="28" name="Rectangle 16"/>
          <p:cNvSpPr>
            <a:spLocks noChangeArrowheads="1"/>
          </p:cNvSpPr>
          <p:nvPr/>
        </p:nvSpPr>
        <p:spPr bwMode="auto">
          <a:xfrm>
            <a:off x="4296210" y="4157694"/>
            <a:ext cx="165839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990,4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9" name="Rectangle 16"/>
          <p:cNvSpPr>
            <a:spLocks noChangeArrowheads="1"/>
          </p:cNvSpPr>
          <p:nvPr/>
        </p:nvSpPr>
        <p:spPr bwMode="auto">
          <a:xfrm>
            <a:off x="887474" y="1624550"/>
            <a:ext cx="1729828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20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4 060,7</a:t>
            </a:r>
            <a:endParaRPr lang="ru-RU" altLang="ru-RU" sz="20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30" name="Rectangle 16"/>
          <p:cNvSpPr>
            <a:spLocks noChangeArrowheads="1"/>
          </p:cNvSpPr>
          <p:nvPr/>
        </p:nvSpPr>
        <p:spPr bwMode="auto">
          <a:xfrm>
            <a:off x="4128746" y="1419797"/>
            <a:ext cx="18316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20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4 345,9</a:t>
            </a:r>
            <a:endParaRPr lang="ru-RU" altLang="ru-RU" sz="20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31" name="Rectangle 13"/>
          <p:cNvSpPr>
            <a:spLocks noChangeArrowheads="1"/>
          </p:cNvSpPr>
          <p:nvPr/>
        </p:nvSpPr>
        <p:spPr bwMode="auto">
          <a:xfrm>
            <a:off x="1128451" y="4620780"/>
            <a:ext cx="130037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2024 ГОД</a:t>
            </a:r>
            <a:endParaRPr lang="ru-RU" altLang="ru-RU" sz="16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32" name="Rectangle 13"/>
          <p:cNvSpPr>
            <a:spLocks noChangeArrowheads="1"/>
          </p:cNvSpPr>
          <p:nvPr/>
        </p:nvSpPr>
        <p:spPr bwMode="auto">
          <a:xfrm>
            <a:off x="4473280" y="4634490"/>
            <a:ext cx="130037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2025 ГОД</a:t>
            </a:r>
            <a:endParaRPr lang="ru-RU" altLang="ru-RU" sz="16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2925916" y="2446768"/>
            <a:ext cx="1370294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+ 614,4 млн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рублей 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   или  22,4% </a:t>
            </a:r>
            <a:endParaRPr lang="ru-RU" altLang="ru-RU" sz="12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34" name="Rectangle 16"/>
          <p:cNvSpPr>
            <a:spLocks noChangeArrowheads="1"/>
          </p:cNvSpPr>
          <p:nvPr/>
        </p:nvSpPr>
        <p:spPr bwMode="auto">
          <a:xfrm>
            <a:off x="2940904" y="3696035"/>
            <a:ext cx="1355306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- 329,2 млн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рублей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  или 24,9 %</a:t>
            </a:r>
          </a:p>
        </p:txBody>
      </p:sp>
      <p:sp>
        <p:nvSpPr>
          <p:cNvPr id="35" name="Равнобедренный треугольник 34"/>
          <p:cNvSpPr/>
          <p:nvPr/>
        </p:nvSpPr>
        <p:spPr>
          <a:xfrm>
            <a:off x="2796455" y="2542106"/>
            <a:ext cx="288925" cy="161925"/>
          </a:xfrm>
          <a:prstGeom prst="triangle">
            <a:avLst/>
          </a:prstGeom>
          <a:gradFill rotWithShape="1">
            <a:gsLst>
              <a:gs pos="34000">
                <a:srgbClr val="C00000"/>
              </a:gs>
              <a:gs pos="98000">
                <a:schemeClr val="bg1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algn="ctr" defTabSz="912510">
              <a:spcBef>
                <a:spcPct val="0"/>
              </a:spcBef>
            </a:pPr>
            <a:endParaRPr lang="ru-RU" sz="1400" b="1" dirty="0">
              <a:solidFill>
                <a:prstClr val="white"/>
              </a:solidFill>
              <a:cs typeface="Arial" charset="0"/>
            </a:endParaRPr>
          </a:p>
        </p:txBody>
      </p:sp>
      <p:sp>
        <p:nvSpPr>
          <p:cNvPr id="36" name="Равнобедренный треугольник 35"/>
          <p:cNvSpPr/>
          <p:nvPr/>
        </p:nvSpPr>
        <p:spPr>
          <a:xfrm rot="10800000">
            <a:off x="2796455" y="3800792"/>
            <a:ext cx="288925" cy="161925"/>
          </a:xfrm>
          <a:prstGeom prst="triangle">
            <a:avLst/>
          </a:prstGeom>
          <a:gradFill rotWithShape="1">
            <a:gsLst>
              <a:gs pos="34000">
                <a:srgbClr val="C00000"/>
              </a:gs>
              <a:gs pos="98000">
                <a:schemeClr val="bg1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algn="ctr" defTabSz="912510">
              <a:spcBef>
                <a:spcPct val="0"/>
              </a:spcBef>
            </a:pPr>
            <a:endParaRPr lang="ru-RU" sz="1400" b="1" dirty="0">
              <a:solidFill>
                <a:prstClr val="white"/>
              </a:solidFill>
              <a:cs typeface="Arial" charset="0"/>
            </a:endParaRPr>
          </a:p>
        </p:txBody>
      </p:sp>
      <p:sp>
        <p:nvSpPr>
          <p:cNvPr id="38" name="Shape 419"/>
          <p:cNvSpPr/>
          <p:nvPr/>
        </p:nvSpPr>
        <p:spPr>
          <a:xfrm>
            <a:off x="7365446" y="1696944"/>
            <a:ext cx="677366" cy="7210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5" h="21589" extrusionOk="0">
                <a:moveTo>
                  <a:pt x="21585" y="15378"/>
                </a:moveTo>
                <a:lnTo>
                  <a:pt x="21585" y="6386"/>
                </a:lnTo>
                <a:cubicBezTo>
                  <a:pt x="21590" y="6075"/>
                  <a:pt x="21508" y="5767"/>
                  <a:pt x="21346" y="5491"/>
                </a:cubicBezTo>
                <a:cubicBezTo>
                  <a:pt x="21163" y="5179"/>
                  <a:pt x="20886" y="4918"/>
                  <a:pt x="20546" y="4738"/>
                </a:cubicBezTo>
                <a:lnTo>
                  <a:pt x="11690" y="215"/>
                </a:lnTo>
                <a:cubicBezTo>
                  <a:pt x="11409" y="68"/>
                  <a:pt x="11087" y="-6"/>
                  <a:pt x="10761" y="1"/>
                </a:cubicBezTo>
                <a:cubicBezTo>
                  <a:pt x="10463" y="7"/>
                  <a:pt x="10171" y="81"/>
                  <a:pt x="9914" y="215"/>
                </a:cubicBezTo>
                <a:lnTo>
                  <a:pt x="988" y="4789"/>
                </a:lnTo>
                <a:cubicBezTo>
                  <a:pt x="676" y="4952"/>
                  <a:pt x="420" y="5187"/>
                  <a:pt x="246" y="5468"/>
                </a:cubicBezTo>
                <a:cubicBezTo>
                  <a:pt x="75" y="5747"/>
                  <a:pt x="-10" y="6062"/>
                  <a:pt x="1" y="6379"/>
                </a:cubicBezTo>
                <a:lnTo>
                  <a:pt x="35" y="15327"/>
                </a:lnTo>
                <a:cubicBezTo>
                  <a:pt x="25" y="15499"/>
                  <a:pt x="45" y="15671"/>
                  <a:pt x="91" y="15836"/>
                </a:cubicBezTo>
                <a:cubicBezTo>
                  <a:pt x="135" y="15993"/>
                  <a:pt x="204" y="16145"/>
                  <a:pt x="303" y="16284"/>
                </a:cubicBezTo>
                <a:cubicBezTo>
                  <a:pt x="432" y="16463"/>
                  <a:pt x="608" y="16613"/>
                  <a:pt x="815" y="16720"/>
                </a:cubicBezTo>
                <a:lnTo>
                  <a:pt x="9859" y="21377"/>
                </a:lnTo>
                <a:cubicBezTo>
                  <a:pt x="10163" y="21521"/>
                  <a:pt x="10503" y="21594"/>
                  <a:pt x="10848" y="21589"/>
                </a:cubicBezTo>
                <a:cubicBezTo>
                  <a:pt x="11170" y="21584"/>
                  <a:pt x="11486" y="21511"/>
                  <a:pt x="11769" y="21377"/>
                </a:cubicBezTo>
                <a:lnTo>
                  <a:pt x="20517" y="16889"/>
                </a:lnTo>
                <a:cubicBezTo>
                  <a:pt x="20830" y="16734"/>
                  <a:pt x="21093" y="16510"/>
                  <a:pt x="21281" y="16239"/>
                </a:cubicBezTo>
                <a:cubicBezTo>
                  <a:pt x="21461" y="15978"/>
                  <a:pt x="21565" y="15683"/>
                  <a:pt x="21585" y="15378"/>
                </a:cubicBezTo>
                <a:close/>
              </a:path>
            </a:pathLst>
          </a:custGeom>
          <a:solidFill>
            <a:srgbClr val="FFC601"/>
          </a:solidFill>
          <a:ln w="12700">
            <a:miter lim="400000"/>
          </a:ln>
          <a:effectLst>
            <a:outerShdw blurRad="355600" dist="25400" dir="5400000" rotWithShape="0">
              <a:srgbClr val="000000">
                <a:alpha val="50000"/>
              </a:srgbClr>
            </a:outerShdw>
          </a:effectLst>
        </p:spPr>
        <p:txBody>
          <a:bodyPr lIns="50800" tIns="50800" rIns="50800" bIns="50800" anchor="ctr"/>
          <a:lstStyle/>
          <a:p>
            <a:pPr algn="ctr" defTabSz="825500" hangingPunct="0">
              <a:defRPr sz="3200">
                <a:solidFill>
                  <a:srgbClr val="000000"/>
                </a:solidFill>
              </a:defRPr>
            </a:pPr>
            <a:endParaRPr sz="3200" kern="0">
              <a:solidFill>
                <a:srgbClr val="000000"/>
              </a:solidFill>
              <a:latin typeface="Arial"/>
              <a:sym typeface="Helvetica Light"/>
            </a:endParaRPr>
          </a:p>
        </p:txBody>
      </p:sp>
      <p:sp>
        <p:nvSpPr>
          <p:cNvPr id="39" name="Shape 419"/>
          <p:cNvSpPr/>
          <p:nvPr/>
        </p:nvSpPr>
        <p:spPr>
          <a:xfrm>
            <a:off x="8224895" y="2974479"/>
            <a:ext cx="529790" cy="5926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5" h="21589" extrusionOk="0">
                <a:moveTo>
                  <a:pt x="21585" y="15378"/>
                </a:moveTo>
                <a:lnTo>
                  <a:pt x="21585" y="6386"/>
                </a:lnTo>
                <a:cubicBezTo>
                  <a:pt x="21590" y="6075"/>
                  <a:pt x="21508" y="5767"/>
                  <a:pt x="21346" y="5491"/>
                </a:cubicBezTo>
                <a:cubicBezTo>
                  <a:pt x="21163" y="5179"/>
                  <a:pt x="20886" y="4918"/>
                  <a:pt x="20546" y="4738"/>
                </a:cubicBezTo>
                <a:lnTo>
                  <a:pt x="11690" y="215"/>
                </a:lnTo>
                <a:cubicBezTo>
                  <a:pt x="11409" y="68"/>
                  <a:pt x="11087" y="-6"/>
                  <a:pt x="10761" y="1"/>
                </a:cubicBezTo>
                <a:cubicBezTo>
                  <a:pt x="10463" y="7"/>
                  <a:pt x="10171" y="81"/>
                  <a:pt x="9914" y="215"/>
                </a:cubicBezTo>
                <a:lnTo>
                  <a:pt x="988" y="4789"/>
                </a:lnTo>
                <a:cubicBezTo>
                  <a:pt x="676" y="4952"/>
                  <a:pt x="420" y="5187"/>
                  <a:pt x="246" y="5468"/>
                </a:cubicBezTo>
                <a:cubicBezTo>
                  <a:pt x="75" y="5747"/>
                  <a:pt x="-10" y="6062"/>
                  <a:pt x="1" y="6379"/>
                </a:cubicBezTo>
                <a:lnTo>
                  <a:pt x="35" y="15327"/>
                </a:lnTo>
                <a:cubicBezTo>
                  <a:pt x="25" y="15499"/>
                  <a:pt x="45" y="15671"/>
                  <a:pt x="91" y="15836"/>
                </a:cubicBezTo>
                <a:cubicBezTo>
                  <a:pt x="135" y="15993"/>
                  <a:pt x="204" y="16145"/>
                  <a:pt x="303" y="16284"/>
                </a:cubicBezTo>
                <a:cubicBezTo>
                  <a:pt x="432" y="16463"/>
                  <a:pt x="608" y="16613"/>
                  <a:pt x="815" y="16720"/>
                </a:cubicBezTo>
                <a:lnTo>
                  <a:pt x="9859" y="21377"/>
                </a:lnTo>
                <a:cubicBezTo>
                  <a:pt x="10163" y="21521"/>
                  <a:pt x="10503" y="21594"/>
                  <a:pt x="10848" y="21589"/>
                </a:cubicBezTo>
                <a:cubicBezTo>
                  <a:pt x="11170" y="21584"/>
                  <a:pt x="11486" y="21511"/>
                  <a:pt x="11769" y="21377"/>
                </a:cubicBezTo>
                <a:lnTo>
                  <a:pt x="20517" y="16889"/>
                </a:lnTo>
                <a:cubicBezTo>
                  <a:pt x="20830" y="16734"/>
                  <a:pt x="21093" y="16510"/>
                  <a:pt x="21281" y="16239"/>
                </a:cubicBezTo>
                <a:cubicBezTo>
                  <a:pt x="21461" y="15978"/>
                  <a:pt x="21565" y="15683"/>
                  <a:pt x="21585" y="15378"/>
                </a:cubicBezTo>
                <a:close/>
              </a:path>
            </a:pathLst>
          </a:custGeom>
          <a:solidFill>
            <a:srgbClr val="FFC601"/>
          </a:solidFill>
          <a:ln w="12700">
            <a:miter lim="400000"/>
          </a:ln>
          <a:effectLst>
            <a:outerShdw blurRad="355600" dist="25400" dir="5400000" rotWithShape="0">
              <a:srgbClr val="000000">
                <a:alpha val="50000"/>
              </a:srgbClr>
            </a:outerShdw>
          </a:effectLst>
        </p:spPr>
        <p:txBody>
          <a:bodyPr lIns="50800" tIns="50800" rIns="50800" bIns="50800" anchor="ctr"/>
          <a:lstStyle/>
          <a:p>
            <a:pPr algn="ctr" defTabSz="825500" hangingPunct="0">
              <a:defRPr sz="3200">
                <a:solidFill>
                  <a:srgbClr val="000000"/>
                </a:solidFill>
              </a:defRPr>
            </a:pPr>
            <a:endParaRPr sz="3200" kern="0">
              <a:solidFill>
                <a:srgbClr val="000000"/>
              </a:solidFill>
              <a:latin typeface="Arial"/>
              <a:sym typeface="Helvetica Light"/>
            </a:endParaRPr>
          </a:p>
        </p:txBody>
      </p:sp>
      <p:sp>
        <p:nvSpPr>
          <p:cNvPr id="41" name="Shape 419"/>
          <p:cNvSpPr/>
          <p:nvPr/>
        </p:nvSpPr>
        <p:spPr>
          <a:xfrm>
            <a:off x="6473106" y="3131986"/>
            <a:ext cx="368037" cy="3939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85" h="21589" extrusionOk="0">
                <a:moveTo>
                  <a:pt x="21585" y="15378"/>
                </a:moveTo>
                <a:lnTo>
                  <a:pt x="21585" y="6386"/>
                </a:lnTo>
                <a:cubicBezTo>
                  <a:pt x="21590" y="6075"/>
                  <a:pt x="21508" y="5767"/>
                  <a:pt x="21346" y="5491"/>
                </a:cubicBezTo>
                <a:cubicBezTo>
                  <a:pt x="21163" y="5179"/>
                  <a:pt x="20886" y="4918"/>
                  <a:pt x="20546" y="4738"/>
                </a:cubicBezTo>
                <a:lnTo>
                  <a:pt x="11690" y="215"/>
                </a:lnTo>
                <a:cubicBezTo>
                  <a:pt x="11409" y="68"/>
                  <a:pt x="11087" y="-6"/>
                  <a:pt x="10761" y="1"/>
                </a:cubicBezTo>
                <a:cubicBezTo>
                  <a:pt x="10463" y="7"/>
                  <a:pt x="10171" y="81"/>
                  <a:pt x="9914" y="215"/>
                </a:cubicBezTo>
                <a:lnTo>
                  <a:pt x="988" y="4789"/>
                </a:lnTo>
                <a:cubicBezTo>
                  <a:pt x="676" y="4952"/>
                  <a:pt x="420" y="5187"/>
                  <a:pt x="246" y="5468"/>
                </a:cubicBezTo>
                <a:cubicBezTo>
                  <a:pt x="75" y="5747"/>
                  <a:pt x="-10" y="6062"/>
                  <a:pt x="1" y="6379"/>
                </a:cubicBezTo>
                <a:lnTo>
                  <a:pt x="35" y="15327"/>
                </a:lnTo>
                <a:cubicBezTo>
                  <a:pt x="25" y="15499"/>
                  <a:pt x="45" y="15671"/>
                  <a:pt x="91" y="15836"/>
                </a:cubicBezTo>
                <a:cubicBezTo>
                  <a:pt x="135" y="15993"/>
                  <a:pt x="204" y="16145"/>
                  <a:pt x="303" y="16284"/>
                </a:cubicBezTo>
                <a:cubicBezTo>
                  <a:pt x="432" y="16463"/>
                  <a:pt x="608" y="16613"/>
                  <a:pt x="815" y="16720"/>
                </a:cubicBezTo>
                <a:lnTo>
                  <a:pt x="9859" y="21377"/>
                </a:lnTo>
                <a:cubicBezTo>
                  <a:pt x="10163" y="21521"/>
                  <a:pt x="10503" y="21594"/>
                  <a:pt x="10848" y="21589"/>
                </a:cubicBezTo>
                <a:cubicBezTo>
                  <a:pt x="11170" y="21584"/>
                  <a:pt x="11486" y="21511"/>
                  <a:pt x="11769" y="21377"/>
                </a:cubicBezTo>
                <a:lnTo>
                  <a:pt x="20517" y="16889"/>
                </a:lnTo>
                <a:cubicBezTo>
                  <a:pt x="20830" y="16734"/>
                  <a:pt x="21093" y="16510"/>
                  <a:pt x="21281" y="16239"/>
                </a:cubicBezTo>
                <a:cubicBezTo>
                  <a:pt x="21461" y="15978"/>
                  <a:pt x="21565" y="15683"/>
                  <a:pt x="21585" y="15378"/>
                </a:cubicBezTo>
                <a:close/>
              </a:path>
            </a:pathLst>
          </a:custGeom>
          <a:solidFill>
            <a:srgbClr val="FFC601"/>
          </a:solidFill>
          <a:ln w="12700">
            <a:miter lim="400000"/>
          </a:ln>
          <a:effectLst>
            <a:outerShdw blurRad="355600" dist="25400" dir="5400000" rotWithShape="0">
              <a:srgbClr val="000000">
                <a:alpha val="50000"/>
              </a:srgbClr>
            </a:outerShdw>
          </a:effectLst>
        </p:spPr>
        <p:txBody>
          <a:bodyPr lIns="50800" tIns="50800" rIns="50800" bIns="50800" anchor="ctr"/>
          <a:lstStyle/>
          <a:p>
            <a:pPr algn="ctr" defTabSz="825500" hangingPunct="0">
              <a:defRPr sz="3200">
                <a:solidFill>
                  <a:srgbClr val="000000"/>
                </a:solidFill>
              </a:defRPr>
            </a:pPr>
            <a:endParaRPr sz="3200" kern="0">
              <a:solidFill>
                <a:srgbClr val="000000"/>
              </a:solidFill>
              <a:latin typeface="Arial"/>
              <a:sym typeface="Helvetica Light"/>
            </a:endParaRPr>
          </a:p>
        </p:txBody>
      </p:sp>
      <p:sp>
        <p:nvSpPr>
          <p:cNvPr id="51" name="Arrow: Chevron 3">
            <a:extLst>
              <a:ext uri="{FF2B5EF4-FFF2-40B4-BE49-F238E27FC236}">
                <a16:creationId xmlns:a16="http://schemas.microsoft.com/office/drawing/2014/main" xmlns="" id="{B74DCDE5-F6FF-490A-B8D2-396498CA034B}"/>
              </a:ext>
            </a:extLst>
          </p:cNvPr>
          <p:cNvSpPr/>
          <p:nvPr/>
        </p:nvSpPr>
        <p:spPr>
          <a:xfrm>
            <a:off x="7094349" y="106652"/>
            <a:ext cx="1947474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52" name="Group 57">
            <a:extLst>
              <a:ext uri="{FF2B5EF4-FFF2-40B4-BE49-F238E27FC236}">
                <a16:creationId xmlns:a16="http://schemas.microsoft.com/office/drawing/2014/main" xmlns="" id="{EE4EA1F8-2E82-4BD3-8FEE-7C36ADF445AB}"/>
              </a:ext>
            </a:extLst>
          </p:cNvPr>
          <p:cNvGrpSpPr/>
          <p:nvPr/>
        </p:nvGrpSpPr>
        <p:grpSpPr>
          <a:xfrm>
            <a:off x="7338631" y="134190"/>
            <a:ext cx="289122" cy="276780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53" name="Freeform 1161">
              <a:extLst>
                <a:ext uri="{FF2B5EF4-FFF2-40B4-BE49-F238E27FC236}">
                  <a16:creationId xmlns:a16="http://schemas.microsoft.com/office/drawing/2014/main" xmlns="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4" name="Freeform 1162">
              <a:extLst>
                <a:ext uri="{FF2B5EF4-FFF2-40B4-BE49-F238E27FC236}">
                  <a16:creationId xmlns:a16="http://schemas.microsoft.com/office/drawing/2014/main" xmlns="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5" name="Freeform 1163">
              <a:extLst>
                <a:ext uri="{FF2B5EF4-FFF2-40B4-BE49-F238E27FC236}">
                  <a16:creationId xmlns:a16="http://schemas.microsoft.com/office/drawing/2014/main" xmlns="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6" name="Freeform 1164">
              <a:extLst>
                <a:ext uri="{FF2B5EF4-FFF2-40B4-BE49-F238E27FC236}">
                  <a16:creationId xmlns:a16="http://schemas.microsoft.com/office/drawing/2014/main" xmlns="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7" name="Freeform 1165">
              <a:extLst>
                <a:ext uri="{FF2B5EF4-FFF2-40B4-BE49-F238E27FC236}">
                  <a16:creationId xmlns:a16="http://schemas.microsoft.com/office/drawing/2014/main" xmlns="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8" name="Freeform 1166">
              <a:extLst>
                <a:ext uri="{FF2B5EF4-FFF2-40B4-BE49-F238E27FC236}">
                  <a16:creationId xmlns:a16="http://schemas.microsoft.com/office/drawing/2014/main" xmlns="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9" name="Freeform 1167">
              <a:extLst>
                <a:ext uri="{FF2B5EF4-FFF2-40B4-BE49-F238E27FC236}">
                  <a16:creationId xmlns:a16="http://schemas.microsoft.com/office/drawing/2014/main" xmlns="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0" name="Freeform 1168">
              <a:extLst>
                <a:ext uri="{FF2B5EF4-FFF2-40B4-BE49-F238E27FC236}">
                  <a16:creationId xmlns:a16="http://schemas.microsoft.com/office/drawing/2014/main" xmlns="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1" name="Freeform 1169">
              <a:extLst>
                <a:ext uri="{FF2B5EF4-FFF2-40B4-BE49-F238E27FC236}">
                  <a16:creationId xmlns:a16="http://schemas.microsoft.com/office/drawing/2014/main" xmlns="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62" name="Oval 15">
            <a:extLst>
              <a:ext uri="{FF2B5EF4-FFF2-40B4-BE49-F238E27FC236}">
                <a16:creationId xmlns:a16="http://schemas.microsoft.com/office/drawing/2014/main" xmlns="" id="{BDB611C0-188C-4800-8C8D-7405100DC7C7}"/>
              </a:ext>
            </a:extLst>
          </p:cNvPr>
          <p:cNvSpPr/>
          <p:nvPr/>
        </p:nvSpPr>
        <p:spPr>
          <a:xfrm>
            <a:off x="8040749" y="433480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599139" y="80225"/>
            <a:ext cx="1488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b="1" dirty="0">
                <a:solidFill>
                  <a:srgbClr val="FFFFFF"/>
                </a:solidFill>
              </a:rPr>
              <a:t>м</a:t>
            </a:r>
            <a:r>
              <a:rPr lang="ru-RU" b="1" dirty="0" smtClean="0">
                <a:solidFill>
                  <a:srgbClr val="FFFFFF"/>
                </a:solidFill>
              </a:rPr>
              <a:t>лн рублей</a:t>
            </a:r>
            <a:endParaRPr lang="ru-RU" b="1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429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39"/>
          <p:cNvSpPr>
            <a:spLocks noEditPoints="1"/>
          </p:cNvSpPr>
          <p:nvPr/>
        </p:nvSpPr>
        <p:spPr bwMode="auto">
          <a:xfrm>
            <a:off x="145249" y="-92545"/>
            <a:ext cx="5688632" cy="1115908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algn="ctr" defTabSz="913095">
              <a:defRPr/>
            </a:pPr>
            <a:endParaRPr lang="ru-RU" altLang="ru-RU" b="1" dirty="0" smtClean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  <a:p>
            <a:pPr algn="ctr" defTabSz="913095">
              <a:defRPr/>
            </a:pPr>
            <a:r>
              <a:rPr lang="ru-RU" altLang="ru-RU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НОРМАТИВЫ ОТЧИСЛЕНИЙ	 </a:t>
            </a:r>
            <a:r>
              <a:rPr lang="ru-RU" altLang="ru-RU" b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ДОХОДОВ В БЮДЖЕТ ГОРОДА </a:t>
            </a:r>
            <a:r>
              <a:rPr lang="ru-RU" altLang="ru-RU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КОМСОМОЛЬСКА-НА-АМУРЕ </a:t>
            </a:r>
            <a:r>
              <a:rPr lang="ru-RU" altLang="ru-RU" b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В </a:t>
            </a:r>
            <a:r>
              <a:rPr lang="ru-RU" altLang="ru-RU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2025  ГОДУ</a:t>
            </a:r>
            <a:endParaRPr lang="en-US" kern="0" dirty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8" name="Нашивка 7"/>
          <p:cNvSpPr/>
          <p:nvPr/>
        </p:nvSpPr>
        <p:spPr>
          <a:xfrm>
            <a:off x="1945270" y="897902"/>
            <a:ext cx="2338698" cy="432051"/>
          </a:xfrm>
          <a:prstGeom prst="chevron">
            <a:avLst/>
          </a:prstGeom>
          <a:gradFill>
            <a:gsLst>
              <a:gs pos="0">
                <a:srgbClr val="009999">
                  <a:lumMod val="92000"/>
                </a:srgbClr>
              </a:gs>
              <a:gs pos="69000">
                <a:schemeClr val="accent2">
                  <a:lumMod val="33000"/>
                  <a:lumOff val="67000"/>
                </a:schemeClr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9" name="Нашивка 8"/>
          <p:cNvSpPr/>
          <p:nvPr/>
        </p:nvSpPr>
        <p:spPr>
          <a:xfrm>
            <a:off x="1987458" y="1329953"/>
            <a:ext cx="2339807" cy="365231"/>
          </a:xfrm>
          <a:prstGeom prst="chevron">
            <a:avLst/>
          </a:prstGeom>
          <a:gradFill>
            <a:gsLst>
              <a:gs pos="0">
                <a:srgbClr val="009999">
                  <a:lumMod val="92000"/>
                </a:srgbClr>
              </a:gs>
              <a:gs pos="69000">
                <a:schemeClr val="accent2">
                  <a:lumMod val="33000"/>
                  <a:lumOff val="67000"/>
                </a:schemeClr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10" name="Rectangle 16"/>
          <p:cNvSpPr>
            <a:spLocks noChangeArrowheads="1"/>
          </p:cNvSpPr>
          <p:nvPr/>
        </p:nvSpPr>
        <p:spPr bwMode="auto">
          <a:xfrm>
            <a:off x="1987457" y="897902"/>
            <a:ext cx="233980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2510">
              <a:spcBef>
                <a:spcPct val="0"/>
              </a:spcBef>
            </a:pPr>
            <a:r>
              <a:rPr lang="ru-RU" altLang="ru-RU" sz="11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   Налог на имущество              физических </a:t>
            </a:r>
            <a:r>
              <a:rPr lang="ru-RU" altLang="ru-RU" sz="11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лиц</a:t>
            </a:r>
            <a:endParaRPr lang="ru-RU" altLang="ru-RU" sz="11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1" name="Нашивка 10"/>
          <p:cNvSpPr/>
          <p:nvPr/>
        </p:nvSpPr>
        <p:spPr>
          <a:xfrm>
            <a:off x="1945270" y="1703996"/>
            <a:ext cx="2381995" cy="340971"/>
          </a:xfrm>
          <a:prstGeom prst="chevron">
            <a:avLst/>
          </a:prstGeom>
          <a:gradFill>
            <a:gsLst>
              <a:gs pos="0">
                <a:srgbClr val="009999">
                  <a:lumMod val="92000"/>
                </a:srgbClr>
              </a:gs>
              <a:gs pos="69000">
                <a:schemeClr val="accent2">
                  <a:lumMod val="33000"/>
                  <a:lumOff val="67000"/>
                </a:schemeClr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12" name="Нашивка 11"/>
          <p:cNvSpPr/>
          <p:nvPr/>
        </p:nvSpPr>
        <p:spPr>
          <a:xfrm>
            <a:off x="1945270" y="2075665"/>
            <a:ext cx="2396383" cy="268603"/>
          </a:xfrm>
          <a:prstGeom prst="chevron">
            <a:avLst/>
          </a:prstGeom>
          <a:gradFill>
            <a:gsLst>
              <a:gs pos="0">
                <a:srgbClr val="009999">
                  <a:lumMod val="92000"/>
                </a:srgbClr>
              </a:gs>
              <a:gs pos="69000">
                <a:schemeClr val="accent2">
                  <a:lumMod val="33000"/>
                  <a:lumOff val="67000"/>
                </a:schemeClr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13" name="Rectangle 16"/>
          <p:cNvSpPr>
            <a:spLocks noChangeArrowheads="1"/>
          </p:cNvSpPr>
          <p:nvPr/>
        </p:nvSpPr>
        <p:spPr bwMode="auto">
          <a:xfrm>
            <a:off x="1900025" y="1329953"/>
            <a:ext cx="2383943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2510">
              <a:spcBef>
                <a:spcPct val="0"/>
              </a:spcBef>
            </a:pPr>
            <a:r>
              <a:rPr lang="ru-RU" altLang="ru-RU" sz="11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Транспортный налог</a:t>
            </a:r>
            <a:endParaRPr lang="ru-RU" altLang="ru-RU" sz="11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4" name="Rectangle 16"/>
          <p:cNvSpPr>
            <a:spLocks noChangeArrowheads="1"/>
          </p:cNvSpPr>
          <p:nvPr/>
        </p:nvSpPr>
        <p:spPr bwMode="auto">
          <a:xfrm>
            <a:off x="2155323" y="1703996"/>
            <a:ext cx="2137353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2510">
              <a:spcBef>
                <a:spcPct val="0"/>
              </a:spcBef>
            </a:pPr>
            <a:r>
              <a:rPr lang="ru-RU" altLang="ru-RU" sz="11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Земельный налог</a:t>
            </a:r>
            <a:endParaRPr lang="ru-RU" altLang="ru-RU" sz="11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5" name="Нашивка 14"/>
          <p:cNvSpPr/>
          <p:nvPr/>
        </p:nvSpPr>
        <p:spPr>
          <a:xfrm>
            <a:off x="1945269" y="2371496"/>
            <a:ext cx="2396385" cy="372588"/>
          </a:xfrm>
          <a:prstGeom prst="chevron">
            <a:avLst/>
          </a:prstGeom>
          <a:gradFill>
            <a:gsLst>
              <a:gs pos="0">
                <a:srgbClr val="009999">
                  <a:lumMod val="92000"/>
                </a:srgbClr>
              </a:gs>
              <a:gs pos="69000">
                <a:schemeClr val="accent2">
                  <a:lumMod val="33000"/>
                  <a:lumOff val="67000"/>
                </a:schemeClr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2256419" y="2082658"/>
            <a:ext cx="1658390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1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НДФЛ</a:t>
            </a:r>
          </a:p>
        </p:txBody>
      </p:sp>
      <p:sp>
        <p:nvSpPr>
          <p:cNvPr id="18" name="Rectangle 16"/>
          <p:cNvSpPr>
            <a:spLocks noChangeArrowheads="1"/>
          </p:cNvSpPr>
          <p:nvPr/>
        </p:nvSpPr>
        <p:spPr bwMode="auto">
          <a:xfrm>
            <a:off x="1987458" y="2371496"/>
            <a:ext cx="2196311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2510">
              <a:spcBef>
                <a:spcPct val="0"/>
              </a:spcBef>
            </a:pPr>
            <a:r>
              <a:rPr lang="ru-RU" altLang="ru-RU" sz="105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Акцизы на нефтепродукты</a:t>
            </a:r>
            <a:endParaRPr lang="ru-RU" altLang="ru-RU" sz="105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9" name="Нашивка 18"/>
          <p:cNvSpPr/>
          <p:nvPr/>
        </p:nvSpPr>
        <p:spPr>
          <a:xfrm>
            <a:off x="2010230" y="3455062"/>
            <a:ext cx="2317035" cy="474232"/>
          </a:xfrm>
          <a:prstGeom prst="chevron">
            <a:avLst/>
          </a:prstGeom>
          <a:gradFill>
            <a:gsLst>
              <a:gs pos="0">
                <a:srgbClr val="009999">
                  <a:lumMod val="92000"/>
                </a:srgbClr>
              </a:gs>
              <a:gs pos="69000">
                <a:schemeClr val="accent2">
                  <a:lumMod val="33000"/>
                  <a:lumOff val="67000"/>
                </a:schemeClr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20" name="Нашивка 19"/>
          <p:cNvSpPr/>
          <p:nvPr/>
        </p:nvSpPr>
        <p:spPr>
          <a:xfrm>
            <a:off x="2010230" y="4011910"/>
            <a:ext cx="2317035" cy="504056"/>
          </a:xfrm>
          <a:prstGeom prst="chevron">
            <a:avLst/>
          </a:prstGeom>
          <a:gradFill>
            <a:gsLst>
              <a:gs pos="0">
                <a:srgbClr val="009999">
                  <a:lumMod val="95000"/>
                </a:srgbClr>
              </a:gs>
              <a:gs pos="69000">
                <a:schemeClr val="accent2">
                  <a:lumMod val="33000"/>
                  <a:lumOff val="67000"/>
                </a:schemeClr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Арендная плата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за имущество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 и земельные участки</a:t>
            </a:r>
          </a:p>
        </p:txBody>
      </p:sp>
      <p:sp>
        <p:nvSpPr>
          <p:cNvPr id="22" name="Rectangle 16"/>
          <p:cNvSpPr>
            <a:spLocks noChangeArrowheads="1"/>
          </p:cNvSpPr>
          <p:nvPr/>
        </p:nvSpPr>
        <p:spPr bwMode="auto">
          <a:xfrm>
            <a:off x="2010230" y="3219823"/>
            <a:ext cx="2331423" cy="784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2510">
              <a:spcBef>
                <a:spcPct val="0"/>
              </a:spcBef>
            </a:pPr>
            <a:r>
              <a:rPr lang="ru-RU" altLang="ru-RU" sz="12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   </a:t>
            </a:r>
            <a:endParaRPr lang="ru-RU" altLang="ru-RU" sz="1200" b="1" dirty="0" smtClean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2510">
              <a:spcBef>
                <a:spcPct val="0"/>
              </a:spcBef>
            </a:pPr>
            <a:r>
              <a:rPr lang="ru-RU" altLang="ru-RU" sz="11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Плата за негативное воздействие на  окружающую среду</a:t>
            </a:r>
            <a:endParaRPr lang="ru-RU" altLang="ru-RU" sz="11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4" name="Rectangle 16"/>
          <p:cNvSpPr>
            <a:spLocks noChangeArrowheads="1"/>
          </p:cNvSpPr>
          <p:nvPr/>
        </p:nvSpPr>
        <p:spPr bwMode="auto">
          <a:xfrm>
            <a:off x="2155323" y="3782850"/>
            <a:ext cx="202844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2510">
              <a:spcBef>
                <a:spcPct val="0"/>
              </a:spcBef>
            </a:pPr>
            <a:r>
              <a:rPr lang="ru-RU" altLang="ru-RU" sz="1400" b="1" dirty="0">
                <a:solidFill>
                  <a:prstClr val="black"/>
                </a:solidFill>
                <a:latin typeface="Arial" charset="0"/>
                <a:cs typeface="Times New Roman" pitchFamily="18" charset="0"/>
              </a:rPr>
              <a:t>  </a:t>
            </a:r>
            <a:endParaRPr lang="ru-RU" altLang="ru-RU" sz="1400" b="1" dirty="0" smtClean="0">
              <a:solidFill>
                <a:prstClr val="black"/>
              </a:solidFill>
              <a:latin typeface="Arial" charset="0"/>
              <a:cs typeface="Times New Roman" pitchFamily="18" charset="0"/>
            </a:endParaRPr>
          </a:p>
          <a:p>
            <a:pPr algn="ctr" defTabSz="912510">
              <a:spcBef>
                <a:spcPct val="0"/>
              </a:spcBef>
            </a:pPr>
            <a:r>
              <a:rPr lang="ru-RU" altLang="ru-RU" sz="1400" b="1" dirty="0" smtClean="0">
                <a:solidFill>
                  <a:prstClr val="black"/>
                </a:solidFill>
                <a:latin typeface="Arial" charset="0"/>
                <a:cs typeface="Times New Roman" pitchFamily="18" charset="0"/>
              </a:rPr>
              <a:t> </a:t>
            </a:r>
            <a:endParaRPr lang="ru-RU" altLang="ru-RU" sz="105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9" name="Стрелка вправо 28"/>
          <p:cNvSpPr/>
          <p:nvPr/>
        </p:nvSpPr>
        <p:spPr>
          <a:xfrm>
            <a:off x="4349397" y="3479145"/>
            <a:ext cx="1884183" cy="426065"/>
          </a:xfrm>
          <a:prstGeom prst="rightArrow">
            <a:avLst>
              <a:gd name="adj1" fmla="val 50000"/>
              <a:gd name="adj2" fmla="val 55920"/>
            </a:avLst>
          </a:prstGeom>
          <a:gradFill>
            <a:gsLst>
              <a:gs pos="29000">
                <a:srgbClr val="C00000"/>
              </a:gs>
              <a:gs pos="82000">
                <a:schemeClr val="bg1"/>
              </a:gs>
            </a:gsLst>
            <a:lin ang="5400000" scaled="1"/>
          </a:gradFill>
          <a:ln>
            <a:solidFill>
              <a:srgbClr val="FF0000">
                <a:alpha val="1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510"/>
            <a:r>
              <a:rPr 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60 %</a:t>
            </a:r>
            <a:endParaRPr lang="ru-RU" sz="1200" b="1" dirty="0">
              <a:solidFill>
                <a:srgbClr val="000000"/>
              </a:solidFill>
              <a:latin typeface="Arial Black" panose="020B0A04020102020204" pitchFamily="34" charset="0"/>
            </a:endParaRPr>
          </a:p>
        </p:txBody>
      </p:sp>
      <p:sp>
        <p:nvSpPr>
          <p:cNvPr id="30" name="Стрелка вправо 29"/>
          <p:cNvSpPr/>
          <p:nvPr/>
        </p:nvSpPr>
        <p:spPr>
          <a:xfrm>
            <a:off x="4381045" y="2021352"/>
            <a:ext cx="1884183" cy="333899"/>
          </a:xfrm>
          <a:prstGeom prst="rightArrow">
            <a:avLst>
              <a:gd name="adj1" fmla="val 50000"/>
              <a:gd name="adj2" fmla="val 66998"/>
            </a:avLst>
          </a:prstGeom>
          <a:gradFill>
            <a:gsLst>
              <a:gs pos="29000">
                <a:srgbClr val="C00000"/>
              </a:gs>
              <a:gs pos="82000">
                <a:schemeClr val="bg1"/>
              </a:gs>
            </a:gsLst>
            <a:lin ang="5400000" scaled="1"/>
          </a:gradFill>
          <a:ln>
            <a:solidFill>
              <a:srgbClr val="FF0000">
                <a:alpha val="1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510"/>
            <a:r>
              <a:rPr 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19,5% </a:t>
            </a:r>
            <a:endParaRPr lang="ru-RU" sz="1200" b="1" dirty="0">
              <a:solidFill>
                <a:srgbClr val="000000"/>
              </a:solidFill>
              <a:latin typeface="Arial Black" panose="020B0A04020102020204" pitchFamily="34" charset="0"/>
            </a:endParaRPr>
          </a:p>
        </p:txBody>
      </p:sp>
      <p:sp>
        <p:nvSpPr>
          <p:cNvPr id="31" name="Стрелка вправо 30"/>
          <p:cNvSpPr/>
          <p:nvPr/>
        </p:nvSpPr>
        <p:spPr>
          <a:xfrm rot="16982">
            <a:off x="4381045" y="1325806"/>
            <a:ext cx="1884170" cy="378274"/>
          </a:xfrm>
          <a:prstGeom prst="rightArrow">
            <a:avLst>
              <a:gd name="adj1" fmla="val 50000"/>
              <a:gd name="adj2" fmla="val 59994"/>
            </a:avLst>
          </a:prstGeom>
          <a:gradFill>
            <a:gsLst>
              <a:gs pos="29000">
                <a:srgbClr val="C00000"/>
              </a:gs>
              <a:gs pos="82000">
                <a:schemeClr val="bg1"/>
              </a:gs>
            </a:gsLst>
            <a:lin ang="5400000" scaled="1"/>
          </a:gradFill>
          <a:ln>
            <a:solidFill>
              <a:srgbClr val="FF0000">
                <a:alpha val="1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510"/>
            <a:r>
              <a:rPr 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15%</a:t>
            </a:r>
            <a:endParaRPr lang="ru-RU" sz="1200" b="1" dirty="0">
              <a:solidFill>
                <a:srgbClr val="000000"/>
              </a:solidFill>
              <a:latin typeface="Arial Black" panose="020B0A04020102020204" pitchFamily="34" charset="0"/>
            </a:endParaRPr>
          </a:p>
        </p:txBody>
      </p:sp>
      <p:sp>
        <p:nvSpPr>
          <p:cNvPr id="32" name="Стрелка вправо 31"/>
          <p:cNvSpPr/>
          <p:nvPr/>
        </p:nvSpPr>
        <p:spPr>
          <a:xfrm>
            <a:off x="4380121" y="4019158"/>
            <a:ext cx="1884182" cy="454377"/>
          </a:xfrm>
          <a:prstGeom prst="rightArrow">
            <a:avLst>
              <a:gd name="adj1" fmla="val 50000"/>
              <a:gd name="adj2" fmla="val 56939"/>
            </a:avLst>
          </a:prstGeom>
          <a:gradFill>
            <a:gsLst>
              <a:gs pos="29000">
                <a:srgbClr val="C00000"/>
              </a:gs>
              <a:gs pos="82000">
                <a:schemeClr val="bg1"/>
              </a:gs>
            </a:gsLst>
            <a:lin ang="5400000" scaled="1"/>
          </a:gradFill>
          <a:ln>
            <a:solidFill>
              <a:srgbClr val="FF0000">
                <a:alpha val="1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510"/>
            <a:r>
              <a:rPr 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100 %</a:t>
            </a:r>
            <a:endParaRPr lang="ru-RU" sz="1200" b="1" dirty="0">
              <a:solidFill>
                <a:srgbClr val="000000"/>
              </a:solidFill>
              <a:latin typeface="Arial Black" panose="020B0A04020102020204" pitchFamily="34" charset="0"/>
            </a:endParaRPr>
          </a:p>
        </p:txBody>
      </p:sp>
      <p:sp>
        <p:nvSpPr>
          <p:cNvPr id="33" name="Стрелка вправо 32"/>
          <p:cNvSpPr/>
          <p:nvPr/>
        </p:nvSpPr>
        <p:spPr>
          <a:xfrm>
            <a:off x="4380121" y="836014"/>
            <a:ext cx="1885106" cy="432051"/>
          </a:xfrm>
          <a:prstGeom prst="rightArrow">
            <a:avLst>
              <a:gd name="adj1" fmla="val 44403"/>
              <a:gd name="adj2" fmla="val 54379"/>
            </a:avLst>
          </a:prstGeom>
          <a:gradFill>
            <a:gsLst>
              <a:gs pos="29000">
                <a:srgbClr val="C00000"/>
              </a:gs>
              <a:gs pos="82000">
                <a:schemeClr val="bg1"/>
              </a:gs>
            </a:gsLst>
            <a:lin ang="5400000" scaled="1"/>
          </a:gradFill>
          <a:ln>
            <a:solidFill>
              <a:srgbClr val="FF0000">
                <a:alpha val="1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510"/>
            <a:r>
              <a:rPr 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100%</a:t>
            </a:r>
            <a:endParaRPr lang="ru-RU" sz="1200" b="1" dirty="0">
              <a:solidFill>
                <a:srgbClr val="000000"/>
              </a:solidFill>
              <a:latin typeface="Arial Black" panose="020B0A04020102020204" pitchFamily="34" charset="0"/>
            </a:endParaRPr>
          </a:p>
        </p:txBody>
      </p:sp>
      <p:sp>
        <p:nvSpPr>
          <p:cNvPr id="34" name="Стрелка вправо 33"/>
          <p:cNvSpPr/>
          <p:nvPr/>
        </p:nvSpPr>
        <p:spPr>
          <a:xfrm>
            <a:off x="4381045" y="1695184"/>
            <a:ext cx="1884182" cy="349783"/>
          </a:xfrm>
          <a:prstGeom prst="rightArrow">
            <a:avLst>
              <a:gd name="adj1" fmla="val 50000"/>
              <a:gd name="adj2" fmla="val 66226"/>
            </a:avLst>
          </a:prstGeom>
          <a:gradFill>
            <a:gsLst>
              <a:gs pos="29000">
                <a:srgbClr val="C00000"/>
              </a:gs>
              <a:gs pos="82000">
                <a:schemeClr val="bg1"/>
              </a:gs>
            </a:gsLst>
            <a:lin ang="5400000" scaled="1"/>
          </a:gradFill>
          <a:ln>
            <a:solidFill>
              <a:srgbClr val="FF0000">
                <a:alpha val="1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510"/>
            <a:r>
              <a:rPr 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100%</a:t>
            </a:r>
            <a:endParaRPr lang="ru-RU" sz="1200" b="1" dirty="0">
              <a:solidFill>
                <a:srgbClr val="000000"/>
              </a:solidFill>
              <a:latin typeface="Arial Black" panose="020B0A04020102020204" pitchFamily="34" charset="0"/>
            </a:endParaRPr>
          </a:p>
        </p:txBody>
      </p:sp>
      <p:sp>
        <p:nvSpPr>
          <p:cNvPr id="35" name="Стрелка вправо 34"/>
          <p:cNvSpPr/>
          <p:nvPr/>
        </p:nvSpPr>
        <p:spPr>
          <a:xfrm>
            <a:off x="4381045" y="2297574"/>
            <a:ext cx="1884183" cy="432851"/>
          </a:xfrm>
          <a:prstGeom prst="rightArrow">
            <a:avLst/>
          </a:prstGeom>
          <a:gradFill>
            <a:gsLst>
              <a:gs pos="29000">
                <a:srgbClr val="C00000"/>
              </a:gs>
              <a:gs pos="82000">
                <a:schemeClr val="bg1"/>
              </a:gs>
            </a:gsLst>
            <a:lin ang="5400000" scaled="1"/>
          </a:gradFill>
          <a:ln>
            <a:solidFill>
              <a:srgbClr val="FF0000">
                <a:alpha val="1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510"/>
            <a:r>
              <a:rPr 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0,6%</a:t>
            </a:r>
            <a:r>
              <a:rPr lang="ru-RU" sz="1200" b="1" dirty="0" smtClean="0">
                <a:solidFill>
                  <a:prstClr val="white"/>
                </a:solidFill>
                <a:latin typeface="Arial Black" panose="020B0A04020102020204" pitchFamily="34" charset="0"/>
              </a:rPr>
              <a:t> </a:t>
            </a:r>
            <a:endParaRPr lang="ru-RU" sz="1200" b="1" dirty="0">
              <a:solidFill>
                <a:prstClr val="white"/>
              </a:solidFill>
              <a:latin typeface="Arial Black" panose="020B0A04020102020204" pitchFamily="34" charset="0"/>
            </a:endParaRPr>
          </a:p>
        </p:txBody>
      </p:sp>
      <p:sp>
        <p:nvSpPr>
          <p:cNvPr id="36" name="Стрелка вправо 35"/>
          <p:cNvSpPr/>
          <p:nvPr/>
        </p:nvSpPr>
        <p:spPr>
          <a:xfrm>
            <a:off x="4381045" y="2517713"/>
            <a:ext cx="1884183" cy="1094525"/>
          </a:xfrm>
          <a:prstGeom prst="rightArrow">
            <a:avLst>
              <a:gd name="adj1" fmla="val 43086"/>
              <a:gd name="adj2" fmla="val 42594"/>
            </a:avLst>
          </a:prstGeom>
          <a:gradFill>
            <a:gsLst>
              <a:gs pos="29000">
                <a:srgbClr val="C00000"/>
              </a:gs>
              <a:gs pos="82000">
                <a:schemeClr val="bg1"/>
              </a:gs>
            </a:gsLst>
            <a:lin ang="5400000" scaled="1"/>
          </a:gradFill>
          <a:ln>
            <a:solidFill>
              <a:srgbClr val="FF0000">
                <a:alpha val="1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510"/>
            <a:r>
              <a:rPr lang="ru-RU" sz="10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УСН</a:t>
            </a:r>
            <a:r>
              <a:rPr lang="ru-RU" sz="11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 – 15%</a:t>
            </a:r>
          </a:p>
          <a:p>
            <a:pPr algn="ctr" defTabSz="912510"/>
            <a:r>
              <a:rPr lang="ru-RU" sz="10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ЕСХН</a:t>
            </a:r>
            <a:r>
              <a:rPr lang="ru-RU" sz="11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 </a:t>
            </a:r>
            <a:r>
              <a:rPr lang="ru-RU" sz="1100" b="1" dirty="0">
                <a:solidFill>
                  <a:srgbClr val="000000"/>
                </a:solidFill>
                <a:latin typeface="Arial Black" panose="020B0A04020102020204" pitchFamily="34" charset="0"/>
              </a:rPr>
              <a:t>– </a:t>
            </a:r>
            <a:r>
              <a:rPr lang="ru-RU" sz="11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 100%</a:t>
            </a:r>
            <a:endParaRPr lang="ru-RU" sz="1100" b="1" dirty="0">
              <a:solidFill>
                <a:srgbClr val="000000"/>
              </a:solidFill>
              <a:latin typeface="Arial Black" panose="020B0A04020102020204" pitchFamily="34" charset="0"/>
            </a:endParaRPr>
          </a:p>
          <a:p>
            <a:pPr algn="ctr" defTabSz="912510"/>
            <a:r>
              <a:rPr lang="ru-RU" sz="1000" b="1" dirty="0">
                <a:solidFill>
                  <a:srgbClr val="000000"/>
                </a:solidFill>
                <a:latin typeface="Arial Black" panose="020B0A04020102020204" pitchFamily="34" charset="0"/>
              </a:rPr>
              <a:t>Патент</a:t>
            </a:r>
            <a:r>
              <a:rPr lang="ru-RU" sz="1100" b="1" dirty="0">
                <a:solidFill>
                  <a:srgbClr val="000000"/>
                </a:solidFill>
                <a:latin typeface="Arial Black" panose="020B0A04020102020204" pitchFamily="34" charset="0"/>
              </a:rPr>
              <a:t> </a:t>
            </a:r>
            <a:r>
              <a:rPr lang="ru-RU" sz="1100" b="1" dirty="0" smtClean="0">
                <a:solidFill>
                  <a:srgbClr val="000000"/>
                </a:solidFill>
                <a:latin typeface="Arial Black" panose="020B0A04020102020204" pitchFamily="34" charset="0"/>
              </a:rPr>
              <a:t>– 100%</a:t>
            </a:r>
            <a:endParaRPr lang="ru-RU" sz="1100" b="1" dirty="0">
              <a:solidFill>
                <a:srgbClr val="00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37" name="Picture Placeholder 3">
            <a:extLst>
              <a:ext uri="{FF2B5EF4-FFF2-40B4-BE49-F238E27FC236}">
                <a16:creationId xmlns:a16="http://schemas.microsoft.com/office/drawing/2014/main" xmlns="" id="{B2641546-CC7F-436B-BC0D-3EC81C5E24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8820" y="486006"/>
            <a:ext cx="2466178" cy="4176464"/>
          </a:xfrm>
          <a:custGeom>
            <a:avLst/>
            <a:gdLst>
              <a:gd name="connsiteX0" fmla="*/ 5407239 w 7186612"/>
              <a:gd name="connsiteY0" fmla="*/ 10413739 h 12660846"/>
              <a:gd name="connsiteX1" fmla="*/ 6718876 w 7186612"/>
              <a:gd name="connsiteY1" fmla="*/ 10413739 h 12660846"/>
              <a:gd name="connsiteX2" fmla="*/ 7186611 w 7186612"/>
              <a:gd name="connsiteY2" fmla="*/ 10881474 h 12660846"/>
              <a:gd name="connsiteX3" fmla="*/ 7186611 w 7186612"/>
              <a:gd name="connsiteY3" fmla="*/ 12193111 h 12660846"/>
              <a:gd name="connsiteX4" fmla="*/ 6718876 w 7186612"/>
              <a:gd name="connsiteY4" fmla="*/ 12660846 h 12660846"/>
              <a:gd name="connsiteX5" fmla="*/ 5407239 w 7186612"/>
              <a:gd name="connsiteY5" fmla="*/ 12660846 h 12660846"/>
              <a:gd name="connsiteX6" fmla="*/ 4939504 w 7186612"/>
              <a:gd name="connsiteY6" fmla="*/ 12193111 h 12660846"/>
              <a:gd name="connsiteX7" fmla="*/ 4939504 w 7186612"/>
              <a:gd name="connsiteY7" fmla="*/ 10881474 h 12660846"/>
              <a:gd name="connsiteX8" fmla="*/ 5407239 w 7186612"/>
              <a:gd name="connsiteY8" fmla="*/ 10413739 h 12660846"/>
              <a:gd name="connsiteX9" fmla="*/ 3605609 w 7186612"/>
              <a:gd name="connsiteY9" fmla="*/ 10407228 h 12660846"/>
              <a:gd name="connsiteX10" fmla="*/ 4475557 w 7186612"/>
              <a:gd name="connsiteY10" fmla="*/ 10407228 h 12660846"/>
              <a:gd name="connsiteX11" fmla="*/ 4785784 w 7186612"/>
              <a:gd name="connsiteY11" fmla="*/ 10717455 h 12660846"/>
              <a:gd name="connsiteX12" fmla="*/ 4785784 w 7186612"/>
              <a:gd name="connsiteY12" fmla="*/ 11587403 h 12660846"/>
              <a:gd name="connsiteX13" fmla="*/ 4475557 w 7186612"/>
              <a:gd name="connsiteY13" fmla="*/ 11897630 h 12660846"/>
              <a:gd name="connsiteX14" fmla="*/ 3605609 w 7186612"/>
              <a:gd name="connsiteY14" fmla="*/ 11897630 h 12660846"/>
              <a:gd name="connsiteX15" fmla="*/ 3295382 w 7186612"/>
              <a:gd name="connsiteY15" fmla="*/ 11587403 h 12660846"/>
              <a:gd name="connsiteX16" fmla="*/ 3295382 w 7186612"/>
              <a:gd name="connsiteY16" fmla="*/ 10717455 h 12660846"/>
              <a:gd name="connsiteX17" fmla="*/ 3605609 w 7186612"/>
              <a:gd name="connsiteY17" fmla="*/ 10407228 h 12660846"/>
              <a:gd name="connsiteX18" fmla="*/ 2349557 w 7186612"/>
              <a:gd name="connsiteY18" fmla="*/ 10407228 h 12660846"/>
              <a:gd name="connsiteX19" fmla="*/ 2933444 w 7186612"/>
              <a:gd name="connsiteY19" fmla="*/ 10407228 h 12660846"/>
              <a:gd name="connsiteX20" fmla="*/ 3141661 w 7186612"/>
              <a:gd name="connsiteY20" fmla="*/ 10615445 h 12660846"/>
              <a:gd name="connsiteX21" fmla="*/ 3141661 w 7186612"/>
              <a:gd name="connsiteY21" fmla="*/ 11199332 h 12660846"/>
              <a:gd name="connsiteX22" fmla="*/ 2933444 w 7186612"/>
              <a:gd name="connsiteY22" fmla="*/ 11407549 h 12660846"/>
              <a:gd name="connsiteX23" fmla="*/ 2349557 w 7186612"/>
              <a:gd name="connsiteY23" fmla="*/ 11407549 h 12660846"/>
              <a:gd name="connsiteX24" fmla="*/ 2141340 w 7186612"/>
              <a:gd name="connsiteY24" fmla="*/ 11199332 h 12660846"/>
              <a:gd name="connsiteX25" fmla="*/ 2141340 w 7186612"/>
              <a:gd name="connsiteY25" fmla="*/ 10615445 h 12660846"/>
              <a:gd name="connsiteX26" fmla="*/ 2349557 w 7186612"/>
              <a:gd name="connsiteY26" fmla="*/ 10407228 h 12660846"/>
              <a:gd name="connsiteX27" fmla="*/ 413723 w 7186612"/>
              <a:gd name="connsiteY27" fmla="*/ 10407228 h 12660846"/>
              <a:gd name="connsiteX28" fmla="*/ 1573896 w 7186612"/>
              <a:gd name="connsiteY28" fmla="*/ 10407228 h 12660846"/>
              <a:gd name="connsiteX29" fmla="*/ 1987619 w 7186612"/>
              <a:gd name="connsiteY29" fmla="*/ 10820951 h 12660846"/>
              <a:gd name="connsiteX30" fmla="*/ 1987619 w 7186612"/>
              <a:gd name="connsiteY30" fmla="*/ 11981124 h 12660846"/>
              <a:gd name="connsiteX31" fmla="*/ 1573896 w 7186612"/>
              <a:gd name="connsiteY31" fmla="*/ 12394847 h 12660846"/>
              <a:gd name="connsiteX32" fmla="*/ 413723 w 7186612"/>
              <a:gd name="connsiteY32" fmla="*/ 12394847 h 12660846"/>
              <a:gd name="connsiteX33" fmla="*/ 0 w 7186612"/>
              <a:gd name="connsiteY33" fmla="*/ 11981124 h 12660846"/>
              <a:gd name="connsiteX34" fmla="*/ 0 w 7186612"/>
              <a:gd name="connsiteY34" fmla="*/ 10820951 h 12660846"/>
              <a:gd name="connsiteX35" fmla="*/ 413723 w 7186612"/>
              <a:gd name="connsiteY35" fmla="*/ 10407228 h 12660846"/>
              <a:gd name="connsiteX36" fmla="*/ 622864 w 7186612"/>
              <a:gd name="connsiteY36" fmla="*/ 3049802 h 12660846"/>
              <a:gd name="connsiteX37" fmla="*/ 6563748 w 7186612"/>
              <a:gd name="connsiteY37" fmla="*/ 3049802 h 12660846"/>
              <a:gd name="connsiteX38" fmla="*/ 7186612 w 7186612"/>
              <a:gd name="connsiteY38" fmla="*/ 3672667 h 12660846"/>
              <a:gd name="connsiteX39" fmla="*/ 7186612 w 7186612"/>
              <a:gd name="connsiteY39" fmla="*/ 9613549 h 12660846"/>
              <a:gd name="connsiteX40" fmla="*/ 6563748 w 7186612"/>
              <a:gd name="connsiteY40" fmla="*/ 10236413 h 12660846"/>
              <a:gd name="connsiteX41" fmla="*/ 622864 w 7186612"/>
              <a:gd name="connsiteY41" fmla="*/ 10236413 h 12660846"/>
              <a:gd name="connsiteX42" fmla="*/ 1 w 7186612"/>
              <a:gd name="connsiteY42" fmla="*/ 9613549 h 12660846"/>
              <a:gd name="connsiteX43" fmla="*/ 1 w 7186612"/>
              <a:gd name="connsiteY43" fmla="*/ 3672667 h 12660846"/>
              <a:gd name="connsiteX44" fmla="*/ 622864 w 7186612"/>
              <a:gd name="connsiteY44" fmla="*/ 3049802 h 12660846"/>
              <a:gd name="connsiteX45" fmla="*/ 4965982 w 7186612"/>
              <a:gd name="connsiteY45" fmla="*/ 1921448 h 12660846"/>
              <a:gd name="connsiteX46" fmla="*/ 5471298 w 7186612"/>
              <a:gd name="connsiteY46" fmla="*/ 1921448 h 12660846"/>
              <a:gd name="connsiteX47" fmla="*/ 5651496 w 7186612"/>
              <a:gd name="connsiteY47" fmla="*/ 2101646 h 12660846"/>
              <a:gd name="connsiteX48" fmla="*/ 5651496 w 7186612"/>
              <a:gd name="connsiteY48" fmla="*/ 2606962 h 12660846"/>
              <a:gd name="connsiteX49" fmla="*/ 5471298 w 7186612"/>
              <a:gd name="connsiteY49" fmla="*/ 2787160 h 12660846"/>
              <a:gd name="connsiteX50" fmla="*/ 4965982 w 7186612"/>
              <a:gd name="connsiteY50" fmla="*/ 2787160 h 12660846"/>
              <a:gd name="connsiteX51" fmla="*/ 4785784 w 7186612"/>
              <a:gd name="connsiteY51" fmla="*/ 2606962 h 12660846"/>
              <a:gd name="connsiteX52" fmla="*/ 4785784 w 7186612"/>
              <a:gd name="connsiteY52" fmla="*/ 2101646 h 12660846"/>
              <a:gd name="connsiteX53" fmla="*/ 4965982 w 7186612"/>
              <a:gd name="connsiteY53" fmla="*/ 1921448 h 12660846"/>
              <a:gd name="connsiteX54" fmla="*/ 6061070 w 7186612"/>
              <a:gd name="connsiteY54" fmla="*/ 1643406 h 12660846"/>
              <a:gd name="connsiteX55" fmla="*/ 6728680 w 7186612"/>
              <a:gd name="connsiteY55" fmla="*/ 1643406 h 12660846"/>
              <a:gd name="connsiteX56" fmla="*/ 6966753 w 7186612"/>
              <a:gd name="connsiteY56" fmla="*/ 1881479 h 12660846"/>
              <a:gd name="connsiteX57" fmla="*/ 6966753 w 7186612"/>
              <a:gd name="connsiteY57" fmla="*/ 2549089 h 12660846"/>
              <a:gd name="connsiteX58" fmla="*/ 6728680 w 7186612"/>
              <a:gd name="connsiteY58" fmla="*/ 2787162 h 12660846"/>
              <a:gd name="connsiteX59" fmla="*/ 6061070 w 7186612"/>
              <a:gd name="connsiteY59" fmla="*/ 2787162 h 12660846"/>
              <a:gd name="connsiteX60" fmla="*/ 5822997 w 7186612"/>
              <a:gd name="connsiteY60" fmla="*/ 2549089 h 12660846"/>
              <a:gd name="connsiteX61" fmla="*/ 5822997 w 7186612"/>
              <a:gd name="connsiteY61" fmla="*/ 1881479 h 12660846"/>
              <a:gd name="connsiteX62" fmla="*/ 6061070 w 7186612"/>
              <a:gd name="connsiteY62" fmla="*/ 1643406 h 12660846"/>
              <a:gd name="connsiteX63" fmla="*/ 3450532 w 7186612"/>
              <a:gd name="connsiteY63" fmla="*/ 1388584 h 12660846"/>
              <a:gd name="connsiteX64" fmla="*/ 4316679 w 7186612"/>
              <a:gd name="connsiteY64" fmla="*/ 1388584 h 12660846"/>
              <a:gd name="connsiteX65" fmla="*/ 4625551 w 7186612"/>
              <a:gd name="connsiteY65" fmla="*/ 1697457 h 12660846"/>
              <a:gd name="connsiteX66" fmla="*/ 4625551 w 7186612"/>
              <a:gd name="connsiteY66" fmla="*/ 2563604 h 12660846"/>
              <a:gd name="connsiteX67" fmla="*/ 4316679 w 7186612"/>
              <a:gd name="connsiteY67" fmla="*/ 2872476 h 12660846"/>
              <a:gd name="connsiteX68" fmla="*/ 3450532 w 7186612"/>
              <a:gd name="connsiteY68" fmla="*/ 2872476 h 12660846"/>
              <a:gd name="connsiteX69" fmla="*/ 3141660 w 7186612"/>
              <a:gd name="connsiteY69" fmla="*/ 2563604 h 12660846"/>
              <a:gd name="connsiteX70" fmla="*/ 3141660 w 7186612"/>
              <a:gd name="connsiteY70" fmla="*/ 1697457 h 12660846"/>
              <a:gd name="connsiteX71" fmla="*/ 3450532 w 7186612"/>
              <a:gd name="connsiteY71" fmla="*/ 1388584 h 12660846"/>
              <a:gd name="connsiteX72" fmla="*/ 3321857 w 7186612"/>
              <a:gd name="connsiteY72" fmla="*/ 345546 h 12660846"/>
              <a:gd name="connsiteX73" fmla="*/ 3827173 w 7186612"/>
              <a:gd name="connsiteY73" fmla="*/ 345546 h 12660846"/>
              <a:gd name="connsiteX74" fmla="*/ 4007371 w 7186612"/>
              <a:gd name="connsiteY74" fmla="*/ 525744 h 12660846"/>
              <a:gd name="connsiteX75" fmla="*/ 4007371 w 7186612"/>
              <a:gd name="connsiteY75" fmla="*/ 1031060 h 12660846"/>
              <a:gd name="connsiteX76" fmla="*/ 3827173 w 7186612"/>
              <a:gd name="connsiteY76" fmla="*/ 1211258 h 12660846"/>
              <a:gd name="connsiteX77" fmla="*/ 3321857 w 7186612"/>
              <a:gd name="connsiteY77" fmla="*/ 1211258 h 12660846"/>
              <a:gd name="connsiteX78" fmla="*/ 3141659 w 7186612"/>
              <a:gd name="connsiteY78" fmla="*/ 1031060 h 12660846"/>
              <a:gd name="connsiteX79" fmla="*/ 3141659 w 7186612"/>
              <a:gd name="connsiteY79" fmla="*/ 525744 h 12660846"/>
              <a:gd name="connsiteX80" fmla="*/ 3321857 w 7186612"/>
              <a:gd name="connsiteY80" fmla="*/ 345546 h 12660846"/>
              <a:gd name="connsiteX81" fmla="*/ 597907 w 7186612"/>
              <a:gd name="connsiteY81" fmla="*/ 0 h 12660846"/>
              <a:gd name="connsiteX82" fmla="*/ 2274571 w 7186612"/>
              <a:gd name="connsiteY82" fmla="*/ 0 h 12660846"/>
              <a:gd name="connsiteX83" fmla="*/ 2872477 w 7186612"/>
              <a:gd name="connsiteY83" fmla="*/ 597905 h 12660846"/>
              <a:gd name="connsiteX84" fmla="*/ 2872477 w 7186612"/>
              <a:gd name="connsiteY84" fmla="*/ 2274571 h 12660846"/>
              <a:gd name="connsiteX85" fmla="*/ 2274571 w 7186612"/>
              <a:gd name="connsiteY85" fmla="*/ 2872476 h 12660846"/>
              <a:gd name="connsiteX86" fmla="*/ 597907 w 7186612"/>
              <a:gd name="connsiteY86" fmla="*/ 2872476 h 12660846"/>
              <a:gd name="connsiteX87" fmla="*/ 1 w 7186612"/>
              <a:gd name="connsiteY87" fmla="*/ 2274571 h 12660846"/>
              <a:gd name="connsiteX88" fmla="*/ 1 w 7186612"/>
              <a:gd name="connsiteY88" fmla="*/ 597905 h 12660846"/>
              <a:gd name="connsiteX89" fmla="*/ 597907 w 7186612"/>
              <a:gd name="connsiteY89" fmla="*/ 0 h 12660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7186612" h="12660846">
                <a:moveTo>
                  <a:pt x="5407239" y="10413739"/>
                </a:moveTo>
                <a:lnTo>
                  <a:pt x="6718876" y="10413739"/>
                </a:lnTo>
                <a:cubicBezTo>
                  <a:pt x="6977199" y="10413739"/>
                  <a:pt x="7186611" y="10623151"/>
                  <a:pt x="7186611" y="10881474"/>
                </a:cubicBezTo>
                <a:lnTo>
                  <a:pt x="7186611" y="12193111"/>
                </a:lnTo>
                <a:cubicBezTo>
                  <a:pt x="7186611" y="12451434"/>
                  <a:pt x="6977199" y="12660846"/>
                  <a:pt x="6718876" y="12660846"/>
                </a:cubicBezTo>
                <a:lnTo>
                  <a:pt x="5407239" y="12660846"/>
                </a:lnTo>
                <a:cubicBezTo>
                  <a:pt x="5148916" y="12660846"/>
                  <a:pt x="4939504" y="12451434"/>
                  <a:pt x="4939504" y="12193111"/>
                </a:cubicBezTo>
                <a:lnTo>
                  <a:pt x="4939504" y="10881474"/>
                </a:lnTo>
                <a:cubicBezTo>
                  <a:pt x="4939504" y="10623151"/>
                  <a:pt x="5148916" y="10413739"/>
                  <a:pt x="5407239" y="10413739"/>
                </a:cubicBezTo>
                <a:close/>
                <a:moveTo>
                  <a:pt x="3605609" y="10407228"/>
                </a:moveTo>
                <a:lnTo>
                  <a:pt x="4475557" y="10407228"/>
                </a:lnTo>
                <a:cubicBezTo>
                  <a:pt x="4646891" y="10407228"/>
                  <a:pt x="4785784" y="10546121"/>
                  <a:pt x="4785784" y="10717455"/>
                </a:cubicBezTo>
                <a:lnTo>
                  <a:pt x="4785784" y="11587403"/>
                </a:lnTo>
                <a:cubicBezTo>
                  <a:pt x="4785784" y="11758737"/>
                  <a:pt x="4646891" y="11897630"/>
                  <a:pt x="4475557" y="11897630"/>
                </a:cubicBezTo>
                <a:lnTo>
                  <a:pt x="3605609" y="11897630"/>
                </a:lnTo>
                <a:cubicBezTo>
                  <a:pt x="3434275" y="11897630"/>
                  <a:pt x="3295382" y="11758737"/>
                  <a:pt x="3295382" y="11587403"/>
                </a:cubicBezTo>
                <a:lnTo>
                  <a:pt x="3295382" y="10717455"/>
                </a:lnTo>
                <a:cubicBezTo>
                  <a:pt x="3295382" y="10546121"/>
                  <a:pt x="3434275" y="10407228"/>
                  <a:pt x="3605609" y="10407228"/>
                </a:cubicBezTo>
                <a:close/>
                <a:moveTo>
                  <a:pt x="2349557" y="10407228"/>
                </a:moveTo>
                <a:lnTo>
                  <a:pt x="2933444" y="10407228"/>
                </a:lnTo>
                <a:cubicBezTo>
                  <a:pt x="3048439" y="10407228"/>
                  <a:pt x="3141661" y="10500450"/>
                  <a:pt x="3141661" y="10615445"/>
                </a:cubicBezTo>
                <a:lnTo>
                  <a:pt x="3141661" y="11199332"/>
                </a:lnTo>
                <a:cubicBezTo>
                  <a:pt x="3141661" y="11314327"/>
                  <a:pt x="3048439" y="11407549"/>
                  <a:pt x="2933444" y="11407549"/>
                </a:cubicBezTo>
                <a:lnTo>
                  <a:pt x="2349557" y="11407549"/>
                </a:lnTo>
                <a:cubicBezTo>
                  <a:pt x="2234562" y="11407549"/>
                  <a:pt x="2141340" y="11314327"/>
                  <a:pt x="2141340" y="11199332"/>
                </a:cubicBezTo>
                <a:lnTo>
                  <a:pt x="2141340" y="10615445"/>
                </a:lnTo>
                <a:cubicBezTo>
                  <a:pt x="2141340" y="10500450"/>
                  <a:pt x="2234562" y="10407228"/>
                  <a:pt x="2349557" y="10407228"/>
                </a:cubicBezTo>
                <a:close/>
                <a:moveTo>
                  <a:pt x="413723" y="10407228"/>
                </a:moveTo>
                <a:lnTo>
                  <a:pt x="1573896" y="10407228"/>
                </a:lnTo>
                <a:cubicBezTo>
                  <a:pt x="1802389" y="10407228"/>
                  <a:pt x="1987619" y="10592458"/>
                  <a:pt x="1987619" y="10820951"/>
                </a:cubicBezTo>
                <a:lnTo>
                  <a:pt x="1987619" y="11981124"/>
                </a:lnTo>
                <a:cubicBezTo>
                  <a:pt x="1987619" y="12209617"/>
                  <a:pt x="1802389" y="12394847"/>
                  <a:pt x="1573896" y="12394847"/>
                </a:cubicBezTo>
                <a:lnTo>
                  <a:pt x="413723" y="12394847"/>
                </a:lnTo>
                <a:cubicBezTo>
                  <a:pt x="185230" y="12394847"/>
                  <a:pt x="0" y="12209617"/>
                  <a:pt x="0" y="11981124"/>
                </a:cubicBezTo>
                <a:lnTo>
                  <a:pt x="0" y="10820951"/>
                </a:lnTo>
                <a:cubicBezTo>
                  <a:pt x="0" y="10592458"/>
                  <a:pt x="185230" y="10407228"/>
                  <a:pt x="413723" y="10407228"/>
                </a:cubicBezTo>
                <a:close/>
                <a:moveTo>
                  <a:pt x="622864" y="3049802"/>
                </a:moveTo>
                <a:lnTo>
                  <a:pt x="6563748" y="3049802"/>
                </a:lnTo>
                <a:cubicBezTo>
                  <a:pt x="6907746" y="3049802"/>
                  <a:pt x="7186612" y="3328669"/>
                  <a:pt x="7186612" y="3672667"/>
                </a:cubicBezTo>
                <a:lnTo>
                  <a:pt x="7186612" y="9613549"/>
                </a:lnTo>
                <a:cubicBezTo>
                  <a:pt x="7186612" y="9957547"/>
                  <a:pt x="6907746" y="10236413"/>
                  <a:pt x="6563748" y="10236413"/>
                </a:cubicBezTo>
                <a:lnTo>
                  <a:pt x="622864" y="10236413"/>
                </a:lnTo>
                <a:cubicBezTo>
                  <a:pt x="278867" y="10236413"/>
                  <a:pt x="1" y="9957547"/>
                  <a:pt x="1" y="9613549"/>
                </a:cubicBezTo>
                <a:lnTo>
                  <a:pt x="1" y="3672667"/>
                </a:lnTo>
                <a:cubicBezTo>
                  <a:pt x="1" y="3328669"/>
                  <a:pt x="278867" y="3049802"/>
                  <a:pt x="622864" y="3049802"/>
                </a:cubicBezTo>
                <a:close/>
                <a:moveTo>
                  <a:pt x="4965982" y="1921448"/>
                </a:moveTo>
                <a:lnTo>
                  <a:pt x="5471298" y="1921448"/>
                </a:lnTo>
                <a:cubicBezTo>
                  <a:pt x="5570819" y="1921448"/>
                  <a:pt x="5651496" y="2002125"/>
                  <a:pt x="5651496" y="2101646"/>
                </a:cubicBezTo>
                <a:lnTo>
                  <a:pt x="5651496" y="2606962"/>
                </a:lnTo>
                <a:cubicBezTo>
                  <a:pt x="5651496" y="2706483"/>
                  <a:pt x="5570819" y="2787160"/>
                  <a:pt x="5471298" y="2787160"/>
                </a:cubicBezTo>
                <a:lnTo>
                  <a:pt x="4965982" y="2787160"/>
                </a:lnTo>
                <a:cubicBezTo>
                  <a:pt x="4866461" y="2787160"/>
                  <a:pt x="4785784" y="2706483"/>
                  <a:pt x="4785784" y="2606962"/>
                </a:cubicBezTo>
                <a:lnTo>
                  <a:pt x="4785784" y="2101646"/>
                </a:lnTo>
                <a:cubicBezTo>
                  <a:pt x="4785784" y="2002125"/>
                  <a:pt x="4866461" y="1921448"/>
                  <a:pt x="4965982" y="1921448"/>
                </a:cubicBezTo>
                <a:close/>
                <a:moveTo>
                  <a:pt x="6061070" y="1643406"/>
                </a:moveTo>
                <a:lnTo>
                  <a:pt x="6728680" y="1643406"/>
                </a:lnTo>
                <a:cubicBezTo>
                  <a:pt x="6860164" y="1643406"/>
                  <a:pt x="6966753" y="1749995"/>
                  <a:pt x="6966753" y="1881479"/>
                </a:cubicBezTo>
                <a:lnTo>
                  <a:pt x="6966753" y="2549089"/>
                </a:lnTo>
                <a:cubicBezTo>
                  <a:pt x="6966753" y="2680573"/>
                  <a:pt x="6860164" y="2787162"/>
                  <a:pt x="6728680" y="2787162"/>
                </a:cubicBezTo>
                <a:lnTo>
                  <a:pt x="6061070" y="2787162"/>
                </a:lnTo>
                <a:cubicBezTo>
                  <a:pt x="5929586" y="2787162"/>
                  <a:pt x="5822997" y="2680573"/>
                  <a:pt x="5822997" y="2549089"/>
                </a:cubicBezTo>
                <a:lnTo>
                  <a:pt x="5822997" y="1881479"/>
                </a:lnTo>
                <a:cubicBezTo>
                  <a:pt x="5822997" y="1749995"/>
                  <a:pt x="5929586" y="1643406"/>
                  <a:pt x="6061070" y="1643406"/>
                </a:cubicBezTo>
                <a:close/>
                <a:moveTo>
                  <a:pt x="3450532" y="1388584"/>
                </a:moveTo>
                <a:lnTo>
                  <a:pt x="4316679" y="1388584"/>
                </a:lnTo>
                <a:cubicBezTo>
                  <a:pt x="4487264" y="1388584"/>
                  <a:pt x="4625551" y="1526871"/>
                  <a:pt x="4625551" y="1697457"/>
                </a:cubicBezTo>
                <a:lnTo>
                  <a:pt x="4625551" y="2563604"/>
                </a:lnTo>
                <a:cubicBezTo>
                  <a:pt x="4625551" y="2734189"/>
                  <a:pt x="4487264" y="2872476"/>
                  <a:pt x="4316679" y="2872476"/>
                </a:cubicBezTo>
                <a:lnTo>
                  <a:pt x="3450532" y="2872476"/>
                </a:lnTo>
                <a:cubicBezTo>
                  <a:pt x="3279947" y="2872476"/>
                  <a:pt x="3141660" y="2734189"/>
                  <a:pt x="3141660" y="2563604"/>
                </a:cubicBezTo>
                <a:lnTo>
                  <a:pt x="3141660" y="1697457"/>
                </a:lnTo>
                <a:cubicBezTo>
                  <a:pt x="3141660" y="1526871"/>
                  <a:pt x="3279947" y="1388584"/>
                  <a:pt x="3450532" y="1388584"/>
                </a:cubicBezTo>
                <a:close/>
                <a:moveTo>
                  <a:pt x="3321857" y="345546"/>
                </a:moveTo>
                <a:lnTo>
                  <a:pt x="3827173" y="345546"/>
                </a:lnTo>
                <a:cubicBezTo>
                  <a:pt x="3926694" y="345546"/>
                  <a:pt x="4007371" y="426223"/>
                  <a:pt x="4007371" y="525744"/>
                </a:cubicBezTo>
                <a:lnTo>
                  <a:pt x="4007371" y="1031060"/>
                </a:lnTo>
                <a:cubicBezTo>
                  <a:pt x="4007371" y="1130581"/>
                  <a:pt x="3926694" y="1211258"/>
                  <a:pt x="3827173" y="1211258"/>
                </a:cubicBezTo>
                <a:lnTo>
                  <a:pt x="3321857" y="1211258"/>
                </a:lnTo>
                <a:cubicBezTo>
                  <a:pt x="3222336" y="1211258"/>
                  <a:pt x="3141659" y="1130581"/>
                  <a:pt x="3141659" y="1031060"/>
                </a:cubicBezTo>
                <a:lnTo>
                  <a:pt x="3141659" y="525744"/>
                </a:lnTo>
                <a:cubicBezTo>
                  <a:pt x="3141659" y="426223"/>
                  <a:pt x="3222336" y="345546"/>
                  <a:pt x="3321857" y="345546"/>
                </a:cubicBezTo>
                <a:close/>
                <a:moveTo>
                  <a:pt x="597907" y="0"/>
                </a:moveTo>
                <a:lnTo>
                  <a:pt x="2274571" y="0"/>
                </a:lnTo>
                <a:cubicBezTo>
                  <a:pt x="2604785" y="0"/>
                  <a:pt x="2872477" y="267691"/>
                  <a:pt x="2872477" y="597905"/>
                </a:cubicBezTo>
                <a:lnTo>
                  <a:pt x="2872477" y="2274571"/>
                </a:lnTo>
                <a:cubicBezTo>
                  <a:pt x="2872477" y="2604785"/>
                  <a:pt x="2604785" y="2872477"/>
                  <a:pt x="2274571" y="2872476"/>
                </a:cubicBezTo>
                <a:lnTo>
                  <a:pt x="597907" y="2872476"/>
                </a:lnTo>
                <a:cubicBezTo>
                  <a:pt x="267693" y="2872476"/>
                  <a:pt x="1" y="2604784"/>
                  <a:pt x="1" y="2274571"/>
                </a:cubicBezTo>
                <a:lnTo>
                  <a:pt x="1" y="597905"/>
                </a:lnTo>
                <a:cubicBezTo>
                  <a:pt x="1" y="267691"/>
                  <a:pt x="267693" y="0"/>
                  <a:pt x="597907" y="0"/>
                </a:cubicBezTo>
                <a:close/>
              </a:path>
            </a:pathLst>
          </a:custGeom>
        </p:spPr>
      </p:pic>
      <p:sp>
        <p:nvSpPr>
          <p:cNvPr id="39" name="Freeform: Shape 8">
            <a:extLst>
              <a:ext uri="{FF2B5EF4-FFF2-40B4-BE49-F238E27FC236}">
                <a16:creationId xmlns:a16="http://schemas.microsoft.com/office/drawing/2014/main" xmlns="" id="{AA855ED9-46DC-4530-A659-EA23380D6A20}"/>
              </a:ext>
            </a:extLst>
          </p:cNvPr>
          <p:cNvSpPr/>
          <p:nvPr/>
        </p:nvSpPr>
        <p:spPr>
          <a:xfrm rot="5400000">
            <a:off x="6463828" y="1426429"/>
            <a:ext cx="2389935" cy="2496224"/>
          </a:xfrm>
          <a:custGeom>
            <a:avLst/>
            <a:gdLst>
              <a:gd name="connsiteX0" fmla="*/ 728081 w 7200169"/>
              <a:gd name="connsiteY0" fmla="*/ 0 h 7200169"/>
              <a:gd name="connsiteX1" fmla="*/ 6472088 w 7200169"/>
              <a:gd name="connsiteY1" fmla="*/ 0 h 7200169"/>
              <a:gd name="connsiteX2" fmla="*/ 7200169 w 7200169"/>
              <a:gd name="connsiteY2" fmla="*/ 728081 h 7200169"/>
              <a:gd name="connsiteX3" fmla="*/ 7200169 w 7200169"/>
              <a:gd name="connsiteY3" fmla="*/ 1536716 h 7200169"/>
              <a:gd name="connsiteX4" fmla="*/ 7154263 w 7200169"/>
              <a:gd name="connsiteY4" fmla="*/ 1498840 h 7200169"/>
              <a:gd name="connsiteX5" fmla="*/ 6684582 w 7200169"/>
              <a:gd name="connsiteY5" fmla="*/ 1355372 h 7200169"/>
              <a:gd name="connsiteX6" fmla="*/ 2196903 w 7200169"/>
              <a:gd name="connsiteY6" fmla="*/ 1355372 h 7200169"/>
              <a:gd name="connsiteX7" fmla="*/ 1356851 w 7200169"/>
              <a:gd name="connsiteY7" fmla="*/ 2195424 h 7200169"/>
              <a:gd name="connsiteX8" fmla="*/ 1356851 w 7200169"/>
              <a:gd name="connsiteY8" fmla="*/ 6683103 h 7200169"/>
              <a:gd name="connsiteX9" fmla="*/ 1500319 w 7200169"/>
              <a:gd name="connsiteY9" fmla="*/ 7152784 h 7200169"/>
              <a:gd name="connsiteX10" fmla="*/ 1539415 w 7200169"/>
              <a:gd name="connsiteY10" fmla="*/ 7200169 h 7200169"/>
              <a:gd name="connsiteX11" fmla="*/ 728081 w 7200169"/>
              <a:gd name="connsiteY11" fmla="*/ 7200169 h 7200169"/>
              <a:gd name="connsiteX12" fmla="*/ 0 w 7200169"/>
              <a:gd name="connsiteY12" fmla="*/ 6472088 h 7200169"/>
              <a:gd name="connsiteX13" fmla="*/ 0 w 7200169"/>
              <a:gd name="connsiteY13" fmla="*/ 728081 h 7200169"/>
              <a:gd name="connsiteX14" fmla="*/ 728081 w 7200169"/>
              <a:gd name="connsiteY14" fmla="*/ 0 h 720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200169" h="7200169">
                <a:moveTo>
                  <a:pt x="728081" y="0"/>
                </a:moveTo>
                <a:lnTo>
                  <a:pt x="6472088" y="0"/>
                </a:lnTo>
                <a:cubicBezTo>
                  <a:pt x="6874196" y="0"/>
                  <a:pt x="7200169" y="325973"/>
                  <a:pt x="7200169" y="728081"/>
                </a:cubicBezTo>
                <a:lnTo>
                  <a:pt x="7200169" y="1536716"/>
                </a:lnTo>
                <a:lnTo>
                  <a:pt x="7154263" y="1498840"/>
                </a:lnTo>
                <a:cubicBezTo>
                  <a:pt x="7020190" y="1408262"/>
                  <a:pt x="6858562" y="1355372"/>
                  <a:pt x="6684582" y="1355372"/>
                </a:cubicBezTo>
                <a:lnTo>
                  <a:pt x="2196903" y="1355372"/>
                </a:lnTo>
                <a:cubicBezTo>
                  <a:pt x="1732955" y="1355372"/>
                  <a:pt x="1356851" y="1731476"/>
                  <a:pt x="1356851" y="2195424"/>
                </a:cubicBezTo>
                <a:lnTo>
                  <a:pt x="1356851" y="6683103"/>
                </a:lnTo>
                <a:cubicBezTo>
                  <a:pt x="1356851" y="6857083"/>
                  <a:pt x="1409741" y="7018711"/>
                  <a:pt x="1500319" y="7152784"/>
                </a:cubicBezTo>
                <a:lnTo>
                  <a:pt x="1539415" y="7200169"/>
                </a:lnTo>
                <a:lnTo>
                  <a:pt x="728081" y="7200169"/>
                </a:lnTo>
                <a:cubicBezTo>
                  <a:pt x="325973" y="7200169"/>
                  <a:pt x="0" y="6874196"/>
                  <a:pt x="0" y="6472088"/>
                </a:cubicBezTo>
                <a:lnTo>
                  <a:pt x="0" y="728081"/>
                </a:lnTo>
                <a:cubicBezTo>
                  <a:pt x="0" y="325973"/>
                  <a:pt x="325973" y="0"/>
                  <a:pt x="728081" y="0"/>
                </a:cubicBezTo>
                <a:close/>
              </a:path>
            </a:pathLst>
          </a:custGeom>
          <a:gradFill>
            <a:gsLst>
              <a:gs pos="0">
                <a:srgbClr val="4472C4">
                  <a:alpha val="75000"/>
                </a:srgbClr>
              </a:gs>
              <a:gs pos="35000">
                <a:srgbClr val="ED7D31">
                  <a:alpha val="75000"/>
                </a:srgbClr>
              </a:gs>
              <a:gs pos="79000">
                <a:srgbClr val="A5A5A5">
                  <a:alpha val="75000"/>
                </a:srgbClr>
              </a:gs>
            </a:gsLst>
            <a:lin ang="2700000" scaled="0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68474" tIns="34289" rIns="68474" bIns="34289" rtlCol="0" anchor="ctr"/>
          <a:lstStyle/>
          <a:p>
            <a:pPr algn="ctr" defTabSz="342263"/>
            <a:endParaRPr lang="vi-VN" sz="700" kern="0" smtClean="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527" b="6583"/>
          <a:stretch/>
        </p:blipFill>
        <p:spPr>
          <a:xfrm>
            <a:off x="237328" y="4011910"/>
            <a:ext cx="1634042" cy="100811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003"/>
          <a:stretch/>
        </p:blipFill>
        <p:spPr>
          <a:xfrm>
            <a:off x="212826" y="2980831"/>
            <a:ext cx="1616749" cy="94846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2" t="7031" b="5008"/>
          <a:stretch/>
        </p:blipFill>
        <p:spPr>
          <a:xfrm>
            <a:off x="237328" y="2054975"/>
            <a:ext cx="1616749" cy="91805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7328" y="1023363"/>
            <a:ext cx="1616749" cy="96638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1" name="Нашивка 40"/>
          <p:cNvSpPr/>
          <p:nvPr/>
        </p:nvSpPr>
        <p:spPr>
          <a:xfrm>
            <a:off x="1987457" y="2786994"/>
            <a:ext cx="2339808" cy="668068"/>
          </a:xfrm>
          <a:prstGeom prst="chevron">
            <a:avLst/>
          </a:prstGeom>
          <a:gradFill>
            <a:gsLst>
              <a:gs pos="0">
                <a:srgbClr val="009999">
                  <a:lumMod val="95000"/>
                </a:srgbClr>
              </a:gs>
              <a:gs pos="69000">
                <a:schemeClr val="accent2">
                  <a:lumMod val="33000"/>
                  <a:lumOff val="67000"/>
                </a:schemeClr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algn="ctr" defTabSz="912510">
              <a:spcBef>
                <a:spcPct val="0"/>
              </a:spcBef>
            </a:pPr>
            <a:r>
              <a:rPr lang="ru-RU" altLang="ru-RU" sz="105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Налоги на совокупный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05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доход </a:t>
            </a:r>
            <a:r>
              <a:rPr lang="ru-RU" altLang="ru-RU" sz="105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УСН</a:t>
            </a:r>
            <a:r>
              <a:rPr lang="ru-RU" altLang="ru-RU" sz="105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, ЕСХН, патент</a:t>
            </a:r>
          </a:p>
        </p:txBody>
      </p:sp>
    </p:spTree>
    <p:extLst>
      <p:ext uri="{BB962C8B-B14F-4D97-AF65-F5344CB8AC3E}">
        <p14:creationId xmlns:p14="http://schemas.microsoft.com/office/powerpoint/2010/main" val="2602607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Arrow: Chevron 3">
            <a:extLst>
              <a:ext uri="{FF2B5EF4-FFF2-40B4-BE49-F238E27FC236}">
                <a16:creationId xmlns="" xmlns:a16="http://schemas.microsoft.com/office/drawing/2014/main" id="{B74DCDE5-F6FF-490A-B8D2-396498CA034B}"/>
              </a:ext>
            </a:extLst>
          </p:cNvPr>
          <p:cNvSpPr/>
          <p:nvPr/>
        </p:nvSpPr>
        <p:spPr>
          <a:xfrm>
            <a:off x="7094349" y="106679"/>
            <a:ext cx="1947474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1204" tIns="45604" rIns="91204" bIns="45604" rtlCol="0" anchor="ctr"/>
          <a:lstStyle/>
          <a:p>
            <a:pPr algn="ctr" defTabSz="912031">
              <a:defRPr/>
            </a:pPr>
            <a:endParaRPr lang="en-US" ker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52" name="Group 57">
            <a:extLst>
              <a:ext uri="{FF2B5EF4-FFF2-40B4-BE49-F238E27FC236}">
                <a16:creationId xmlns="" xmlns:a16="http://schemas.microsoft.com/office/drawing/2014/main" id="{EE4EA1F8-2E82-4BD3-8FEE-7C36ADF445AB}"/>
              </a:ext>
            </a:extLst>
          </p:cNvPr>
          <p:cNvGrpSpPr/>
          <p:nvPr/>
        </p:nvGrpSpPr>
        <p:grpSpPr>
          <a:xfrm>
            <a:off x="7338650" y="134190"/>
            <a:ext cx="289122" cy="276780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53" name="Freeform 1161">
              <a:extLst>
                <a:ext uri="{FF2B5EF4-FFF2-40B4-BE49-F238E27FC236}">
                  <a16:creationId xmlns="" xmlns:a16="http://schemas.microsoft.com/office/drawing/2014/main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4" name="Freeform 1162">
              <a:extLst>
                <a:ext uri="{FF2B5EF4-FFF2-40B4-BE49-F238E27FC236}">
                  <a16:creationId xmlns="" xmlns:a16="http://schemas.microsoft.com/office/drawing/2014/main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5" name="Freeform 1163">
              <a:extLst>
                <a:ext uri="{FF2B5EF4-FFF2-40B4-BE49-F238E27FC236}">
                  <a16:creationId xmlns="" xmlns:a16="http://schemas.microsoft.com/office/drawing/2014/main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6" name="Freeform 1164">
              <a:extLst>
                <a:ext uri="{FF2B5EF4-FFF2-40B4-BE49-F238E27FC236}">
                  <a16:creationId xmlns="" xmlns:a16="http://schemas.microsoft.com/office/drawing/2014/main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7" name="Freeform 1165">
              <a:extLst>
                <a:ext uri="{FF2B5EF4-FFF2-40B4-BE49-F238E27FC236}">
                  <a16:creationId xmlns="" xmlns:a16="http://schemas.microsoft.com/office/drawing/2014/main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8" name="Freeform 1166">
              <a:extLst>
                <a:ext uri="{FF2B5EF4-FFF2-40B4-BE49-F238E27FC236}">
                  <a16:creationId xmlns="" xmlns:a16="http://schemas.microsoft.com/office/drawing/2014/main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9" name="Freeform 1167">
              <a:extLst>
                <a:ext uri="{FF2B5EF4-FFF2-40B4-BE49-F238E27FC236}">
                  <a16:creationId xmlns="" xmlns:a16="http://schemas.microsoft.com/office/drawing/2014/main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0" name="Freeform 1168">
              <a:extLst>
                <a:ext uri="{FF2B5EF4-FFF2-40B4-BE49-F238E27FC236}">
                  <a16:creationId xmlns="" xmlns:a16="http://schemas.microsoft.com/office/drawing/2014/main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1" name="Freeform 1169">
              <a:extLst>
                <a:ext uri="{FF2B5EF4-FFF2-40B4-BE49-F238E27FC236}">
                  <a16:creationId xmlns="" xmlns:a16="http://schemas.microsoft.com/office/drawing/2014/main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62" name="Oval 15">
            <a:extLst>
              <a:ext uri="{FF2B5EF4-FFF2-40B4-BE49-F238E27FC236}">
                <a16:creationId xmlns="" xmlns:a16="http://schemas.microsoft.com/office/drawing/2014/main" id="{BDB611C0-188C-4800-8C8D-7405100DC7C7}"/>
              </a:ext>
            </a:extLst>
          </p:cNvPr>
          <p:cNvSpPr/>
          <p:nvPr/>
        </p:nvSpPr>
        <p:spPr>
          <a:xfrm>
            <a:off x="8040797" y="433484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91204" tIns="45604" rIns="91204" bIns="45604" rtlCol="0" anchor="ctr"/>
          <a:lstStyle/>
          <a:p>
            <a:pPr algn="ctr" defTabSz="912031">
              <a:defRPr/>
            </a:pPr>
            <a:endParaRPr lang="en-US" ker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00617" y="103408"/>
            <a:ext cx="1488860" cy="369098"/>
          </a:xfrm>
          <a:prstGeom prst="rect">
            <a:avLst/>
          </a:prstGeom>
          <a:noFill/>
        </p:spPr>
        <p:txBody>
          <a:bodyPr wrap="square" lIns="91204" tIns="45604" rIns="91204" bIns="45604" rtlCol="0">
            <a:spAutoFit/>
          </a:bodyPr>
          <a:lstStyle/>
          <a:p>
            <a:r>
              <a:rPr lang="ru-RU" b="1" dirty="0" smtClean="0">
                <a:solidFill>
                  <a:srgbClr val="FFFFFF"/>
                </a:solidFill>
              </a:rPr>
              <a:t>млн </a:t>
            </a:r>
            <a:r>
              <a:rPr lang="ru-RU" b="1" dirty="0">
                <a:solidFill>
                  <a:srgbClr val="FFFFFF"/>
                </a:solidFill>
              </a:rPr>
              <a:t>рублей</a:t>
            </a:r>
          </a:p>
        </p:txBody>
      </p:sp>
      <p:sp>
        <p:nvSpPr>
          <p:cNvPr id="45" name="Freeform 39"/>
          <p:cNvSpPr>
            <a:spLocks noEditPoints="1"/>
          </p:cNvSpPr>
          <p:nvPr/>
        </p:nvSpPr>
        <p:spPr bwMode="auto">
          <a:xfrm>
            <a:off x="711540" y="80335"/>
            <a:ext cx="6192688" cy="979247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46" name="Прямоугольник 45"/>
          <p:cNvSpPr/>
          <p:nvPr/>
        </p:nvSpPr>
        <p:spPr>
          <a:xfrm>
            <a:off x="971600" y="179973"/>
            <a:ext cx="5688632" cy="707535"/>
          </a:xfrm>
          <a:prstGeom prst="rect">
            <a:avLst/>
          </a:prstGeom>
        </p:spPr>
        <p:txBody>
          <a:bodyPr wrap="square" lIns="91088" tIns="45546" rIns="91088" bIns="45546">
            <a:spAutoFit/>
          </a:bodyPr>
          <a:lstStyle/>
          <a:p>
            <a:pPr algn="ctr" defTabSz="910733">
              <a:spcBef>
                <a:spcPct val="0"/>
              </a:spcBef>
              <a:defRPr/>
            </a:pP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СТРУКТУРА НАЛОГОВЫХ ДОХОДОВ В РАЗРЕЗЕ ИСТОЧНИКОВ, В ДИНАМИКЕ</a:t>
            </a:r>
            <a:endParaRPr lang="ru-RU" altLang="ru-RU" sz="20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graphicFrame>
        <p:nvGraphicFramePr>
          <p:cNvPr id="47" name="Диаграмма 4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15337534"/>
              </p:ext>
            </p:extLst>
          </p:nvPr>
        </p:nvGraphicFramePr>
        <p:xfrm>
          <a:off x="-41036" y="987574"/>
          <a:ext cx="6696744" cy="3949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2" name="Рисунок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0550" y="958240"/>
            <a:ext cx="3295027" cy="218166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Рисунок 7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t="14222" r="49110" b="8296"/>
          <a:stretch/>
        </p:blipFill>
        <p:spPr>
          <a:xfrm>
            <a:off x="6948265" y="3169242"/>
            <a:ext cx="1897312" cy="192278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01698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Arrow: Chevron 3">
            <a:extLst>
              <a:ext uri="{FF2B5EF4-FFF2-40B4-BE49-F238E27FC236}">
                <a16:creationId xmlns="" xmlns:a16="http://schemas.microsoft.com/office/drawing/2014/main" id="{B74DCDE5-F6FF-490A-B8D2-396498CA034B}"/>
              </a:ext>
            </a:extLst>
          </p:cNvPr>
          <p:cNvSpPr/>
          <p:nvPr/>
        </p:nvSpPr>
        <p:spPr>
          <a:xfrm>
            <a:off x="7094349" y="106679"/>
            <a:ext cx="1947474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1204" tIns="45604" rIns="91204" bIns="45604" rtlCol="0" anchor="ctr"/>
          <a:lstStyle/>
          <a:p>
            <a:pPr algn="ctr" defTabSz="912031">
              <a:defRPr/>
            </a:pPr>
            <a:endParaRPr lang="en-US" ker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52" name="Group 57">
            <a:extLst>
              <a:ext uri="{FF2B5EF4-FFF2-40B4-BE49-F238E27FC236}">
                <a16:creationId xmlns="" xmlns:a16="http://schemas.microsoft.com/office/drawing/2014/main" id="{EE4EA1F8-2E82-4BD3-8FEE-7C36ADF445AB}"/>
              </a:ext>
            </a:extLst>
          </p:cNvPr>
          <p:cNvGrpSpPr/>
          <p:nvPr/>
        </p:nvGrpSpPr>
        <p:grpSpPr>
          <a:xfrm>
            <a:off x="7338650" y="134190"/>
            <a:ext cx="289122" cy="276780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53" name="Freeform 1161">
              <a:extLst>
                <a:ext uri="{FF2B5EF4-FFF2-40B4-BE49-F238E27FC236}">
                  <a16:creationId xmlns="" xmlns:a16="http://schemas.microsoft.com/office/drawing/2014/main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4" name="Freeform 1162">
              <a:extLst>
                <a:ext uri="{FF2B5EF4-FFF2-40B4-BE49-F238E27FC236}">
                  <a16:creationId xmlns="" xmlns:a16="http://schemas.microsoft.com/office/drawing/2014/main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5" name="Freeform 1163">
              <a:extLst>
                <a:ext uri="{FF2B5EF4-FFF2-40B4-BE49-F238E27FC236}">
                  <a16:creationId xmlns="" xmlns:a16="http://schemas.microsoft.com/office/drawing/2014/main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6" name="Freeform 1164">
              <a:extLst>
                <a:ext uri="{FF2B5EF4-FFF2-40B4-BE49-F238E27FC236}">
                  <a16:creationId xmlns="" xmlns:a16="http://schemas.microsoft.com/office/drawing/2014/main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7" name="Freeform 1165">
              <a:extLst>
                <a:ext uri="{FF2B5EF4-FFF2-40B4-BE49-F238E27FC236}">
                  <a16:creationId xmlns="" xmlns:a16="http://schemas.microsoft.com/office/drawing/2014/main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8" name="Freeform 1166">
              <a:extLst>
                <a:ext uri="{FF2B5EF4-FFF2-40B4-BE49-F238E27FC236}">
                  <a16:creationId xmlns="" xmlns:a16="http://schemas.microsoft.com/office/drawing/2014/main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9" name="Freeform 1167">
              <a:extLst>
                <a:ext uri="{FF2B5EF4-FFF2-40B4-BE49-F238E27FC236}">
                  <a16:creationId xmlns="" xmlns:a16="http://schemas.microsoft.com/office/drawing/2014/main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0" name="Freeform 1168">
              <a:extLst>
                <a:ext uri="{FF2B5EF4-FFF2-40B4-BE49-F238E27FC236}">
                  <a16:creationId xmlns="" xmlns:a16="http://schemas.microsoft.com/office/drawing/2014/main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1" name="Freeform 1169">
              <a:extLst>
                <a:ext uri="{FF2B5EF4-FFF2-40B4-BE49-F238E27FC236}">
                  <a16:creationId xmlns="" xmlns:a16="http://schemas.microsoft.com/office/drawing/2014/main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>
                <a:defRPr/>
              </a:pPr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62" name="Oval 15">
            <a:extLst>
              <a:ext uri="{FF2B5EF4-FFF2-40B4-BE49-F238E27FC236}">
                <a16:creationId xmlns="" xmlns:a16="http://schemas.microsoft.com/office/drawing/2014/main" id="{BDB611C0-188C-4800-8C8D-7405100DC7C7}"/>
              </a:ext>
            </a:extLst>
          </p:cNvPr>
          <p:cNvSpPr/>
          <p:nvPr/>
        </p:nvSpPr>
        <p:spPr>
          <a:xfrm>
            <a:off x="8040797" y="433484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91204" tIns="45604" rIns="91204" bIns="45604" rtlCol="0" anchor="ctr"/>
          <a:lstStyle/>
          <a:p>
            <a:pPr algn="ctr" defTabSz="912031">
              <a:defRPr/>
            </a:pPr>
            <a:endParaRPr lang="en-US" ker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03012" y="93413"/>
            <a:ext cx="1488860" cy="369098"/>
          </a:xfrm>
          <a:prstGeom prst="rect">
            <a:avLst/>
          </a:prstGeom>
          <a:noFill/>
        </p:spPr>
        <p:txBody>
          <a:bodyPr wrap="square" lIns="91204" tIns="45604" rIns="91204" bIns="45604" rtlCol="0">
            <a:spAutoFit/>
          </a:bodyPr>
          <a:lstStyle/>
          <a:p>
            <a:r>
              <a:rPr lang="ru-RU" b="1" dirty="0" smtClean="0">
                <a:solidFill>
                  <a:srgbClr val="FFFFFF"/>
                </a:solidFill>
              </a:rPr>
              <a:t>млн </a:t>
            </a:r>
            <a:r>
              <a:rPr lang="ru-RU" b="1" dirty="0">
                <a:solidFill>
                  <a:srgbClr val="FFFFFF"/>
                </a:solidFill>
              </a:rPr>
              <a:t>рублей</a:t>
            </a:r>
          </a:p>
        </p:txBody>
      </p:sp>
      <p:sp>
        <p:nvSpPr>
          <p:cNvPr id="45" name="Freeform 39"/>
          <p:cNvSpPr>
            <a:spLocks noEditPoints="1"/>
          </p:cNvSpPr>
          <p:nvPr/>
        </p:nvSpPr>
        <p:spPr bwMode="auto">
          <a:xfrm>
            <a:off x="539552" y="106679"/>
            <a:ext cx="6120680" cy="907239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46" name="Прямоугольник 45"/>
          <p:cNvSpPr/>
          <p:nvPr/>
        </p:nvSpPr>
        <p:spPr>
          <a:xfrm>
            <a:off x="827584" y="174169"/>
            <a:ext cx="5688632" cy="707535"/>
          </a:xfrm>
          <a:prstGeom prst="rect">
            <a:avLst/>
          </a:prstGeom>
        </p:spPr>
        <p:txBody>
          <a:bodyPr wrap="square" lIns="91088" tIns="45546" rIns="91088" bIns="45546">
            <a:spAutoFit/>
          </a:bodyPr>
          <a:lstStyle/>
          <a:p>
            <a:pPr algn="ctr" defTabSz="910733">
              <a:spcBef>
                <a:spcPct val="0"/>
              </a:spcBef>
              <a:defRPr/>
            </a:pP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СТРУКТУРА НЕНАЛОГОВЫХ ДОХОДОВ В РАЗРЕЗЕ ИСТОЧНИКОВ, В ДИНАМИКЕ</a:t>
            </a:r>
            <a:endParaRPr lang="ru-RU" altLang="ru-RU" sz="20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4168" y="831045"/>
            <a:ext cx="2812914" cy="187527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aphicFrame>
        <p:nvGraphicFramePr>
          <p:cNvPr id="19" name="Диаграмма 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83729083"/>
              </p:ext>
            </p:extLst>
          </p:nvPr>
        </p:nvGraphicFramePr>
        <p:xfrm>
          <a:off x="107504" y="1013918"/>
          <a:ext cx="7189234" cy="3949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1698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AutoShape 3"/>
          <p:cNvSpPr>
            <a:spLocks noChangeArrowheads="1"/>
          </p:cNvSpPr>
          <p:nvPr/>
        </p:nvSpPr>
        <p:spPr bwMode="auto">
          <a:xfrm>
            <a:off x="7138749" y="3736319"/>
            <a:ext cx="1170000" cy="714180"/>
          </a:xfrm>
          <a:prstGeom prst="can">
            <a:avLst>
              <a:gd name="adj" fmla="val 6882"/>
            </a:avLst>
          </a:prstGeom>
          <a:gradFill rotWithShape="0">
            <a:gsLst>
              <a:gs pos="0">
                <a:srgbClr val="006666"/>
              </a:gs>
              <a:gs pos="0">
                <a:srgbClr val="009999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52" name="AutoShape 4"/>
          <p:cNvSpPr>
            <a:spLocks noChangeArrowheads="1"/>
          </p:cNvSpPr>
          <p:nvPr/>
        </p:nvSpPr>
        <p:spPr bwMode="auto">
          <a:xfrm>
            <a:off x="7138749" y="1548027"/>
            <a:ext cx="1170000" cy="2053959"/>
          </a:xfrm>
          <a:prstGeom prst="can">
            <a:avLst>
              <a:gd name="adj" fmla="val 6921"/>
            </a:avLst>
          </a:prstGeom>
          <a:gradFill rotWithShape="1">
            <a:gsLst>
              <a:gs pos="10000">
                <a:srgbClr val="FFFFCC"/>
              </a:gs>
              <a:gs pos="93000">
                <a:srgbClr val="009999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 3 725,9</a:t>
            </a:r>
            <a:endParaRPr lang="ru-RU" altLang="ru-RU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50" name="AutoShape 4"/>
          <p:cNvSpPr>
            <a:spLocks noChangeArrowheads="1"/>
          </p:cNvSpPr>
          <p:nvPr/>
        </p:nvSpPr>
        <p:spPr bwMode="auto">
          <a:xfrm>
            <a:off x="3991736" y="1819782"/>
            <a:ext cx="1169134" cy="1853904"/>
          </a:xfrm>
          <a:prstGeom prst="can">
            <a:avLst>
              <a:gd name="adj" fmla="val 6921"/>
            </a:avLst>
          </a:prstGeom>
          <a:gradFill rotWithShape="1">
            <a:gsLst>
              <a:gs pos="10000">
                <a:srgbClr val="FFFFCC"/>
              </a:gs>
              <a:gs pos="93000">
                <a:srgbClr val="009999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51" name="AutoShape 3"/>
          <p:cNvSpPr>
            <a:spLocks noChangeArrowheads="1"/>
          </p:cNvSpPr>
          <p:nvPr/>
        </p:nvSpPr>
        <p:spPr bwMode="auto">
          <a:xfrm>
            <a:off x="3973922" y="3736319"/>
            <a:ext cx="1170000" cy="584222"/>
          </a:xfrm>
          <a:prstGeom prst="can">
            <a:avLst>
              <a:gd name="adj" fmla="val 6882"/>
            </a:avLst>
          </a:prstGeom>
          <a:gradFill rotWithShape="0">
            <a:gsLst>
              <a:gs pos="0">
                <a:srgbClr val="006666"/>
              </a:gs>
              <a:gs pos="0">
                <a:srgbClr val="009999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82" name="Rectangle 13"/>
          <p:cNvSpPr>
            <a:spLocks noChangeArrowheads="1"/>
          </p:cNvSpPr>
          <p:nvPr/>
        </p:nvSpPr>
        <p:spPr bwMode="auto">
          <a:xfrm>
            <a:off x="3945382" y="4403723"/>
            <a:ext cx="128828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2026 </a:t>
            </a:r>
            <a:r>
              <a:rPr lang="ru-RU" altLang="ru-RU" sz="16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ГОД</a:t>
            </a:r>
          </a:p>
        </p:txBody>
      </p:sp>
      <p:sp>
        <p:nvSpPr>
          <p:cNvPr id="83" name="Rectangle 13"/>
          <p:cNvSpPr>
            <a:spLocks noChangeArrowheads="1"/>
          </p:cNvSpPr>
          <p:nvPr/>
        </p:nvSpPr>
        <p:spPr bwMode="auto">
          <a:xfrm>
            <a:off x="7072807" y="4459615"/>
            <a:ext cx="127791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2027 </a:t>
            </a:r>
            <a:r>
              <a:rPr lang="ru-RU" altLang="ru-RU" sz="16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ГОД</a:t>
            </a:r>
          </a:p>
        </p:txBody>
      </p:sp>
      <p:sp>
        <p:nvSpPr>
          <p:cNvPr id="89" name="Rectangle 16"/>
          <p:cNvSpPr>
            <a:spLocks noChangeArrowheads="1"/>
          </p:cNvSpPr>
          <p:nvPr/>
        </p:nvSpPr>
        <p:spPr bwMode="auto">
          <a:xfrm>
            <a:off x="3947535" y="2285959"/>
            <a:ext cx="125313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3 505,5</a:t>
            </a:r>
            <a:endParaRPr lang="ru-RU" altLang="ru-RU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92" name="Rectangle 16"/>
          <p:cNvSpPr>
            <a:spLocks noChangeArrowheads="1"/>
          </p:cNvSpPr>
          <p:nvPr/>
        </p:nvSpPr>
        <p:spPr bwMode="auto">
          <a:xfrm>
            <a:off x="3767166" y="3854683"/>
            <a:ext cx="165839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788,7</a:t>
            </a:r>
            <a:endParaRPr lang="ru-RU" altLang="ru-RU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93" name="Rectangle 16"/>
          <p:cNvSpPr>
            <a:spLocks noChangeArrowheads="1"/>
          </p:cNvSpPr>
          <p:nvPr/>
        </p:nvSpPr>
        <p:spPr bwMode="auto">
          <a:xfrm>
            <a:off x="7074573" y="3908740"/>
            <a:ext cx="127614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794,6</a:t>
            </a:r>
            <a:endParaRPr lang="ru-RU" altLang="ru-RU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94" name="Rectangle 16"/>
          <p:cNvSpPr>
            <a:spLocks noChangeArrowheads="1"/>
          </p:cNvSpPr>
          <p:nvPr/>
        </p:nvSpPr>
        <p:spPr bwMode="auto">
          <a:xfrm>
            <a:off x="3744906" y="1237869"/>
            <a:ext cx="165839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sz="20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4 294,2</a:t>
            </a:r>
            <a:endParaRPr lang="ru-RU" altLang="ru-RU" sz="20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95" name="Rectangle 16"/>
          <p:cNvSpPr>
            <a:spLocks noChangeArrowheads="1"/>
          </p:cNvSpPr>
          <p:nvPr/>
        </p:nvSpPr>
        <p:spPr bwMode="auto">
          <a:xfrm>
            <a:off x="6955544" y="949595"/>
            <a:ext cx="1586297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sz="20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4 520,5</a:t>
            </a:r>
            <a:endParaRPr lang="ru-RU" altLang="ru-RU" sz="20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01" name="Rectangle 16"/>
          <p:cNvSpPr>
            <a:spLocks noChangeArrowheads="1"/>
          </p:cNvSpPr>
          <p:nvPr/>
        </p:nvSpPr>
        <p:spPr bwMode="auto">
          <a:xfrm>
            <a:off x="5439123" y="2228757"/>
            <a:ext cx="1757016" cy="692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sz="13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220,4 млн </a:t>
            </a:r>
            <a:r>
              <a:rPr lang="ru-RU" altLang="ru-RU" sz="13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рублей  или </a:t>
            </a:r>
            <a:r>
              <a:rPr lang="ru-RU" altLang="ru-RU" sz="13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6,3 </a:t>
            </a:r>
            <a:r>
              <a:rPr lang="ru-RU" altLang="ru-RU" sz="13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%</a:t>
            </a:r>
          </a:p>
        </p:txBody>
      </p:sp>
      <p:sp>
        <p:nvSpPr>
          <p:cNvPr id="102" name="Rectangle 16"/>
          <p:cNvSpPr>
            <a:spLocks noChangeArrowheads="1"/>
          </p:cNvSpPr>
          <p:nvPr/>
        </p:nvSpPr>
        <p:spPr bwMode="auto">
          <a:xfrm>
            <a:off x="5376992" y="3736319"/>
            <a:ext cx="1825141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sz="13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5,9 млн </a:t>
            </a:r>
            <a:r>
              <a:rPr lang="ru-RU" altLang="ru-RU" sz="13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рублей</a:t>
            </a:r>
          </a:p>
          <a:p>
            <a:pPr algn="ctr" defTabSz="914400">
              <a:spcBef>
                <a:spcPct val="0"/>
              </a:spcBef>
            </a:pPr>
            <a:r>
              <a:rPr lang="ru-RU" altLang="ru-RU" sz="13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 </a:t>
            </a:r>
            <a:r>
              <a:rPr lang="ru-RU" altLang="ru-RU" sz="13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или 0,7 %</a:t>
            </a:r>
            <a:endParaRPr lang="ru-RU" altLang="ru-RU" sz="13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9" name="AutoShape 3"/>
          <p:cNvSpPr>
            <a:spLocks noChangeArrowheads="1"/>
          </p:cNvSpPr>
          <p:nvPr/>
        </p:nvSpPr>
        <p:spPr bwMode="auto">
          <a:xfrm>
            <a:off x="964946" y="3506050"/>
            <a:ext cx="1170000" cy="839672"/>
          </a:xfrm>
          <a:prstGeom prst="can">
            <a:avLst>
              <a:gd name="adj" fmla="val 6882"/>
            </a:avLst>
          </a:prstGeom>
          <a:solidFill>
            <a:srgbClr val="008080"/>
          </a:solidFill>
          <a:ln>
            <a:noFill/>
          </a:ln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30" name="AutoShape 4"/>
          <p:cNvSpPr>
            <a:spLocks noChangeArrowheads="1"/>
          </p:cNvSpPr>
          <p:nvPr/>
        </p:nvSpPr>
        <p:spPr bwMode="auto">
          <a:xfrm>
            <a:off x="983333" y="1723749"/>
            <a:ext cx="1170000" cy="1702516"/>
          </a:xfrm>
          <a:prstGeom prst="can">
            <a:avLst>
              <a:gd name="adj" fmla="val 6921"/>
            </a:avLst>
          </a:prstGeom>
          <a:gradFill rotWithShape="1">
            <a:gsLst>
              <a:gs pos="10000">
                <a:srgbClr val="FFFFCC"/>
              </a:gs>
              <a:gs pos="93000">
                <a:srgbClr val="009999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31" name="Rectangle 13"/>
          <p:cNvSpPr>
            <a:spLocks noChangeArrowheads="1"/>
          </p:cNvSpPr>
          <p:nvPr/>
        </p:nvSpPr>
        <p:spPr bwMode="auto">
          <a:xfrm>
            <a:off x="921065" y="4410099"/>
            <a:ext cx="1528439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2025 ГОД</a:t>
            </a:r>
            <a:endParaRPr lang="ru-RU" altLang="ru-RU" sz="1600" b="1" dirty="0">
              <a:solidFill>
                <a:prstClr val="black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921062" y="2418388"/>
            <a:ext cx="125313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3 355,5</a:t>
            </a:r>
            <a:endParaRPr lang="ru-RU" altLang="ru-RU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34" name="Rectangle 16"/>
          <p:cNvSpPr>
            <a:spLocks noChangeArrowheads="1"/>
          </p:cNvSpPr>
          <p:nvPr/>
        </p:nvSpPr>
        <p:spPr bwMode="auto">
          <a:xfrm>
            <a:off x="953404" y="3785036"/>
            <a:ext cx="118172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990,4</a:t>
            </a:r>
            <a:endParaRPr lang="ru-RU" altLang="ru-RU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35" name="Штриховая стрелка вправо 34"/>
          <p:cNvSpPr/>
          <p:nvPr/>
        </p:nvSpPr>
        <p:spPr>
          <a:xfrm rot="16200000">
            <a:off x="5283190" y="2350243"/>
            <a:ext cx="309563" cy="238125"/>
          </a:xfrm>
          <a:prstGeom prst="stripedRightArrow">
            <a:avLst/>
          </a:prstGeom>
          <a:gradFill>
            <a:gsLst>
              <a:gs pos="87000">
                <a:srgbClr val="C0000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6" name="Штриховая стрелка вправо 35"/>
          <p:cNvSpPr/>
          <p:nvPr/>
        </p:nvSpPr>
        <p:spPr>
          <a:xfrm rot="16200000">
            <a:off x="5283190" y="3829409"/>
            <a:ext cx="309563" cy="238125"/>
          </a:xfrm>
          <a:prstGeom prst="stripedRightArrow">
            <a:avLst/>
          </a:prstGeom>
          <a:gradFill>
            <a:gsLst>
              <a:gs pos="87000">
                <a:srgbClr val="C0000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7" name="Rectangle 16"/>
          <p:cNvSpPr>
            <a:spLocks noChangeArrowheads="1"/>
          </p:cNvSpPr>
          <p:nvPr/>
        </p:nvSpPr>
        <p:spPr bwMode="auto">
          <a:xfrm>
            <a:off x="2304753" y="2254291"/>
            <a:ext cx="1757016" cy="692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sz="13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150,0 млн </a:t>
            </a:r>
            <a:r>
              <a:rPr lang="ru-RU" altLang="ru-RU" sz="13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рублей  или </a:t>
            </a:r>
            <a:r>
              <a:rPr lang="ru-RU" altLang="ru-RU" sz="13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4,5 </a:t>
            </a:r>
            <a:r>
              <a:rPr lang="ru-RU" altLang="ru-RU" sz="13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%</a:t>
            </a:r>
          </a:p>
        </p:txBody>
      </p:sp>
      <p:sp>
        <p:nvSpPr>
          <p:cNvPr id="38" name="Rectangle 16"/>
          <p:cNvSpPr>
            <a:spLocks noChangeArrowheads="1"/>
          </p:cNvSpPr>
          <p:nvPr/>
        </p:nvSpPr>
        <p:spPr bwMode="auto">
          <a:xfrm>
            <a:off x="2185184" y="3770552"/>
            <a:ext cx="1825141" cy="692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sz="1300" b="1" dirty="0" smtClean="0">
                <a:solidFill>
                  <a:prstClr val="white"/>
                </a:solidFill>
                <a:latin typeface="Arial Black" panose="020B0A04020102020204" pitchFamily="34" charset="0"/>
                <a:cs typeface="Times New Roman" pitchFamily="18" charset="0"/>
              </a:rPr>
              <a:t> </a:t>
            </a:r>
            <a:r>
              <a:rPr lang="ru-RU" altLang="ru-RU" sz="13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201,7 </a:t>
            </a:r>
            <a:r>
              <a:rPr lang="ru-RU" altLang="ru-RU" sz="13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млн рублей</a:t>
            </a:r>
          </a:p>
          <a:p>
            <a:pPr algn="ctr" defTabSz="914400">
              <a:spcBef>
                <a:spcPct val="0"/>
              </a:spcBef>
            </a:pPr>
            <a:r>
              <a:rPr lang="ru-RU" altLang="ru-RU" sz="13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 или </a:t>
            </a:r>
            <a:r>
              <a:rPr lang="ru-RU" altLang="ru-RU" sz="13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20,4 </a:t>
            </a:r>
            <a:r>
              <a:rPr lang="ru-RU" altLang="ru-RU" sz="13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%</a:t>
            </a:r>
          </a:p>
        </p:txBody>
      </p:sp>
      <p:sp>
        <p:nvSpPr>
          <p:cNvPr id="39" name="Штриховая стрелка вправо 38"/>
          <p:cNvSpPr/>
          <p:nvPr/>
        </p:nvSpPr>
        <p:spPr>
          <a:xfrm rot="16200000">
            <a:off x="2149975" y="2381449"/>
            <a:ext cx="309563" cy="238125"/>
          </a:xfrm>
          <a:prstGeom prst="stripedRightArrow">
            <a:avLst/>
          </a:prstGeom>
          <a:gradFill>
            <a:gsLst>
              <a:gs pos="87000">
                <a:srgbClr val="C0000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0" name="Штриховая стрелка вправо 39"/>
          <p:cNvSpPr/>
          <p:nvPr/>
        </p:nvSpPr>
        <p:spPr>
          <a:xfrm rot="5400000">
            <a:off x="2096365" y="3833594"/>
            <a:ext cx="309563" cy="238125"/>
          </a:xfrm>
          <a:prstGeom prst="stripedRightArrow">
            <a:avLst/>
          </a:prstGeom>
          <a:gradFill>
            <a:gsLst>
              <a:gs pos="87000">
                <a:srgbClr val="C0000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1" name="Rectangle 16"/>
          <p:cNvSpPr>
            <a:spLocks noChangeArrowheads="1"/>
          </p:cNvSpPr>
          <p:nvPr/>
        </p:nvSpPr>
        <p:spPr bwMode="auto">
          <a:xfrm>
            <a:off x="723569" y="1308902"/>
            <a:ext cx="165839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sz="20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4 345,9</a:t>
            </a:r>
            <a:endParaRPr lang="ru-RU" altLang="ru-RU" sz="20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42" name="Прямоугольник 41"/>
          <p:cNvSpPr/>
          <p:nvPr/>
        </p:nvSpPr>
        <p:spPr>
          <a:xfrm>
            <a:off x="1791872" y="4794595"/>
            <a:ext cx="276225" cy="196454"/>
          </a:xfrm>
          <a:prstGeom prst="rect">
            <a:avLst/>
          </a:prstGeom>
          <a:gradFill rotWithShape="1">
            <a:gsLst>
              <a:gs pos="42000">
                <a:srgbClr val="FFFFCC"/>
              </a:gs>
              <a:gs pos="89000">
                <a:srgbClr val="009999"/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defTabSz="914400">
              <a:defRPr/>
            </a:pPr>
            <a:endParaRPr lang="ru-RU" dirty="0">
              <a:solidFill>
                <a:srgbClr val="9BCAE3"/>
              </a:solidFill>
            </a:endParaRPr>
          </a:p>
        </p:txBody>
      </p:sp>
      <p:sp>
        <p:nvSpPr>
          <p:cNvPr id="43" name="Rectangle 44"/>
          <p:cNvSpPr>
            <a:spLocks noChangeArrowheads="1"/>
          </p:cNvSpPr>
          <p:nvPr/>
        </p:nvSpPr>
        <p:spPr bwMode="auto">
          <a:xfrm>
            <a:off x="1878687" y="4766022"/>
            <a:ext cx="282362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CC00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 typeface="Wingdings" pitchFamily="2" charset="2"/>
              <a:buNone/>
            </a:pPr>
            <a:r>
              <a:rPr lang="ru-RU" altLang="ru-RU" sz="1600" b="1" i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НАЛОГОВЫЕ ДОХОДЫ</a:t>
            </a:r>
            <a:endParaRPr lang="ru-RU" altLang="ru-RU" sz="1600" b="1" i="1" dirty="0">
              <a:solidFill>
                <a:prstClr val="black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44" name="Прямоугольник 28"/>
          <p:cNvSpPr>
            <a:spLocks noChangeArrowheads="1"/>
          </p:cNvSpPr>
          <p:nvPr/>
        </p:nvSpPr>
        <p:spPr bwMode="auto">
          <a:xfrm>
            <a:off x="5053311" y="4798171"/>
            <a:ext cx="277813" cy="192881"/>
          </a:xfrm>
          <a:prstGeom prst="rect">
            <a:avLst/>
          </a:prstGeom>
          <a:solidFill>
            <a:srgbClr val="009999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ClrTx/>
              <a:buFontTx/>
              <a:buNone/>
            </a:pPr>
            <a:endParaRPr lang="ru-RU" altLang="ru-RU" sz="1800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45" name="Rectangle 44"/>
          <p:cNvSpPr>
            <a:spLocks noChangeArrowheads="1"/>
          </p:cNvSpPr>
          <p:nvPr/>
        </p:nvSpPr>
        <p:spPr bwMode="auto">
          <a:xfrm>
            <a:off x="5331125" y="4767807"/>
            <a:ext cx="249812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CC00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 typeface="Wingdings" pitchFamily="2" charset="2"/>
              <a:buNone/>
            </a:pPr>
            <a:r>
              <a:rPr lang="ru-RU" altLang="ru-RU" sz="1600" b="1" i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НЕНАЛОГОВЫЕ ДОХОДЫ</a:t>
            </a:r>
            <a:endParaRPr lang="ru-RU" altLang="ru-RU" sz="1600" b="1" i="1" dirty="0">
              <a:solidFill>
                <a:prstClr val="black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46" name="AutoShape 21"/>
          <p:cNvSpPr>
            <a:spLocks noChangeArrowheads="1"/>
          </p:cNvSpPr>
          <p:nvPr/>
        </p:nvSpPr>
        <p:spPr bwMode="auto">
          <a:xfrm rot="20835918">
            <a:off x="5232590" y="1349661"/>
            <a:ext cx="1888043" cy="375047"/>
          </a:xfrm>
          <a:prstGeom prst="rightArrow">
            <a:avLst>
              <a:gd name="adj1" fmla="val 50000"/>
              <a:gd name="adj2" fmla="val 99504"/>
            </a:avLst>
          </a:prstGeom>
          <a:gradFill rotWithShape="1">
            <a:gsLst>
              <a:gs pos="0">
                <a:srgbClr val="C00000"/>
              </a:gs>
              <a:gs pos="77000">
                <a:schemeClr val="bg1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500" b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+ 226,3 млн рублей</a:t>
            </a:r>
            <a:endParaRPr lang="ru-RU" altLang="ru-RU" sz="1500" b="1" dirty="0">
              <a:solidFill>
                <a:prstClr val="black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47" name="AutoShape 21"/>
          <p:cNvSpPr>
            <a:spLocks noChangeArrowheads="1"/>
          </p:cNvSpPr>
          <p:nvPr/>
        </p:nvSpPr>
        <p:spPr bwMode="auto">
          <a:xfrm rot="20881556" flipH="1">
            <a:off x="2301555" y="1694452"/>
            <a:ext cx="1637715" cy="375047"/>
          </a:xfrm>
          <a:prstGeom prst="rightArrow">
            <a:avLst>
              <a:gd name="adj1" fmla="val 50000"/>
              <a:gd name="adj2" fmla="val 99504"/>
            </a:avLst>
          </a:prstGeom>
          <a:gradFill rotWithShape="1">
            <a:gsLst>
              <a:gs pos="0">
                <a:srgbClr val="C00000"/>
              </a:gs>
              <a:gs pos="77000">
                <a:schemeClr val="bg1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500" b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- 51,7 млн рублей</a:t>
            </a:r>
            <a:endParaRPr lang="ru-RU" altLang="ru-RU" sz="1500" b="1" dirty="0">
              <a:solidFill>
                <a:prstClr val="black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48" name="Freeform 39"/>
          <p:cNvSpPr>
            <a:spLocks noEditPoints="1"/>
          </p:cNvSpPr>
          <p:nvPr/>
        </p:nvSpPr>
        <p:spPr bwMode="auto">
          <a:xfrm>
            <a:off x="310895" y="66058"/>
            <a:ext cx="6806597" cy="1080118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7504" y="237213"/>
            <a:ext cx="7279048" cy="997075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spcBef>
                <a:spcPct val="0"/>
              </a:spcBef>
              <a:defRPr/>
            </a:pPr>
            <a:r>
              <a:rPr lang="ru-RU" altLang="ru-RU" sz="195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ДИНАМИКА ПОСТУПЛЕНИЙ НАЛОГОВЫХ И НЕНАЛОГОВЫХ ДОХОДОВ В БЮДЖЕТ ГОРОДА КОМСОМОЛЬСКА-НА-АМУРЕ В 2025-2027 ГОДАХ</a:t>
            </a:r>
            <a:endParaRPr lang="ru-RU" altLang="ru-RU" sz="195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56" name="Arrow: Chevron 3">
            <a:extLst>
              <a:ext uri="{FF2B5EF4-FFF2-40B4-BE49-F238E27FC236}">
                <a16:creationId xmlns:a16="http://schemas.microsoft.com/office/drawing/2014/main" xmlns="" id="{B74DCDE5-F6FF-490A-B8D2-396498CA034B}"/>
              </a:ext>
            </a:extLst>
          </p:cNvPr>
          <p:cNvSpPr/>
          <p:nvPr/>
        </p:nvSpPr>
        <p:spPr>
          <a:xfrm>
            <a:off x="7094349" y="106652"/>
            <a:ext cx="1947474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57" name="Group 57">
            <a:extLst>
              <a:ext uri="{FF2B5EF4-FFF2-40B4-BE49-F238E27FC236}">
                <a16:creationId xmlns:a16="http://schemas.microsoft.com/office/drawing/2014/main" xmlns="" id="{EE4EA1F8-2E82-4BD3-8FEE-7C36ADF445AB}"/>
              </a:ext>
            </a:extLst>
          </p:cNvPr>
          <p:cNvGrpSpPr/>
          <p:nvPr/>
        </p:nvGrpSpPr>
        <p:grpSpPr>
          <a:xfrm>
            <a:off x="7338631" y="134190"/>
            <a:ext cx="289122" cy="276780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58" name="Freeform 1161">
              <a:extLst>
                <a:ext uri="{FF2B5EF4-FFF2-40B4-BE49-F238E27FC236}">
                  <a16:creationId xmlns:a16="http://schemas.microsoft.com/office/drawing/2014/main" xmlns="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59" name="Freeform 1162">
              <a:extLst>
                <a:ext uri="{FF2B5EF4-FFF2-40B4-BE49-F238E27FC236}">
                  <a16:creationId xmlns:a16="http://schemas.microsoft.com/office/drawing/2014/main" xmlns="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0" name="Freeform 1163">
              <a:extLst>
                <a:ext uri="{FF2B5EF4-FFF2-40B4-BE49-F238E27FC236}">
                  <a16:creationId xmlns:a16="http://schemas.microsoft.com/office/drawing/2014/main" xmlns="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1" name="Freeform 1164">
              <a:extLst>
                <a:ext uri="{FF2B5EF4-FFF2-40B4-BE49-F238E27FC236}">
                  <a16:creationId xmlns:a16="http://schemas.microsoft.com/office/drawing/2014/main" xmlns="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2" name="Freeform 1165">
              <a:extLst>
                <a:ext uri="{FF2B5EF4-FFF2-40B4-BE49-F238E27FC236}">
                  <a16:creationId xmlns:a16="http://schemas.microsoft.com/office/drawing/2014/main" xmlns="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3" name="Freeform 1166">
              <a:extLst>
                <a:ext uri="{FF2B5EF4-FFF2-40B4-BE49-F238E27FC236}">
                  <a16:creationId xmlns:a16="http://schemas.microsoft.com/office/drawing/2014/main" xmlns="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4" name="Freeform 1167">
              <a:extLst>
                <a:ext uri="{FF2B5EF4-FFF2-40B4-BE49-F238E27FC236}">
                  <a16:creationId xmlns:a16="http://schemas.microsoft.com/office/drawing/2014/main" xmlns="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5" name="Freeform 1168">
              <a:extLst>
                <a:ext uri="{FF2B5EF4-FFF2-40B4-BE49-F238E27FC236}">
                  <a16:creationId xmlns:a16="http://schemas.microsoft.com/office/drawing/2014/main" xmlns="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6" name="Freeform 1169">
              <a:extLst>
                <a:ext uri="{FF2B5EF4-FFF2-40B4-BE49-F238E27FC236}">
                  <a16:creationId xmlns:a16="http://schemas.microsoft.com/office/drawing/2014/main" xmlns="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67" name="Oval 15">
            <a:extLst>
              <a:ext uri="{FF2B5EF4-FFF2-40B4-BE49-F238E27FC236}">
                <a16:creationId xmlns:a16="http://schemas.microsoft.com/office/drawing/2014/main" xmlns="" id="{BDB611C0-188C-4800-8C8D-7405100DC7C7}"/>
              </a:ext>
            </a:extLst>
          </p:cNvPr>
          <p:cNvSpPr/>
          <p:nvPr/>
        </p:nvSpPr>
        <p:spPr>
          <a:xfrm>
            <a:off x="8040749" y="433480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7599139" y="80225"/>
            <a:ext cx="1488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b="1" dirty="0">
                <a:solidFill>
                  <a:prstClr val="white"/>
                </a:solidFill>
              </a:rPr>
              <a:t>м</a:t>
            </a:r>
            <a:r>
              <a:rPr lang="ru-RU" b="1" dirty="0" smtClean="0">
                <a:solidFill>
                  <a:prstClr val="white"/>
                </a:solidFill>
              </a:rPr>
              <a:t>лн рублей</a:t>
            </a:r>
            <a:endParaRPr lang="ru-RU" b="1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226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9"/>
          <p:cNvSpPr>
            <a:spLocks noEditPoints="1"/>
          </p:cNvSpPr>
          <p:nvPr/>
        </p:nvSpPr>
        <p:spPr bwMode="auto">
          <a:xfrm>
            <a:off x="294419" y="72472"/>
            <a:ext cx="6700310" cy="1080118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434362" y="214149"/>
            <a:ext cx="6659988" cy="707769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ДИНАМИКА ПОСТУПЛЕНИЙ НАЛОГОВ НА СОВОКУПНЫЙ ДОХОД В 2024-2025 ГОДАХ</a:t>
            </a:r>
            <a:endParaRPr lang="ru-RU" altLang="ru-RU" sz="20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pic>
        <p:nvPicPr>
          <p:cNvPr id="6" name="Picture Placeholder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814189">
            <a:off x="-724400" y="884461"/>
            <a:ext cx="3248832" cy="2165888"/>
          </a:xfrm>
          <a:custGeom>
            <a:avLst/>
            <a:gdLst>
              <a:gd name="connsiteX0" fmla="*/ 5380445 w 6408671"/>
              <a:gd name="connsiteY0" fmla="*/ 2165969 h 4222422"/>
              <a:gd name="connsiteX1" fmla="*/ 6408671 w 6408671"/>
              <a:gd name="connsiteY1" fmla="*/ 3194196 h 4222422"/>
              <a:gd name="connsiteX2" fmla="*/ 5380445 w 6408671"/>
              <a:gd name="connsiteY2" fmla="*/ 4222422 h 4222422"/>
              <a:gd name="connsiteX3" fmla="*/ 4352218 w 6408671"/>
              <a:gd name="connsiteY3" fmla="*/ 3194196 h 4222422"/>
              <a:gd name="connsiteX4" fmla="*/ 3204336 w 6408671"/>
              <a:gd name="connsiteY4" fmla="*/ 2165969 h 4222422"/>
              <a:gd name="connsiteX5" fmla="*/ 4232562 w 6408671"/>
              <a:gd name="connsiteY5" fmla="*/ 3194196 h 4222422"/>
              <a:gd name="connsiteX6" fmla="*/ 3204336 w 6408671"/>
              <a:gd name="connsiteY6" fmla="*/ 4222422 h 4222422"/>
              <a:gd name="connsiteX7" fmla="*/ 2176109 w 6408671"/>
              <a:gd name="connsiteY7" fmla="*/ 3194196 h 4222422"/>
              <a:gd name="connsiteX8" fmla="*/ 1028227 w 6408671"/>
              <a:gd name="connsiteY8" fmla="*/ 2134230 h 4222422"/>
              <a:gd name="connsiteX9" fmla="*/ 2056453 w 6408671"/>
              <a:gd name="connsiteY9" fmla="*/ 3162457 h 4222422"/>
              <a:gd name="connsiteX10" fmla="*/ 1028227 w 6408671"/>
              <a:gd name="connsiteY10" fmla="*/ 4190683 h 4222422"/>
              <a:gd name="connsiteX11" fmla="*/ 0 w 6408671"/>
              <a:gd name="connsiteY11" fmla="*/ 3162457 h 4222422"/>
              <a:gd name="connsiteX12" fmla="*/ 4292391 w 6408671"/>
              <a:gd name="connsiteY12" fmla="*/ 1082984 h 4222422"/>
              <a:gd name="connsiteX13" fmla="*/ 5320617 w 6408671"/>
              <a:gd name="connsiteY13" fmla="*/ 2111211 h 4222422"/>
              <a:gd name="connsiteX14" fmla="*/ 4292391 w 6408671"/>
              <a:gd name="connsiteY14" fmla="*/ 3139437 h 4222422"/>
              <a:gd name="connsiteX15" fmla="*/ 3264164 w 6408671"/>
              <a:gd name="connsiteY15" fmla="*/ 2111211 h 4222422"/>
              <a:gd name="connsiteX16" fmla="*/ 2116282 w 6408671"/>
              <a:gd name="connsiteY16" fmla="*/ 1067115 h 4222422"/>
              <a:gd name="connsiteX17" fmla="*/ 3144508 w 6408671"/>
              <a:gd name="connsiteY17" fmla="*/ 2095342 h 4222422"/>
              <a:gd name="connsiteX18" fmla="*/ 2116282 w 6408671"/>
              <a:gd name="connsiteY18" fmla="*/ 3123568 h 4222422"/>
              <a:gd name="connsiteX19" fmla="*/ 1088055 w 6408671"/>
              <a:gd name="connsiteY19" fmla="*/ 2095342 h 4222422"/>
              <a:gd name="connsiteX20" fmla="*/ 3204336 w 6408671"/>
              <a:gd name="connsiteY20" fmla="*/ 0 h 4222422"/>
              <a:gd name="connsiteX21" fmla="*/ 4232562 w 6408671"/>
              <a:gd name="connsiteY21" fmla="*/ 1028227 h 4222422"/>
              <a:gd name="connsiteX22" fmla="*/ 3204336 w 6408671"/>
              <a:gd name="connsiteY22" fmla="*/ 2056453 h 4222422"/>
              <a:gd name="connsiteX23" fmla="*/ 2176109 w 6408671"/>
              <a:gd name="connsiteY23" fmla="*/ 1028227 h 4222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08671" h="4222422">
                <a:moveTo>
                  <a:pt x="5380445" y="2165969"/>
                </a:moveTo>
                <a:lnTo>
                  <a:pt x="6408671" y="3194196"/>
                </a:lnTo>
                <a:lnTo>
                  <a:pt x="5380445" y="4222422"/>
                </a:lnTo>
                <a:lnTo>
                  <a:pt x="4352218" y="3194196"/>
                </a:lnTo>
                <a:close/>
                <a:moveTo>
                  <a:pt x="3204336" y="2165969"/>
                </a:moveTo>
                <a:lnTo>
                  <a:pt x="4232562" y="3194196"/>
                </a:lnTo>
                <a:lnTo>
                  <a:pt x="3204336" y="4222422"/>
                </a:lnTo>
                <a:lnTo>
                  <a:pt x="2176109" y="3194196"/>
                </a:lnTo>
                <a:close/>
                <a:moveTo>
                  <a:pt x="1028227" y="2134230"/>
                </a:moveTo>
                <a:lnTo>
                  <a:pt x="2056453" y="3162457"/>
                </a:lnTo>
                <a:lnTo>
                  <a:pt x="1028227" y="4190683"/>
                </a:lnTo>
                <a:lnTo>
                  <a:pt x="0" y="3162457"/>
                </a:lnTo>
                <a:close/>
                <a:moveTo>
                  <a:pt x="4292391" y="1082984"/>
                </a:moveTo>
                <a:lnTo>
                  <a:pt x="5320617" y="2111211"/>
                </a:lnTo>
                <a:lnTo>
                  <a:pt x="4292391" y="3139437"/>
                </a:lnTo>
                <a:lnTo>
                  <a:pt x="3264164" y="2111211"/>
                </a:lnTo>
                <a:close/>
                <a:moveTo>
                  <a:pt x="2116282" y="1067115"/>
                </a:moveTo>
                <a:lnTo>
                  <a:pt x="3144508" y="2095342"/>
                </a:lnTo>
                <a:lnTo>
                  <a:pt x="2116282" y="3123568"/>
                </a:lnTo>
                <a:lnTo>
                  <a:pt x="1088055" y="2095342"/>
                </a:lnTo>
                <a:close/>
                <a:moveTo>
                  <a:pt x="3204336" y="0"/>
                </a:moveTo>
                <a:lnTo>
                  <a:pt x="4232562" y="1028227"/>
                </a:lnTo>
                <a:lnTo>
                  <a:pt x="3204336" y="2056453"/>
                </a:lnTo>
                <a:lnTo>
                  <a:pt x="2176109" y="1028227"/>
                </a:lnTo>
                <a:close/>
              </a:path>
            </a:pathLst>
          </a:custGeom>
        </p:spPr>
      </p:pic>
      <p:sp>
        <p:nvSpPr>
          <p:cNvPr id="7" name="AutoShape 3"/>
          <p:cNvSpPr>
            <a:spLocks noChangeArrowheads="1"/>
          </p:cNvSpPr>
          <p:nvPr/>
        </p:nvSpPr>
        <p:spPr bwMode="auto">
          <a:xfrm>
            <a:off x="3001323" y="4011144"/>
            <a:ext cx="1331998" cy="369385"/>
          </a:xfrm>
          <a:prstGeom prst="can">
            <a:avLst>
              <a:gd name="adj" fmla="val 13215"/>
            </a:avLst>
          </a:prstGeom>
          <a:solidFill>
            <a:schemeClr val="accent6">
              <a:lumMod val="75000"/>
            </a:schemeClr>
          </a:soli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AutoShape 3"/>
          <p:cNvSpPr>
            <a:spLocks noChangeArrowheads="1"/>
          </p:cNvSpPr>
          <p:nvPr/>
        </p:nvSpPr>
        <p:spPr bwMode="auto">
          <a:xfrm>
            <a:off x="2975228" y="3297784"/>
            <a:ext cx="1332000" cy="674885"/>
          </a:xfrm>
          <a:prstGeom prst="can">
            <a:avLst>
              <a:gd name="adj" fmla="val 13215"/>
            </a:avLst>
          </a:prstGeom>
          <a:solidFill>
            <a:srgbClr val="00B050"/>
          </a:soli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9" name="AutoShape 3"/>
          <p:cNvSpPr>
            <a:spLocks noChangeArrowheads="1"/>
          </p:cNvSpPr>
          <p:nvPr/>
        </p:nvSpPr>
        <p:spPr bwMode="auto">
          <a:xfrm>
            <a:off x="2952702" y="2299458"/>
            <a:ext cx="1332000" cy="980439"/>
          </a:xfrm>
          <a:prstGeom prst="can">
            <a:avLst>
              <a:gd name="adj" fmla="val 13215"/>
            </a:avLst>
          </a:prstGeom>
          <a:solidFill>
            <a:srgbClr val="92D050"/>
          </a:soli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3001323" y="4388730"/>
            <a:ext cx="130037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2024 ГОД</a:t>
            </a:r>
            <a:endParaRPr lang="ru-RU" altLang="ru-RU" sz="16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1" name="Rectangle 16"/>
          <p:cNvSpPr>
            <a:spLocks noChangeArrowheads="1"/>
          </p:cNvSpPr>
          <p:nvPr/>
        </p:nvSpPr>
        <p:spPr bwMode="auto">
          <a:xfrm>
            <a:off x="3284534" y="4011144"/>
            <a:ext cx="72008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1,7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2" name="Rectangle 16"/>
          <p:cNvSpPr>
            <a:spLocks noChangeArrowheads="1"/>
          </p:cNvSpPr>
          <p:nvPr/>
        </p:nvSpPr>
        <p:spPr bwMode="auto">
          <a:xfrm>
            <a:off x="3158640" y="3390227"/>
            <a:ext cx="1057459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113,5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3" name="Rectangle 16"/>
          <p:cNvSpPr>
            <a:spLocks noChangeArrowheads="1"/>
          </p:cNvSpPr>
          <p:nvPr/>
        </p:nvSpPr>
        <p:spPr bwMode="auto">
          <a:xfrm>
            <a:off x="3158641" y="2466210"/>
            <a:ext cx="97186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223,3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4" name="AutoShape 3"/>
          <p:cNvSpPr>
            <a:spLocks noChangeArrowheads="1"/>
          </p:cNvSpPr>
          <p:nvPr/>
        </p:nvSpPr>
        <p:spPr bwMode="auto">
          <a:xfrm>
            <a:off x="6247090" y="3972669"/>
            <a:ext cx="1332000" cy="327273"/>
          </a:xfrm>
          <a:prstGeom prst="can">
            <a:avLst>
              <a:gd name="adj" fmla="val 13215"/>
            </a:avLst>
          </a:prstGeom>
          <a:solidFill>
            <a:schemeClr val="accent6">
              <a:lumMod val="75000"/>
            </a:schemeClr>
          </a:soli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     2,9</a:t>
            </a:r>
            <a:endParaRPr lang="ru-RU" altLang="ru-RU" sz="1800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15" name="AutoShape 3"/>
          <p:cNvSpPr>
            <a:spLocks noChangeArrowheads="1"/>
          </p:cNvSpPr>
          <p:nvPr/>
        </p:nvSpPr>
        <p:spPr bwMode="auto">
          <a:xfrm>
            <a:off x="6270993" y="3003798"/>
            <a:ext cx="1332000" cy="946767"/>
          </a:xfrm>
          <a:prstGeom prst="can">
            <a:avLst>
              <a:gd name="adj" fmla="val 13215"/>
            </a:avLst>
          </a:prstGeom>
          <a:solidFill>
            <a:srgbClr val="00B050"/>
          </a:soli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   178,6</a:t>
            </a:r>
            <a:endParaRPr lang="ru-RU" altLang="ru-RU" sz="1800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16" name="AutoShape 3"/>
          <p:cNvSpPr>
            <a:spLocks noChangeArrowheads="1"/>
          </p:cNvSpPr>
          <p:nvPr/>
        </p:nvSpPr>
        <p:spPr bwMode="auto">
          <a:xfrm>
            <a:off x="6239758" y="1630432"/>
            <a:ext cx="1332000" cy="1338052"/>
          </a:xfrm>
          <a:prstGeom prst="can">
            <a:avLst>
              <a:gd name="adj" fmla="val 13215"/>
            </a:avLst>
          </a:prstGeom>
          <a:solidFill>
            <a:srgbClr val="92D050"/>
          </a:soli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800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    241,1</a:t>
            </a:r>
            <a:endParaRPr lang="ru-RU" altLang="ru-RU" sz="1800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17" name="Rectangle 13"/>
          <p:cNvSpPr>
            <a:spLocks noChangeArrowheads="1"/>
          </p:cNvSpPr>
          <p:nvPr/>
        </p:nvSpPr>
        <p:spPr bwMode="auto">
          <a:xfrm>
            <a:off x="6262905" y="4368645"/>
            <a:ext cx="130037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2025 ГОД</a:t>
            </a:r>
            <a:endParaRPr lang="ru-RU" altLang="ru-RU" sz="16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1" name="AutoShape 21"/>
          <p:cNvSpPr>
            <a:spLocks noChangeArrowheads="1"/>
          </p:cNvSpPr>
          <p:nvPr/>
        </p:nvSpPr>
        <p:spPr bwMode="auto">
          <a:xfrm rot="20720147">
            <a:off x="4343796" y="1592777"/>
            <a:ext cx="1969925" cy="586101"/>
          </a:xfrm>
          <a:prstGeom prst="rightArrow">
            <a:avLst>
              <a:gd name="adj1" fmla="val 50000"/>
              <a:gd name="adj2" fmla="val 99504"/>
            </a:avLst>
          </a:prstGeom>
          <a:gradFill rotWithShape="1">
            <a:gsLst>
              <a:gs pos="31000">
                <a:srgbClr val="C00000"/>
              </a:gs>
              <a:gs pos="79000">
                <a:schemeClr val="bg1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Рост  84,1 </a:t>
            </a:r>
            <a:r>
              <a:rPr lang="ru-RU" altLang="ru-RU" sz="1400" b="1" dirty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млн рублей</a:t>
            </a:r>
          </a:p>
        </p:txBody>
      </p:sp>
      <p:sp>
        <p:nvSpPr>
          <p:cNvPr id="22" name="Rectangle 16"/>
          <p:cNvSpPr>
            <a:spLocks noChangeArrowheads="1"/>
          </p:cNvSpPr>
          <p:nvPr/>
        </p:nvSpPr>
        <p:spPr bwMode="auto">
          <a:xfrm>
            <a:off x="3086916" y="1729776"/>
            <a:ext cx="1129184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2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338,5</a:t>
            </a:r>
            <a:endParaRPr lang="ru-RU" altLang="ru-RU" sz="22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158136" y="4196008"/>
            <a:ext cx="276225" cy="284162"/>
          </a:xfrm>
          <a:prstGeom prst="rect">
            <a:avLst/>
          </a:prstGeom>
          <a:solidFill>
            <a:srgbClr val="92D050"/>
          </a:solidFill>
          <a:ln>
            <a:noFill/>
          </a:ln>
          <a:effectLst/>
        </p:spPr>
        <p:txBody>
          <a:bodyPr wrap="none" anchor="ctr"/>
          <a:lstStyle/>
          <a:p>
            <a:pPr defTabSz="912510">
              <a:defRPr/>
            </a:pPr>
            <a:endParaRPr lang="ru-RU" dirty="0">
              <a:solidFill>
                <a:srgbClr val="9BCAE3"/>
              </a:solidFill>
            </a:endParaRPr>
          </a:p>
        </p:txBody>
      </p:sp>
      <p:sp>
        <p:nvSpPr>
          <p:cNvPr id="25" name="Rectangle 44"/>
          <p:cNvSpPr>
            <a:spLocks noChangeArrowheads="1"/>
          </p:cNvSpPr>
          <p:nvPr/>
        </p:nvSpPr>
        <p:spPr bwMode="auto">
          <a:xfrm>
            <a:off x="516486" y="4045705"/>
            <a:ext cx="228203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CC00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ClrTx/>
              <a:buFont typeface="Wingdings" pitchFamily="2" charset="2"/>
              <a:buNone/>
            </a:pPr>
            <a:r>
              <a:rPr lang="ru-RU" altLang="ru-RU" sz="1600" b="1" i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Упрощенная </a:t>
            </a:r>
            <a:r>
              <a:rPr lang="ru-RU" altLang="ru-RU" sz="1600" b="1" i="1" dirty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система </a:t>
            </a:r>
            <a:endParaRPr lang="ru-RU" altLang="ru-RU" sz="1600" b="1" i="1" dirty="0" smtClean="0">
              <a:solidFill>
                <a:prstClr val="black"/>
              </a:solidFill>
              <a:latin typeface="Calibri" pitchFamily="34" charset="0"/>
              <a:cs typeface="Arial" charset="0"/>
            </a:endParaRPr>
          </a:p>
          <a:p>
            <a:pPr defTabSz="914400" eaLnBrk="1" hangingPunct="1">
              <a:spcBef>
                <a:spcPct val="0"/>
              </a:spcBef>
              <a:buClrTx/>
              <a:buFont typeface="Wingdings" pitchFamily="2" charset="2"/>
              <a:buNone/>
            </a:pPr>
            <a:r>
              <a:rPr lang="ru-RU" altLang="ru-RU" sz="1600" b="1" i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налогообложения</a:t>
            </a:r>
            <a:endParaRPr lang="ru-RU" altLang="ru-RU" sz="1600" b="1" i="1" dirty="0">
              <a:solidFill>
                <a:prstClr val="black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26" name="Прямоугольник 28"/>
          <p:cNvSpPr>
            <a:spLocks noChangeArrowheads="1"/>
          </p:cNvSpPr>
          <p:nvPr/>
        </p:nvSpPr>
        <p:spPr bwMode="auto">
          <a:xfrm>
            <a:off x="175494" y="4742534"/>
            <a:ext cx="277813" cy="257175"/>
          </a:xfrm>
          <a:prstGeom prst="rect">
            <a:avLst/>
          </a:prstGeom>
          <a:solidFill>
            <a:srgbClr val="00B050"/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ClrTx/>
              <a:buFontTx/>
              <a:buNone/>
            </a:pPr>
            <a:endParaRPr lang="ru-RU" altLang="ru-RU" sz="1800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28" name="Rectangle 44"/>
          <p:cNvSpPr>
            <a:spLocks noChangeArrowheads="1"/>
          </p:cNvSpPr>
          <p:nvPr/>
        </p:nvSpPr>
        <p:spPr bwMode="auto">
          <a:xfrm>
            <a:off x="477795" y="4727284"/>
            <a:ext cx="387032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CC00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 typeface="Wingdings" pitchFamily="2" charset="2"/>
              <a:buNone/>
            </a:pPr>
            <a:r>
              <a:rPr lang="ru-RU" altLang="ru-RU" sz="1600" b="1" i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Патентная система налогообложения</a:t>
            </a:r>
            <a:endParaRPr lang="ru-RU" altLang="ru-RU" sz="1600" b="1" i="1" dirty="0">
              <a:solidFill>
                <a:prstClr val="black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29" name="Прямоугольник 39"/>
          <p:cNvSpPr>
            <a:spLocks noChangeArrowheads="1"/>
          </p:cNvSpPr>
          <p:nvPr/>
        </p:nvSpPr>
        <p:spPr bwMode="auto">
          <a:xfrm>
            <a:off x="4463992" y="4707200"/>
            <a:ext cx="277813" cy="276225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ClrTx/>
              <a:buFontTx/>
              <a:buNone/>
            </a:pPr>
            <a:endParaRPr lang="ru-RU" altLang="ru-RU" sz="1800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30" name="Rectangle 44"/>
          <p:cNvSpPr>
            <a:spLocks noChangeArrowheads="1"/>
          </p:cNvSpPr>
          <p:nvPr/>
        </p:nvSpPr>
        <p:spPr bwMode="auto">
          <a:xfrm>
            <a:off x="4727726" y="4676034"/>
            <a:ext cx="365064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CC00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 typeface="Wingdings" pitchFamily="2" charset="2"/>
              <a:buNone/>
            </a:pPr>
            <a:r>
              <a:rPr lang="ru-RU" altLang="ru-RU" sz="1600" b="1" i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Единый сельскохозяйственный налог</a:t>
            </a:r>
            <a:endParaRPr lang="ru-RU" altLang="ru-RU" sz="1600" b="1" i="1" dirty="0">
              <a:solidFill>
                <a:prstClr val="black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32" name="Rectangle 16"/>
          <p:cNvSpPr>
            <a:spLocks noChangeArrowheads="1"/>
          </p:cNvSpPr>
          <p:nvPr/>
        </p:nvSpPr>
        <p:spPr bwMode="auto">
          <a:xfrm>
            <a:off x="4378580" y="2389265"/>
            <a:ext cx="202088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+ 17,8 </a:t>
            </a:r>
            <a:r>
              <a:rPr lang="ru-RU" altLang="ru-RU" sz="1400" b="1" dirty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млн рублей  </a:t>
            </a:r>
          </a:p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или </a:t>
            </a:r>
            <a:r>
              <a:rPr lang="ru-RU" altLang="ru-RU" sz="1400" b="1" dirty="0" smtClean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+ 8,0 %</a:t>
            </a:r>
            <a:endParaRPr lang="ru-RU" altLang="ru-RU" sz="1400" b="1" dirty="0">
              <a:solidFill>
                <a:prstClr val="black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3" name="Штриховая стрелка вправо 32"/>
          <p:cNvSpPr/>
          <p:nvPr/>
        </p:nvSpPr>
        <p:spPr>
          <a:xfrm rot="16200000">
            <a:off x="4291274" y="2531819"/>
            <a:ext cx="412750" cy="238125"/>
          </a:xfrm>
          <a:prstGeom prst="stripedRightArrow">
            <a:avLst/>
          </a:prstGeom>
          <a:gradFill>
            <a:gsLst>
              <a:gs pos="90000">
                <a:srgbClr val="C00000"/>
              </a:gs>
              <a:gs pos="100000">
                <a:schemeClr val="bg1"/>
              </a:gs>
            </a:gsLst>
            <a:lin ang="5400000" scaled="1"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4400">
              <a:defRPr/>
            </a:pPr>
            <a:endParaRPr lang="ru-RU" kern="0" dirty="0">
              <a:solidFill>
                <a:prstClr val="white"/>
              </a:solidFill>
            </a:endParaRPr>
          </a:p>
        </p:txBody>
      </p:sp>
      <p:sp>
        <p:nvSpPr>
          <p:cNvPr id="34" name="Штриховая стрелка вправо 33"/>
          <p:cNvSpPr/>
          <p:nvPr/>
        </p:nvSpPr>
        <p:spPr>
          <a:xfrm rot="16200000">
            <a:off x="4303095" y="3434121"/>
            <a:ext cx="412750" cy="238125"/>
          </a:xfrm>
          <a:prstGeom prst="stripedRightArrow">
            <a:avLst/>
          </a:prstGeom>
          <a:gradFill>
            <a:gsLst>
              <a:gs pos="90000">
                <a:srgbClr val="C00000"/>
              </a:gs>
              <a:gs pos="100000">
                <a:schemeClr val="bg1"/>
              </a:gs>
            </a:gsLst>
            <a:lin ang="5400000" scaled="1"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4400">
              <a:defRPr/>
            </a:pPr>
            <a:endParaRPr lang="ru-RU" kern="0" dirty="0">
              <a:solidFill>
                <a:prstClr val="white"/>
              </a:solidFill>
            </a:endParaRPr>
          </a:p>
        </p:txBody>
      </p:sp>
      <p:sp>
        <p:nvSpPr>
          <p:cNvPr id="35" name="Rectangle 16"/>
          <p:cNvSpPr>
            <a:spLocks noChangeArrowheads="1"/>
          </p:cNvSpPr>
          <p:nvPr/>
        </p:nvSpPr>
        <p:spPr bwMode="auto">
          <a:xfrm>
            <a:off x="4372480" y="3313571"/>
            <a:ext cx="200970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  + 65,1 млн рублей  </a:t>
            </a:r>
          </a:p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или + 57,3 %</a:t>
            </a:r>
            <a:endParaRPr lang="ru-RU" altLang="ru-RU" sz="1400" b="1" dirty="0">
              <a:solidFill>
                <a:prstClr val="black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7" name="Arrow: Chevron 3">
            <a:extLst>
              <a:ext uri="{FF2B5EF4-FFF2-40B4-BE49-F238E27FC236}">
                <a16:creationId xmlns:a16="http://schemas.microsoft.com/office/drawing/2014/main" xmlns="" id="{B74DCDE5-F6FF-490A-B8D2-396498CA034B}"/>
              </a:ext>
            </a:extLst>
          </p:cNvPr>
          <p:cNvSpPr/>
          <p:nvPr/>
        </p:nvSpPr>
        <p:spPr>
          <a:xfrm>
            <a:off x="7094349" y="106652"/>
            <a:ext cx="1947474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38" name="Group 57">
            <a:extLst>
              <a:ext uri="{FF2B5EF4-FFF2-40B4-BE49-F238E27FC236}">
                <a16:creationId xmlns:a16="http://schemas.microsoft.com/office/drawing/2014/main" xmlns="" id="{EE4EA1F8-2E82-4BD3-8FEE-7C36ADF445AB}"/>
              </a:ext>
            </a:extLst>
          </p:cNvPr>
          <p:cNvGrpSpPr/>
          <p:nvPr/>
        </p:nvGrpSpPr>
        <p:grpSpPr>
          <a:xfrm>
            <a:off x="7338631" y="134190"/>
            <a:ext cx="289122" cy="276780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39" name="Freeform 1161">
              <a:extLst>
                <a:ext uri="{FF2B5EF4-FFF2-40B4-BE49-F238E27FC236}">
                  <a16:creationId xmlns:a16="http://schemas.microsoft.com/office/drawing/2014/main" xmlns="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0" name="Freeform 1162">
              <a:extLst>
                <a:ext uri="{FF2B5EF4-FFF2-40B4-BE49-F238E27FC236}">
                  <a16:creationId xmlns:a16="http://schemas.microsoft.com/office/drawing/2014/main" xmlns="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1" name="Freeform 1163">
              <a:extLst>
                <a:ext uri="{FF2B5EF4-FFF2-40B4-BE49-F238E27FC236}">
                  <a16:creationId xmlns:a16="http://schemas.microsoft.com/office/drawing/2014/main" xmlns="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2" name="Freeform 1164">
              <a:extLst>
                <a:ext uri="{FF2B5EF4-FFF2-40B4-BE49-F238E27FC236}">
                  <a16:creationId xmlns:a16="http://schemas.microsoft.com/office/drawing/2014/main" xmlns="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3" name="Freeform 1165">
              <a:extLst>
                <a:ext uri="{FF2B5EF4-FFF2-40B4-BE49-F238E27FC236}">
                  <a16:creationId xmlns:a16="http://schemas.microsoft.com/office/drawing/2014/main" xmlns="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4" name="Freeform 1166">
              <a:extLst>
                <a:ext uri="{FF2B5EF4-FFF2-40B4-BE49-F238E27FC236}">
                  <a16:creationId xmlns:a16="http://schemas.microsoft.com/office/drawing/2014/main" xmlns="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5" name="Freeform 1167">
              <a:extLst>
                <a:ext uri="{FF2B5EF4-FFF2-40B4-BE49-F238E27FC236}">
                  <a16:creationId xmlns:a16="http://schemas.microsoft.com/office/drawing/2014/main" xmlns="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6" name="Freeform 1168">
              <a:extLst>
                <a:ext uri="{FF2B5EF4-FFF2-40B4-BE49-F238E27FC236}">
                  <a16:creationId xmlns:a16="http://schemas.microsoft.com/office/drawing/2014/main" xmlns="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7" name="Freeform 1169">
              <a:extLst>
                <a:ext uri="{FF2B5EF4-FFF2-40B4-BE49-F238E27FC236}">
                  <a16:creationId xmlns:a16="http://schemas.microsoft.com/office/drawing/2014/main" xmlns="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48" name="Oval 15">
            <a:extLst>
              <a:ext uri="{FF2B5EF4-FFF2-40B4-BE49-F238E27FC236}">
                <a16:creationId xmlns:a16="http://schemas.microsoft.com/office/drawing/2014/main" xmlns="" id="{BDB611C0-188C-4800-8C8D-7405100DC7C7}"/>
              </a:ext>
            </a:extLst>
          </p:cNvPr>
          <p:cNvSpPr/>
          <p:nvPr/>
        </p:nvSpPr>
        <p:spPr>
          <a:xfrm>
            <a:off x="8040749" y="433480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7599139" y="80225"/>
            <a:ext cx="1488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b="1" dirty="0">
                <a:solidFill>
                  <a:prstClr val="white"/>
                </a:solidFill>
              </a:rPr>
              <a:t>м</a:t>
            </a:r>
            <a:r>
              <a:rPr lang="ru-RU" b="1" dirty="0" smtClean="0">
                <a:solidFill>
                  <a:prstClr val="white"/>
                </a:solidFill>
              </a:rPr>
              <a:t>лн рублей</a:t>
            </a:r>
            <a:endParaRPr lang="ru-RU" b="1" dirty="0">
              <a:solidFill>
                <a:prstClr val="white"/>
              </a:solidFill>
            </a:endParaRPr>
          </a:p>
        </p:txBody>
      </p:sp>
      <p:sp>
        <p:nvSpPr>
          <p:cNvPr id="50" name="Штриховая стрелка вправо 49"/>
          <p:cNvSpPr/>
          <p:nvPr/>
        </p:nvSpPr>
        <p:spPr>
          <a:xfrm rot="16200000">
            <a:off x="4303096" y="3434121"/>
            <a:ext cx="412750" cy="238125"/>
          </a:xfrm>
          <a:prstGeom prst="stripedRightArrow">
            <a:avLst/>
          </a:prstGeom>
          <a:gradFill>
            <a:gsLst>
              <a:gs pos="90000">
                <a:srgbClr val="C00000"/>
              </a:gs>
              <a:gs pos="100000">
                <a:schemeClr val="bg1"/>
              </a:gs>
            </a:gsLst>
            <a:lin ang="5400000" scaled="1"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4400">
              <a:defRPr/>
            </a:pPr>
            <a:endParaRPr lang="ru-RU" kern="0" dirty="0">
              <a:solidFill>
                <a:prstClr val="white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6589924" y="1261100"/>
            <a:ext cx="8771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>
                <a:latin typeface="Arial Black" panose="020B0A04020102020204" pitchFamily="34" charset="0"/>
              </a:rPr>
              <a:t>422,6</a:t>
            </a:r>
            <a:endParaRPr lang="ru-RU" dirty="0">
              <a:latin typeface="Arial Black" panose="020B0A04020102020204" pitchFamily="34" charset="0"/>
            </a:endParaRPr>
          </a:p>
        </p:txBody>
      </p:sp>
      <p:sp>
        <p:nvSpPr>
          <p:cNvPr id="51" name="Штриховая стрелка вправо 50"/>
          <p:cNvSpPr/>
          <p:nvPr/>
        </p:nvSpPr>
        <p:spPr>
          <a:xfrm rot="16200000">
            <a:off x="4311920" y="4038611"/>
            <a:ext cx="370011" cy="238125"/>
          </a:xfrm>
          <a:prstGeom prst="stripedRightArrow">
            <a:avLst/>
          </a:prstGeom>
          <a:gradFill>
            <a:gsLst>
              <a:gs pos="90000">
                <a:srgbClr val="C00000"/>
              </a:gs>
              <a:gs pos="100000">
                <a:schemeClr val="bg1"/>
              </a:gs>
            </a:gsLst>
            <a:lin ang="5400000" scaled="1"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4400">
              <a:defRPr/>
            </a:pPr>
            <a:endParaRPr lang="ru-RU" kern="0" dirty="0">
              <a:solidFill>
                <a:prstClr val="white"/>
              </a:solidFill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4684082" y="3895445"/>
            <a:ext cx="167174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sz="1400" b="1" dirty="0" smtClean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+ 1,2 </a:t>
            </a:r>
            <a:r>
              <a:rPr lang="ru-RU" altLang="ru-RU" sz="1400" b="1" dirty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млн рублей  </a:t>
            </a:r>
          </a:p>
          <a:p>
            <a:pPr algn="ctr" defTabSz="914400">
              <a:spcBef>
                <a:spcPct val="0"/>
              </a:spcBef>
            </a:pPr>
            <a:r>
              <a:rPr lang="ru-RU" altLang="ru-RU" sz="1400" b="1" dirty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или + </a:t>
            </a:r>
            <a:r>
              <a:rPr lang="ru-RU" altLang="ru-RU" sz="1400" b="1" dirty="0" smtClean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70,6 </a:t>
            </a:r>
            <a:r>
              <a:rPr lang="ru-RU" altLang="ru-RU" sz="1400" b="1" dirty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%</a:t>
            </a:r>
            <a:endParaRPr lang="ru-RU" sz="1400" dirty="0"/>
          </a:p>
        </p:txBody>
      </p:sp>
    </p:spTree>
    <p:extLst>
      <p:ext uri="{BB962C8B-B14F-4D97-AF65-F5344CB8AC3E}">
        <p14:creationId xmlns:p14="http://schemas.microsoft.com/office/powerpoint/2010/main" val="200987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39"/>
          <p:cNvSpPr>
            <a:spLocks noEditPoints="1"/>
          </p:cNvSpPr>
          <p:nvPr/>
        </p:nvSpPr>
        <p:spPr bwMode="auto">
          <a:xfrm>
            <a:off x="755576" y="134189"/>
            <a:ext cx="6460306" cy="1070683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1321763" y="243284"/>
            <a:ext cx="5552031" cy="707769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ДИНАМИКА ПОСТУПЛЕНИЙ И СТРУКТУРА ИМУЩЕСТВЕННЫХ НАЛОГОВ В 2024-2025 ГОДАХ</a:t>
            </a:r>
            <a:endParaRPr lang="ru-RU" altLang="ru-RU" sz="20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948928"/>
            <a:ext cx="3214101" cy="41296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AutoShape 3"/>
          <p:cNvSpPr>
            <a:spLocks noChangeArrowheads="1"/>
          </p:cNvSpPr>
          <p:nvPr/>
        </p:nvSpPr>
        <p:spPr bwMode="auto">
          <a:xfrm>
            <a:off x="4166047" y="3291830"/>
            <a:ext cx="1332000" cy="852705"/>
          </a:xfrm>
          <a:prstGeom prst="can">
            <a:avLst>
              <a:gd name="adj" fmla="val 13215"/>
            </a:avLst>
          </a:prstGeom>
          <a:solidFill>
            <a:srgbClr val="009999"/>
          </a:soli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1" name="AutoShape 3"/>
          <p:cNvSpPr>
            <a:spLocks noChangeArrowheads="1"/>
          </p:cNvSpPr>
          <p:nvPr/>
        </p:nvSpPr>
        <p:spPr bwMode="auto">
          <a:xfrm>
            <a:off x="4140131" y="2650750"/>
            <a:ext cx="1332000" cy="490219"/>
          </a:xfrm>
          <a:prstGeom prst="can">
            <a:avLst>
              <a:gd name="adj" fmla="val 13215"/>
            </a:avLst>
          </a:prstGeom>
          <a:gradFill>
            <a:gsLst>
              <a:gs pos="100000">
                <a:srgbClr val="00CC99"/>
              </a:gs>
              <a:gs pos="100000">
                <a:srgbClr val="99FFCC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2" name="AutoShape 3"/>
          <p:cNvSpPr>
            <a:spLocks noChangeArrowheads="1"/>
          </p:cNvSpPr>
          <p:nvPr/>
        </p:nvSpPr>
        <p:spPr bwMode="auto">
          <a:xfrm>
            <a:off x="4114412" y="1747279"/>
            <a:ext cx="1332000" cy="822055"/>
          </a:xfrm>
          <a:prstGeom prst="can">
            <a:avLst>
              <a:gd name="adj" fmla="val 13215"/>
            </a:avLst>
          </a:prstGeom>
          <a:gradFill>
            <a:gsLst>
              <a:gs pos="98000">
                <a:srgbClr val="00CC99"/>
              </a:gs>
              <a:gs pos="73000">
                <a:srgbClr val="99FFCC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3" name="AutoShape 3"/>
          <p:cNvSpPr>
            <a:spLocks noChangeArrowheads="1"/>
          </p:cNvSpPr>
          <p:nvPr/>
        </p:nvSpPr>
        <p:spPr bwMode="auto">
          <a:xfrm>
            <a:off x="7011569" y="2990843"/>
            <a:ext cx="1332000" cy="1178038"/>
          </a:xfrm>
          <a:prstGeom prst="can">
            <a:avLst>
              <a:gd name="adj" fmla="val 13215"/>
            </a:avLst>
          </a:prstGeom>
          <a:solidFill>
            <a:srgbClr val="009999"/>
          </a:soli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4" name="AutoShape 3"/>
          <p:cNvSpPr>
            <a:spLocks noChangeArrowheads="1"/>
          </p:cNvSpPr>
          <p:nvPr/>
        </p:nvSpPr>
        <p:spPr bwMode="auto">
          <a:xfrm>
            <a:off x="6962895" y="2424939"/>
            <a:ext cx="1332000" cy="490219"/>
          </a:xfrm>
          <a:prstGeom prst="can">
            <a:avLst>
              <a:gd name="adj" fmla="val 13215"/>
            </a:avLst>
          </a:prstGeom>
          <a:gradFill>
            <a:gsLst>
              <a:gs pos="100000">
                <a:srgbClr val="00CC99"/>
              </a:gs>
              <a:gs pos="100000">
                <a:srgbClr val="99FFCC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5" name="AutoShape 3"/>
          <p:cNvSpPr>
            <a:spLocks noChangeArrowheads="1"/>
          </p:cNvSpPr>
          <p:nvPr/>
        </p:nvSpPr>
        <p:spPr bwMode="auto">
          <a:xfrm>
            <a:off x="6973629" y="1569565"/>
            <a:ext cx="1332000" cy="791330"/>
          </a:xfrm>
          <a:prstGeom prst="can">
            <a:avLst>
              <a:gd name="adj" fmla="val 13215"/>
            </a:avLst>
          </a:prstGeom>
          <a:gradFill>
            <a:gsLst>
              <a:gs pos="98000">
                <a:srgbClr val="00CC99"/>
              </a:gs>
              <a:gs pos="73000">
                <a:srgbClr val="99FFCC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ru-RU" altLang="ru-RU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6" name="Rectangle 13"/>
          <p:cNvSpPr>
            <a:spLocks noChangeArrowheads="1"/>
          </p:cNvSpPr>
          <p:nvPr/>
        </p:nvSpPr>
        <p:spPr bwMode="auto">
          <a:xfrm>
            <a:off x="7060786" y="4176375"/>
            <a:ext cx="130037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2025 ГОД</a:t>
            </a:r>
            <a:endParaRPr lang="ru-RU" altLang="ru-RU" sz="16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7" name="Rectangle 13"/>
          <p:cNvSpPr>
            <a:spLocks noChangeArrowheads="1"/>
          </p:cNvSpPr>
          <p:nvPr/>
        </p:nvSpPr>
        <p:spPr bwMode="auto">
          <a:xfrm>
            <a:off x="4166047" y="4152730"/>
            <a:ext cx="130037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2024 ГОД</a:t>
            </a:r>
            <a:endParaRPr lang="ru-RU" altLang="ru-RU" sz="16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8" name="Rectangle 16"/>
          <p:cNvSpPr>
            <a:spLocks noChangeArrowheads="1"/>
          </p:cNvSpPr>
          <p:nvPr/>
        </p:nvSpPr>
        <p:spPr bwMode="auto">
          <a:xfrm>
            <a:off x="4353194" y="3579862"/>
            <a:ext cx="95770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175,7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9" name="Rectangle 16"/>
          <p:cNvSpPr>
            <a:spLocks noChangeArrowheads="1"/>
          </p:cNvSpPr>
          <p:nvPr/>
        </p:nvSpPr>
        <p:spPr bwMode="auto">
          <a:xfrm>
            <a:off x="7219531" y="3428351"/>
            <a:ext cx="91607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196,3</a:t>
            </a:r>
          </a:p>
        </p:txBody>
      </p:sp>
      <p:sp>
        <p:nvSpPr>
          <p:cNvPr id="20" name="Rectangle 16"/>
          <p:cNvSpPr>
            <a:spLocks noChangeArrowheads="1"/>
          </p:cNvSpPr>
          <p:nvPr/>
        </p:nvSpPr>
        <p:spPr bwMode="auto">
          <a:xfrm>
            <a:off x="4456192" y="2740129"/>
            <a:ext cx="72008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33,5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1" name="Rectangle 16"/>
          <p:cNvSpPr>
            <a:spLocks noChangeArrowheads="1"/>
          </p:cNvSpPr>
          <p:nvPr/>
        </p:nvSpPr>
        <p:spPr bwMode="auto">
          <a:xfrm>
            <a:off x="7255366" y="2485382"/>
            <a:ext cx="79003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36,8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4" name="Rectangle 16"/>
          <p:cNvSpPr>
            <a:spLocks noChangeArrowheads="1"/>
          </p:cNvSpPr>
          <p:nvPr/>
        </p:nvSpPr>
        <p:spPr bwMode="auto">
          <a:xfrm>
            <a:off x="4456192" y="2012956"/>
            <a:ext cx="72008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64,9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5" name="Rectangle 16"/>
          <p:cNvSpPr>
            <a:spLocks noChangeArrowheads="1"/>
          </p:cNvSpPr>
          <p:nvPr/>
        </p:nvSpPr>
        <p:spPr bwMode="auto">
          <a:xfrm>
            <a:off x="7215882" y="1763862"/>
            <a:ext cx="82218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65,4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6" name="AutoShape 21"/>
          <p:cNvSpPr>
            <a:spLocks noChangeArrowheads="1"/>
          </p:cNvSpPr>
          <p:nvPr/>
        </p:nvSpPr>
        <p:spPr bwMode="auto">
          <a:xfrm rot="20605854">
            <a:off x="5457888" y="1154732"/>
            <a:ext cx="1810941" cy="572211"/>
          </a:xfrm>
          <a:prstGeom prst="rightArrow">
            <a:avLst>
              <a:gd name="adj1" fmla="val 50000"/>
              <a:gd name="adj2" fmla="val 99504"/>
            </a:avLst>
          </a:prstGeom>
          <a:gradFill rotWithShape="1">
            <a:gsLst>
              <a:gs pos="20000">
                <a:srgbClr val="C00000"/>
              </a:gs>
              <a:gs pos="91000">
                <a:schemeClr val="bg1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2510" eaLnBrk="1" hangingPunct="1">
              <a:lnSpc>
                <a:spcPts val="1680"/>
              </a:lnSpc>
              <a:spcBef>
                <a:spcPct val="0"/>
              </a:spcBef>
              <a:buClrTx/>
              <a:buFontTx/>
              <a:buNone/>
            </a:pPr>
            <a:r>
              <a:rPr lang="ru-RU" altLang="ru-RU" sz="1350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ru-RU" altLang="ru-RU" sz="1350" b="1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Рост</a:t>
            </a:r>
            <a:r>
              <a:rPr lang="ru-RU" altLang="ru-RU" sz="1350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ru-RU" altLang="ru-RU" sz="1400" b="1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 24,4 млн рублей</a:t>
            </a:r>
            <a:endParaRPr lang="ru-RU" altLang="ru-RU" sz="1400" b="1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27" name="Rectangle 16"/>
          <p:cNvSpPr>
            <a:spLocks noChangeArrowheads="1"/>
          </p:cNvSpPr>
          <p:nvPr/>
        </p:nvSpPr>
        <p:spPr bwMode="auto">
          <a:xfrm>
            <a:off x="4166047" y="1204873"/>
            <a:ext cx="1118149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20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274,1</a:t>
            </a:r>
            <a:endParaRPr lang="ru-RU" altLang="ru-RU" sz="20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9" name="Прямоугольник 28"/>
          <p:cNvSpPr/>
          <p:nvPr/>
        </p:nvSpPr>
        <p:spPr>
          <a:xfrm>
            <a:off x="2165669" y="4666964"/>
            <a:ext cx="155392" cy="203275"/>
          </a:xfrm>
          <a:prstGeom prst="rect">
            <a:avLst/>
          </a:prstGeom>
          <a:gradFill rotWithShape="1">
            <a:gsLst>
              <a:gs pos="100000">
                <a:srgbClr val="00CC99"/>
              </a:gs>
              <a:gs pos="45000">
                <a:srgbClr val="99FFCC"/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defTabSz="914400">
              <a:defRPr/>
            </a:pPr>
            <a:endParaRPr lang="ru-RU" kern="0" dirty="0">
              <a:solidFill>
                <a:srgbClr val="9BCAE3"/>
              </a:solidFill>
            </a:endParaRPr>
          </a:p>
        </p:txBody>
      </p:sp>
      <p:sp>
        <p:nvSpPr>
          <p:cNvPr id="30" name="Rectangle 44"/>
          <p:cNvSpPr>
            <a:spLocks noChangeArrowheads="1"/>
          </p:cNvSpPr>
          <p:nvPr/>
        </p:nvSpPr>
        <p:spPr bwMode="auto">
          <a:xfrm>
            <a:off x="2374836" y="4583296"/>
            <a:ext cx="203755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CC00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2510" eaLnBrk="1" hangingPunct="1">
              <a:spcBef>
                <a:spcPct val="0"/>
              </a:spcBef>
              <a:buClrTx/>
              <a:buFont typeface="Wingdings" pitchFamily="2" charset="2"/>
              <a:buNone/>
            </a:pPr>
            <a:r>
              <a:rPr lang="ru-RU" altLang="ru-RU" sz="1600" b="1" i="1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Земельный налог</a:t>
            </a:r>
            <a:endParaRPr lang="ru-RU" altLang="ru-RU" sz="1600" b="1" i="1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31" name="Прямоугольник 30"/>
          <p:cNvSpPr/>
          <p:nvPr/>
        </p:nvSpPr>
        <p:spPr>
          <a:xfrm>
            <a:off x="4114116" y="4647216"/>
            <a:ext cx="231244" cy="235750"/>
          </a:xfrm>
          <a:prstGeom prst="rect">
            <a:avLst/>
          </a:prstGeom>
          <a:solidFill>
            <a:srgbClr val="00CC99"/>
          </a:solidFill>
          <a:ln>
            <a:noFill/>
          </a:ln>
        </p:spPr>
        <p:txBody>
          <a:bodyPr wrap="none" anchor="ctr"/>
          <a:lstStyle/>
          <a:p>
            <a:pPr defTabSz="914400">
              <a:defRPr/>
            </a:pPr>
            <a:endParaRPr lang="ru-RU" kern="0" dirty="0">
              <a:solidFill>
                <a:srgbClr val="9BCAE3"/>
              </a:solidFill>
            </a:endParaRPr>
          </a:p>
        </p:txBody>
      </p:sp>
      <p:sp>
        <p:nvSpPr>
          <p:cNvPr id="32" name="Rectangle 44"/>
          <p:cNvSpPr>
            <a:spLocks noChangeArrowheads="1"/>
          </p:cNvSpPr>
          <p:nvPr/>
        </p:nvSpPr>
        <p:spPr bwMode="auto">
          <a:xfrm>
            <a:off x="4271973" y="4595812"/>
            <a:ext cx="214995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CC00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2510" eaLnBrk="1" hangingPunct="1">
              <a:spcBef>
                <a:spcPct val="0"/>
              </a:spcBef>
              <a:buClrTx/>
              <a:buFont typeface="Wingdings" pitchFamily="2" charset="2"/>
              <a:buNone/>
            </a:pPr>
            <a:r>
              <a:rPr lang="ru-RU" altLang="ru-RU" sz="1600" b="1" i="1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Транспортный налог</a:t>
            </a:r>
            <a:endParaRPr lang="ru-RU" altLang="ru-RU" sz="1600" b="1" i="1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33" name="Прямоугольник 32"/>
          <p:cNvSpPr/>
          <p:nvPr/>
        </p:nvSpPr>
        <p:spPr>
          <a:xfrm>
            <a:off x="6367450" y="4634490"/>
            <a:ext cx="231244" cy="235750"/>
          </a:xfrm>
          <a:prstGeom prst="rect">
            <a:avLst/>
          </a:prstGeom>
          <a:gradFill rotWithShape="1">
            <a:gsLst>
              <a:gs pos="0">
                <a:srgbClr val="9BBB59">
                  <a:lumMod val="60000"/>
                  <a:lumOff val="40000"/>
                </a:srgbClr>
              </a:gs>
              <a:gs pos="0">
                <a:srgbClr val="009999"/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defTabSz="914400">
              <a:defRPr/>
            </a:pPr>
            <a:endParaRPr lang="ru-RU" kern="0" dirty="0">
              <a:solidFill>
                <a:srgbClr val="9BCAE3"/>
              </a:solidFill>
            </a:endParaRPr>
          </a:p>
        </p:txBody>
      </p:sp>
      <p:sp>
        <p:nvSpPr>
          <p:cNvPr id="34" name="Rectangle 44"/>
          <p:cNvSpPr>
            <a:spLocks noChangeArrowheads="1"/>
          </p:cNvSpPr>
          <p:nvPr/>
        </p:nvSpPr>
        <p:spPr bwMode="auto">
          <a:xfrm>
            <a:off x="6635993" y="4514935"/>
            <a:ext cx="214995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CC00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2510" eaLnBrk="1" hangingPunct="1">
              <a:spcBef>
                <a:spcPct val="0"/>
              </a:spcBef>
              <a:buClrTx/>
              <a:buFont typeface="Wingdings" pitchFamily="2" charset="2"/>
              <a:buNone/>
            </a:pPr>
            <a:r>
              <a:rPr lang="ru-RU" altLang="ru-RU" sz="1600" b="1" i="1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Налог на имущество физических лиц</a:t>
            </a:r>
            <a:endParaRPr lang="ru-RU" altLang="ru-RU" sz="1600" b="1" i="1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37" name="Arrow: Chevron 3">
            <a:extLst>
              <a:ext uri="{FF2B5EF4-FFF2-40B4-BE49-F238E27FC236}">
                <a16:creationId xmlns:a16="http://schemas.microsoft.com/office/drawing/2014/main" xmlns="" id="{B74DCDE5-F6FF-490A-B8D2-396498CA034B}"/>
              </a:ext>
            </a:extLst>
          </p:cNvPr>
          <p:cNvSpPr/>
          <p:nvPr/>
        </p:nvSpPr>
        <p:spPr>
          <a:xfrm>
            <a:off x="7094349" y="106652"/>
            <a:ext cx="1947474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38" name="Group 57">
            <a:extLst>
              <a:ext uri="{FF2B5EF4-FFF2-40B4-BE49-F238E27FC236}">
                <a16:creationId xmlns:a16="http://schemas.microsoft.com/office/drawing/2014/main" xmlns="" id="{EE4EA1F8-2E82-4BD3-8FEE-7C36ADF445AB}"/>
              </a:ext>
            </a:extLst>
          </p:cNvPr>
          <p:cNvGrpSpPr/>
          <p:nvPr/>
        </p:nvGrpSpPr>
        <p:grpSpPr>
          <a:xfrm>
            <a:off x="7338631" y="134190"/>
            <a:ext cx="289122" cy="276780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39" name="Freeform 1161">
              <a:extLst>
                <a:ext uri="{FF2B5EF4-FFF2-40B4-BE49-F238E27FC236}">
                  <a16:creationId xmlns:a16="http://schemas.microsoft.com/office/drawing/2014/main" xmlns="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0" name="Freeform 1162">
              <a:extLst>
                <a:ext uri="{FF2B5EF4-FFF2-40B4-BE49-F238E27FC236}">
                  <a16:creationId xmlns:a16="http://schemas.microsoft.com/office/drawing/2014/main" xmlns="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1" name="Freeform 1163">
              <a:extLst>
                <a:ext uri="{FF2B5EF4-FFF2-40B4-BE49-F238E27FC236}">
                  <a16:creationId xmlns:a16="http://schemas.microsoft.com/office/drawing/2014/main" xmlns="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2" name="Freeform 1164">
              <a:extLst>
                <a:ext uri="{FF2B5EF4-FFF2-40B4-BE49-F238E27FC236}">
                  <a16:creationId xmlns:a16="http://schemas.microsoft.com/office/drawing/2014/main" xmlns="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3" name="Freeform 1165">
              <a:extLst>
                <a:ext uri="{FF2B5EF4-FFF2-40B4-BE49-F238E27FC236}">
                  <a16:creationId xmlns:a16="http://schemas.microsoft.com/office/drawing/2014/main" xmlns="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4" name="Freeform 1166">
              <a:extLst>
                <a:ext uri="{FF2B5EF4-FFF2-40B4-BE49-F238E27FC236}">
                  <a16:creationId xmlns:a16="http://schemas.microsoft.com/office/drawing/2014/main" xmlns="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5" name="Freeform 1167">
              <a:extLst>
                <a:ext uri="{FF2B5EF4-FFF2-40B4-BE49-F238E27FC236}">
                  <a16:creationId xmlns:a16="http://schemas.microsoft.com/office/drawing/2014/main" xmlns="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6" name="Freeform 1168">
              <a:extLst>
                <a:ext uri="{FF2B5EF4-FFF2-40B4-BE49-F238E27FC236}">
                  <a16:creationId xmlns:a16="http://schemas.microsoft.com/office/drawing/2014/main" xmlns="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7" name="Freeform 1169">
              <a:extLst>
                <a:ext uri="{FF2B5EF4-FFF2-40B4-BE49-F238E27FC236}">
                  <a16:creationId xmlns:a16="http://schemas.microsoft.com/office/drawing/2014/main" xmlns="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48" name="Oval 15">
            <a:extLst>
              <a:ext uri="{FF2B5EF4-FFF2-40B4-BE49-F238E27FC236}">
                <a16:creationId xmlns:a16="http://schemas.microsoft.com/office/drawing/2014/main" xmlns="" id="{BDB611C0-188C-4800-8C8D-7405100DC7C7}"/>
              </a:ext>
            </a:extLst>
          </p:cNvPr>
          <p:cNvSpPr/>
          <p:nvPr/>
        </p:nvSpPr>
        <p:spPr>
          <a:xfrm>
            <a:off x="8040749" y="433480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7599139" y="80225"/>
            <a:ext cx="1488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b="1" dirty="0">
                <a:solidFill>
                  <a:srgbClr val="FFFFFF"/>
                </a:solidFill>
              </a:rPr>
              <a:t>м</a:t>
            </a:r>
            <a:r>
              <a:rPr lang="ru-RU" b="1" dirty="0" smtClean="0">
                <a:solidFill>
                  <a:srgbClr val="FFFFFF"/>
                </a:solidFill>
              </a:rPr>
              <a:t>лн рублей</a:t>
            </a:r>
            <a:endParaRPr lang="ru-RU" b="1" dirty="0">
              <a:solidFill>
                <a:srgbClr val="FFFFFF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7228619" y="973790"/>
            <a:ext cx="95571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2510"/>
            <a:r>
              <a:rPr lang="ru-RU" altLang="ru-RU" sz="20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298,5</a:t>
            </a:r>
            <a:endParaRPr lang="ru-RU" dirty="0">
              <a:solidFill>
                <a:srgbClr val="000000"/>
              </a:solidFill>
            </a:endParaRPr>
          </a:p>
        </p:txBody>
      </p:sp>
      <p:sp>
        <p:nvSpPr>
          <p:cNvPr id="50" name="Штриховая стрелка вправо 49"/>
          <p:cNvSpPr/>
          <p:nvPr/>
        </p:nvSpPr>
        <p:spPr>
          <a:xfrm rot="16200000">
            <a:off x="5492800" y="3493955"/>
            <a:ext cx="412750" cy="238125"/>
          </a:xfrm>
          <a:prstGeom prst="stripedRightArrow">
            <a:avLst/>
          </a:prstGeom>
          <a:gradFill>
            <a:gsLst>
              <a:gs pos="90000">
                <a:srgbClr val="C00000"/>
              </a:gs>
              <a:gs pos="100000">
                <a:schemeClr val="bg1"/>
              </a:gs>
            </a:gsLst>
            <a:lin ang="5400000" scaled="1"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4400">
              <a:defRPr/>
            </a:pPr>
            <a:endParaRPr lang="ru-RU" kern="0" dirty="0">
              <a:solidFill>
                <a:prstClr val="white"/>
              </a:solidFill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5679526" y="3438032"/>
            <a:ext cx="150032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sz="1200" b="1" dirty="0" smtClean="0">
                <a:solidFill>
                  <a:srgbClr val="000000"/>
                </a:solidFill>
                <a:cs typeface="Times New Roman" pitchFamily="18" charset="0"/>
              </a:rPr>
              <a:t>+ 20,6 </a:t>
            </a:r>
            <a:r>
              <a:rPr lang="ru-RU" altLang="ru-RU" sz="1200" b="1" dirty="0">
                <a:solidFill>
                  <a:srgbClr val="000000"/>
                </a:solidFill>
                <a:cs typeface="Times New Roman" pitchFamily="18" charset="0"/>
              </a:rPr>
              <a:t>млн рублей  </a:t>
            </a:r>
          </a:p>
          <a:p>
            <a:pPr algn="ctr" defTabSz="914400">
              <a:spcBef>
                <a:spcPct val="0"/>
              </a:spcBef>
            </a:pPr>
            <a:r>
              <a:rPr lang="ru-RU" altLang="ru-RU" sz="1200" b="1" dirty="0">
                <a:solidFill>
                  <a:srgbClr val="000000"/>
                </a:solidFill>
                <a:cs typeface="Times New Roman" pitchFamily="18" charset="0"/>
              </a:rPr>
              <a:t>или +</a:t>
            </a:r>
            <a:r>
              <a:rPr lang="ru-RU" altLang="ru-RU" sz="1200" b="1" dirty="0" smtClean="0">
                <a:solidFill>
                  <a:srgbClr val="000000"/>
                </a:solidFill>
                <a:cs typeface="Times New Roman" pitchFamily="18" charset="0"/>
              </a:rPr>
              <a:t> 11,7 %</a:t>
            </a:r>
            <a:endParaRPr lang="ru-RU" altLang="ru-RU" sz="12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6302375" y="2039293"/>
            <a:ext cx="2286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914400">
              <a:spcBef>
                <a:spcPct val="0"/>
              </a:spcBef>
            </a:pPr>
            <a:endParaRPr lang="ru-RU" altLang="ru-RU" sz="12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0464" y="2619290"/>
            <a:ext cx="238125" cy="414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Прямоугольник 4"/>
          <p:cNvSpPr/>
          <p:nvPr/>
        </p:nvSpPr>
        <p:spPr>
          <a:xfrm>
            <a:off x="5699177" y="2500958"/>
            <a:ext cx="139517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b="1" dirty="0" smtClean="0"/>
              <a:t>+</a:t>
            </a:r>
            <a:r>
              <a:rPr lang="ru-RU" b="1" dirty="0" smtClean="0"/>
              <a:t> </a:t>
            </a:r>
            <a:r>
              <a:rPr lang="ru-RU" sz="1200" b="1" dirty="0" smtClean="0"/>
              <a:t>3,3 </a:t>
            </a:r>
            <a:r>
              <a:rPr lang="ru-RU" sz="1200" b="1" dirty="0"/>
              <a:t>млн рублей  </a:t>
            </a:r>
          </a:p>
          <a:p>
            <a:r>
              <a:rPr lang="ru-RU" sz="1200" b="1" dirty="0"/>
              <a:t>или </a:t>
            </a:r>
            <a:r>
              <a:rPr lang="ru-RU" sz="1200" b="1" dirty="0" smtClean="0"/>
              <a:t>+ 9,9 %</a:t>
            </a:r>
            <a:endParaRPr lang="ru-RU" sz="1200" b="1" dirty="0"/>
          </a:p>
        </p:txBody>
      </p:sp>
      <p:pic>
        <p:nvPicPr>
          <p:cNvPr id="5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2106" y="1990453"/>
            <a:ext cx="238125" cy="414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Прямоугольник 5"/>
          <p:cNvSpPr/>
          <p:nvPr/>
        </p:nvSpPr>
        <p:spPr>
          <a:xfrm>
            <a:off x="5744317" y="1895358"/>
            <a:ext cx="15110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b="1" dirty="0" smtClean="0"/>
              <a:t>+0,5 млн </a:t>
            </a:r>
            <a:r>
              <a:rPr lang="ru-RU" sz="1200" b="1" dirty="0"/>
              <a:t>рублей  </a:t>
            </a:r>
          </a:p>
          <a:p>
            <a:r>
              <a:rPr lang="ru-RU" sz="1200" b="1" dirty="0"/>
              <a:t>или + </a:t>
            </a:r>
            <a:r>
              <a:rPr lang="ru-RU" sz="1200" b="1" dirty="0" smtClean="0"/>
              <a:t>0,8 </a:t>
            </a:r>
            <a:r>
              <a:rPr lang="ru-RU" sz="1200" b="1" dirty="0"/>
              <a:t>%</a:t>
            </a:r>
          </a:p>
        </p:txBody>
      </p:sp>
    </p:spTree>
    <p:extLst>
      <p:ext uri="{BB962C8B-B14F-4D97-AF65-F5344CB8AC3E}">
        <p14:creationId xmlns:p14="http://schemas.microsoft.com/office/powerpoint/2010/main" val="2682652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AutoShape 27"/>
          <p:cNvSpPr>
            <a:spLocks noChangeArrowheads="1"/>
          </p:cNvSpPr>
          <p:nvPr/>
        </p:nvSpPr>
        <p:spPr bwMode="auto">
          <a:xfrm>
            <a:off x="1930183" y="2616138"/>
            <a:ext cx="1600202" cy="671318"/>
          </a:xfrm>
          <a:prstGeom prst="can">
            <a:avLst>
              <a:gd name="adj" fmla="val 13004"/>
            </a:avLst>
          </a:prstGeom>
          <a:gradFill>
            <a:gsLst>
              <a:gs pos="0">
                <a:srgbClr val="FFFF99"/>
              </a:gs>
              <a:gs pos="100000">
                <a:schemeClr val="accent6">
                  <a:lumMod val="75000"/>
                </a:schemeClr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defTabSz="914400">
              <a:defRPr/>
            </a:pPr>
            <a:endParaRPr lang="ru-RU" altLang="ru-RU" dirty="0">
              <a:solidFill>
                <a:srgbClr val="9BCAE3"/>
              </a:solidFill>
            </a:endParaRPr>
          </a:p>
        </p:txBody>
      </p:sp>
      <p:sp>
        <p:nvSpPr>
          <p:cNvPr id="54" name="AutoShape 20"/>
          <p:cNvSpPr>
            <a:spLocks noChangeArrowheads="1"/>
          </p:cNvSpPr>
          <p:nvPr/>
        </p:nvSpPr>
        <p:spPr bwMode="auto">
          <a:xfrm>
            <a:off x="1930183" y="3814727"/>
            <a:ext cx="1603376" cy="482203"/>
          </a:xfrm>
          <a:prstGeom prst="can">
            <a:avLst>
              <a:gd name="adj" fmla="val 16819"/>
            </a:avLst>
          </a:prstGeom>
          <a:gradFill>
            <a:gsLst>
              <a:gs pos="0">
                <a:srgbClr val="C00000"/>
              </a:gs>
              <a:gs pos="72000">
                <a:srgbClr val="FF9966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ClrTx/>
              <a:buFontTx/>
              <a:buNone/>
            </a:pPr>
            <a:endParaRPr lang="ru-RU" altLang="ru-RU" sz="1800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55" name="AutoShape 20"/>
          <p:cNvSpPr>
            <a:spLocks noChangeArrowheads="1"/>
          </p:cNvSpPr>
          <p:nvPr/>
        </p:nvSpPr>
        <p:spPr bwMode="auto">
          <a:xfrm>
            <a:off x="1923834" y="3361442"/>
            <a:ext cx="1609725" cy="380806"/>
          </a:xfrm>
          <a:prstGeom prst="can">
            <a:avLst>
              <a:gd name="adj" fmla="val 16819"/>
            </a:avLst>
          </a:prstGeom>
          <a:gradFill>
            <a:gsLst>
              <a:gs pos="100000">
                <a:srgbClr val="C00000"/>
              </a:gs>
              <a:gs pos="0">
                <a:schemeClr val="bg1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ClrTx/>
              <a:buFontTx/>
              <a:buNone/>
            </a:pPr>
            <a:endParaRPr lang="ru-RU" altLang="ru-RU" sz="1800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56" name="AutoShape 6"/>
          <p:cNvSpPr>
            <a:spLocks noChangeArrowheads="1"/>
          </p:cNvSpPr>
          <p:nvPr/>
        </p:nvSpPr>
        <p:spPr bwMode="auto">
          <a:xfrm>
            <a:off x="1919072" y="1628729"/>
            <a:ext cx="1622425" cy="954860"/>
          </a:xfrm>
          <a:prstGeom prst="can">
            <a:avLst>
              <a:gd name="adj" fmla="val 9939"/>
            </a:avLst>
          </a:prstGeom>
          <a:gradFill rotWithShape="1">
            <a:gsLst>
              <a:gs pos="88000">
                <a:srgbClr val="FFFF99"/>
              </a:gs>
              <a:gs pos="0">
                <a:srgbClr val="008080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00" dirty="0" smtClean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57" name="Rectangle 26"/>
          <p:cNvSpPr>
            <a:spLocks noChangeArrowheads="1"/>
          </p:cNvSpPr>
          <p:nvPr/>
        </p:nvSpPr>
        <p:spPr bwMode="auto">
          <a:xfrm>
            <a:off x="2148895" y="1243632"/>
            <a:ext cx="124777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2000" b="1" u="sng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659,8</a:t>
            </a:r>
            <a:endParaRPr lang="ru-RU" altLang="ru-RU" sz="2000" b="1" u="sng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58" name="AutoShape 21"/>
          <p:cNvSpPr>
            <a:spLocks noChangeArrowheads="1"/>
          </p:cNvSpPr>
          <p:nvPr/>
        </p:nvSpPr>
        <p:spPr bwMode="auto">
          <a:xfrm rot="10090394" flipV="1">
            <a:off x="3643371" y="987501"/>
            <a:ext cx="2526100" cy="542746"/>
          </a:xfrm>
          <a:prstGeom prst="rightArrow">
            <a:avLst>
              <a:gd name="adj1" fmla="val 50000"/>
              <a:gd name="adj2" fmla="val 99537"/>
            </a:avLst>
          </a:prstGeom>
          <a:gradFill rotWithShape="1">
            <a:gsLst>
              <a:gs pos="31000">
                <a:srgbClr val="C00000"/>
              </a:gs>
              <a:gs pos="82000">
                <a:schemeClr val="bg1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450" b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- 2,7 млн </a:t>
            </a:r>
            <a:r>
              <a:rPr lang="ru-RU" altLang="ru-RU" sz="1450" b="1" dirty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рублей</a:t>
            </a:r>
          </a:p>
        </p:txBody>
      </p:sp>
      <p:sp>
        <p:nvSpPr>
          <p:cNvPr id="59" name="AutoShape 20"/>
          <p:cNvSpPr>
            <a:spLocks noChangeArrowheads="1"/>
          </p:cNvSpPr>
          <p:nvPr/>
        </p:nvSpPr>
        <p:spPr bwMode="auto">
          <a:xfrm>
            <a:off x="1871166" y="4372531"/>
            <a:ext cx="1650488" cy="235148"/>
          </a:xfrm>
          <a:prstGeom prst="can">
            <a:avLst>
              <a:gd name="adj" fmla="val 16819"/>
            </a:avLst>
          </a:prstGeom>
          <a:gradFill>
            <a:gsLst>
              <a:gs pos="100000">
                <a:schemeClr val="accent6">
                  <a:lumMod val="75000"/>
                </a:schemeClr>
              </a:gs>
              <a:gs pos="89000">
                <a:srgbClr val="FF9966"/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ClrTx/>
              <a:buFontTx/>
              <a:buNone/>
              <a:defRPr/>
            </a:pPr>
            <a:endParaRPr lang="ru-RU" altLang="ru-RU" sz="1800" dirty="0" smtClean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75" name="Rectangle 26"/>
          <p:cNvSpPr>
            <a:spLocks noChangeArrowheads="1"/>
          </p:cNvSpPr>
          <p:nvPr/>
        </p:nvSpPr>
        <p:spPr bwMode="auto">
          <a:xfrm>
            <a:off x="2132276" y="1994944"/>
            <a:ext cx="12477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8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420,1</a:t>
            </a:r>
            <a:endParaRPr lang="ru-RU" altLang="ru-RU" sz="18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76" name="Rectangle 26"/>
          <p:cNvSpPr>
            <a:spLocks noChangeArrowheads="1"/>
          </p:cNvSpPr>
          <p:nvPr/>
        </p:nvSpPr>
        <p:spPr bwMode="auto">
          <a:xfrm>
            <a:off x="2092111" y="2772925"/>
            <a:ext cx="12477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8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115,2</a:t>
            </a:r>
            <a:endParaRPr lang="ru-RU" altLang="ru-RU" sz="18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77" name="Rectangle 26"/>
          <p:cNvSpPr>
            <a:spLocks noChangeArrowheads="1"/>
          </p:cNvSpPr>
          <p:nvPr/>
        </p:nvSpPr>
        <p:spPr bwMode="auto">
          <a:xfrm>
            <a:off x="2118385" y="3385655"/>
            <a:ext cx="12477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8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17,4</a:t>
            </a:r>
            <a:endParaRPr lang="ru-RU" altLang="ru-RU" sz="18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78" name="Rectangle 26"/>
          <p:cNvSpPr>
            <a:spLocks noChangeArrowheads="1"/>
          </p:cNvSpPr>
          <p:nvPr/>
        </p:nvSpPr>
        <p:spPr bwMode="auto">
          <a:xfrm>
            <a:off x="2114346" y="3882587"/>
            <a:ext cx="12477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8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106,8</a:t>
            </a:r>
            <a:endParaRPr lang="ru-RU" altLang="ru-RU" sz="18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79" name="Rectangle 26"/>
          <p:cNvSpPr>
            <a:spLocks noChangeArrowheads="1"/>
          </p:cNvSpPr>
          <p:nvPr/>
        </p:nvSpPr>
        <p:spPr bwMode="auto">
          <a:xfrm>
            <a:off x="2139665" y="4327274"/>
            <a:ext cx="12477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8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0,3</a:t>
            </a:r>
            <a:endParaRPr lang="ru-RU" altLang="ru-RU" sz="18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80" name="AutoShape 27"/>
          <p:cNvSpPr>
            <a:spLocks noChangeArrowheads="1"/>
          </p:cNvSpPr>
          <p:nvPr/>
        </p:nvSpPr>
        <p:spPr bwMode="auto">
          <a:xfrm>
            <a:off x="6408871" y="2733172"/>
            <a:ext cx="1509802" cy="652066"/>
          </a:xfrm>
          <a:prstGeom prst="can">
            <a:avLst>
              <a:gd name="adj" fmla="val 13004"/>
            </a:avLst>
          </a:prstGeom>
          <a:gradFill>
            <a:gsLst>
              <a:gs pos="0">
                <a:srgbClr val="FFFF99"/>
              </a:gs>
              <a:gs pos="100000">
                <a:schemeClr val="accent6">
                  <a:lumMod val="75000"/>
                </a:schemeClr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/>
          <a:p>
            <a:pPr defTabSz="914400">
              <a:defRPr/>
            </a:pPr>
            <a:r>
              <a:rPr lang="ru-RU" altLang="ru-RU" dirty="0" smtClean="0">
                <a:solidFill>
                  <a:srgbClr val="9BCAE3"/>
                </a:solidFill>
              </a:rPr>
              <a:t>      </a:t>
            </a:r>
            <a:r>
              <a:rPr lang="ru-RU" altLang="ru-RU" dirty="0" smtClean="0">
                <a:latin typeface="Arial Black" panose="020B0A04020102020204" pitchFamily="34" charset="0"/>
              </a:rPr>
              <a:t>112,3</a:t>
            </a:r>
            <a:endParaRPr lang="ru-RU" altLang="ru-RU" dirty="0">
              <a:latin typeface="Arial Black" panose="020B0A04020102020204" pitchFamily="34" charset="0"/>
            </a:endParaRPr>
          </a:p>
        </p:txBody>
      </p:sp>
      <p:sp>
        <p:nvSpPr>
          <p:cNvPr id="81" name="AutoShape 20"/>
          <p:cNvSpPr>
            <a:spLocks noChangeArrowheads="1"/>
          </p:cNvSpPr>
          <p:nvPr/>
        </p:nvSpPr>
        <p:spPr bwMode="auto">
          <a:xfrm>
            <a:off x="6440150" y="3882588"/>
            <a:ext cx="1509802" cy="412598"/>
          </a:xfrm>
          <a:prstGeom prst="can">
            <a:avLst>
              <a:gd name="adj" fmla="val 16819"/>
            </a:avLst>
          </a:prstGeom>
          <a:gradFill>
            <a:gsLst>
              <a:gs pos="0">
                <a:srgbClr val="C00000"/>
              </a:gs>
              <a:gs pos="72000">
                <a:srgbClr val="FF9966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800" dirty="0" smtClean="0">
                <a:solidFill>
                  <a:schemeClr val="tx1"/>
                </a:solidFill>
                <a:latin typeface="Arial Black" panose="020B0A04020102020204" pitchFamily="34" charset="0"/>
              </a:rPr>
              <a:t>     99,9</a:t>
            </a:r>
            <a:endParaRPr lang="ru-RU" altLang="ru-RU" sz="1800" dirty="0">
              <a:solidFill>
                <a:schemeClr val="tx1"/>
              </a:solidFill>
              <a:latin typeface="Arial Black" panose="020B0A04020102020204" pitchFamily="34" charset="0"/>
            </a:endParaRPr>
          </a:p>
        </p:txBody>
      </p:sp>
      <p:sp>
        <p:nvSpPr>
          <p:cNvPr id="82" name="AutoShape 20"/>
          <p:cNvSpPr>
            <a:spLocks noChangeArrowheads="1"/>
          </p:cNvSpPr>
          <p:nvPr/>
        </p:nvSpPr>
        <p:spPr bwMode="auto">
          <a:xfrm>
            <a:off x="6440157" y="3462139"/>
            <a:ext cx="1509803" cy="289322"/>
          </a:xfrm>
          <a:prstGeom prst="can">
            <a:avLst>
              <a:gd name="adj" fmla="val 16819"/>
            </a:avLst>
          </a:prstGeom>
          <a:gradFill>
            <a:gsLst>
              <a:gs pos="100000">
                <a:srgbClr val="C00000"/>
              </a:gs>
              <a:gs pos="0">
                <a:schemeClr val="bg1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800" dirty="0" smtClean="0">
                <a:solidFill>
                  <a:schemeClr val="tx1"/>
                </a:solidFill>
                <a:latin typeface="Arial Black" panose="020B0A04020102020204" pitchFamily="34" charset="0"/>
              </a:rPr>
              <a:t>     12,4</a:t>
            </a:r>
            <a:endParaRPr lang="ru-RU" altLang="ru-RU" sz="1800" dirty="0">
              <a:solidFill>
                <a:schemeClr val="tx1"/>
              </a:solidFill>
              <a:latin typeface="Arial Black" panose="020B0A04020102020204" pitchFamily="34" charset="0"/>
            </a:endParaRPr>
          </a:p>
        </p:txBody>
      </p:sp>
      <p:sp>
        <p:nvSpPr>
          <p:cNvPr id="83" name="AutoShape 6"/>
          <p:cNvSpPr>
            <a:spLocks noChangeArrowheads="1"/>
          </p:cNvSpPr>
          <p:nvPr/>
        </p:nvSpPr>
        <p:spPr bwMode="auto">
          <a:xfrm>
            <a:off x="6440150" y="1347615"/>
            <a:ext cx="1509802" cy="1275298"/>
          </a:xfrm>
          <a:prstGeom prst="can">
            <a:avLst>
              <a:gd name="adj" fmla="val 13917"/>
            </a:avLst>
          </a:prstGeom>
          <a:gradFill rotWithShape="1">
            <a:gsLst>
              <a:gs pos="88000">
                <a:srgbClr val="FFFF99"/>
              </a:gs>
              <a:gs pos="0">
                <a:srgbClr val="008080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  <a:defRPr/>
            </a:pPr>
            <a:endParaRPr lang="ru-RU" altLang="ru-RU" sz="1800" dirty="0" smtClean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84" name="Rectangle 26"/>
          <p:cNvSpPr>
            <a:spLocks noChangeArrowheads="1"/>
          </p:cNvSpPr>
          <p:nvPr/>
        </p:nvSpPr>
        <p:spPr bwMode="auto">
          <a:xfrm>
            <a:off x="6615562" y="947505"/>
            <a:ext cx="1247775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2000" b="1" u="sng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657,1</a:t>
            </a:r>
            <a:endParaRPr lang="ru-RU" altLang="ru-RU" sz="2000" b="1" u="sng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85" name="AutoShape 20"/>
          <p:cNvSpPr>
            <a:spLocks noChangeArrowheads="1"/>
          </p:cNvSpPr>
          <p:nvPr/>
        </p:nvSpPr>
        <p:spPr bwMode="auto">
          <a:xfrm>
            <a:off x="6440151" y="4320743"/>
            <a:ext cx="1509812" cy="309563"/>
          </a:xfrm>
          <a:prstGeom prst="can">
            <a:avLst>
              <a:gd name="adj" fmla="val 16819"/>
            </a:avLst>
          </a:prstGeom>
          <a:gradFill>
            <a:gsLst>
              <a:gs pos="100000">
                <a:schemeClr val="accent6">
                  <a:lumMod val="75000"/>
                </a:schemeClr>
              </a:gs>
              <a:gs pos="97000">
                <a:srgbClr val="FF9966"/>
              </a:gs>
            </a:gsLst>
            <a:lin ang="5400000" scaled="1"/>
          </a:gradFill>
          <a:ln>
            <a:noFill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800" dirty="0" smtClean="0">
                <a:solidFill>
                  <a:schemeClr val="tx1"/>
                </a:solidFill>
                <a:latin typeface="Arial Black" panose="020B0A04020102020204" pitchFamily="34" charset="0"/>
              </a:rPr>
              <a:t>      3,5</a:t>
            </a:r>
            <a:endParaRPr lang="ru-RU" altLang="ru-RU" sz="1800" dirty="0">
              <a:solidFill>
                <a:schemeClr val="tx1"/>
              </a:solidFill>
              <a:latin typeface="Arial Black" panose="020B0A04020102020204" pitchFamily="34" charset="0"/>
            </a:endParaRPr>
          </a:p>
        </p:txBody>
      </p:sp>
      <p:sp>
        <p:nvSpPr>
          <p:cNvPr id="86" name="Rectangle 26"/>
          <p:cNvSpPr>
            <a:spLocks noChangeArrowheads="1"/>
          </p:cNvSpPr>
          <p:nvPr/>
        </p:nvSpPr>
        <p:spPr bwMode="auto">
          <a:xfrm>
            <a:off x="6607847" y="1890714"/>
            <a:ext cx="12477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8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429,0</a:t>
            </a:r>
            <a:endParaRPr lang="ru-RU" altLang="ru-RU" sz="18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87" name="Rectangle 26"/>
          <p:cNvSpPr>
            <a:spLocks noChangeArrowheads="1"/>
          </p:cNvSpPr>
          <p:nvPr/>
        </p:nvSpPr>
        <p:spPr bwMode="auto">
          <a:xfrm>
            <a:off x="6674046" y="2854679"/>
            <a:ext cx="12477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endParaRPr lang="ru-RU" altLang="ru-RU" sz="18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88" name="Rectangle 26"/>
          <p:cNvSpPr>
            <a:spLocks noChangeArrowheads="1"/>
          </p:cNvSpPr>
          <p:nvPr/>
        </p:nvSpPr>
        <p:spPr bwMode="auto">
          <a:xfrm>
            <a:off x="6573146" y="3445395"/>
            <a:ext cx="12477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endParaRPr lang="ru-RU" altLang="ru-RU" sz="18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89" name="Rectangle 26"/>
          <p:cNvSpPr>
            <a:spLocks noChangeArrowheads="1"/>
          </p:cNvSpPr>
          <p:nvPr/>
        </p:nvSpPr>
        <p:spPr bwMode="auto">
          <a:xfrm>
            <a:off x="6607848" y="3908721"/>
            <a:ext cx="12477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endParaRPr lang="ru-RU" altLang="ru-RU" sz="18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91" name="Rectangle 26"/>
          <p:cNvSpPr>
            <a:spLocks noChangeArrowheads="1"/>
          </p:cNvSpPr>
          <p:nvPr/>
        </p:nvSpPr>
        <p:spPr bwMode="auto">
          <a:xfrm>
            <a:off x="6551443" y="4272244"/>
            <a:ext cx="12477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endParaRPr lang="ru-RU" altLang="ru-RU" sz="18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92" name="Rectangle 44"/>
          <p:cNvSpPr>
            <a:spLocks noChangeArrowheads="1"/>
          </p:cNvSpPr>
          <p:nvPr/>
        </p:nvSpPr>
        <p:spPr bwMode="auto">
          <a:xfrm>
            <a:off x="3923927" y="1921492"/>
            <a:ext cx="216024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CC00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 typeface="Wingdings" pitchFamily="2" charset="2"/>
              <a:buNone/>
            </a:pPr>
            <a:r>
              <a:rPr lang="ru-RU" altLang="ru-RU" sz="1600" b="1" i="1" dirty="0" smtClean="0">
                <a:solidFill>
                  <a:srgbClr val="C00000"/>
                </a:solidFill>
                <a:latin typeface="Calibri" pitchFamily="34" charset="0"/>
                <a:cs typeface="Arial" charset="0"/>
              </a:rPr>
              <a:t>+ 8,9 </a:t>
            </a:r>
            <a:r>
              <a:rPr lang="ru-RU" altLang="ru-RU" sz="1600" b="1" i="1" dirty="0">
                <a:solidFill>
                  <a:srgbClr val="C00000"/>
                </a:solidFill>
                <a:latin typeface="Calibri" pitchFamily="34" charset="0"/>
                <a:cs typeface="Arial" charset="0"/>
              </a:rPr>
              <a:t>млн рублей </a:t>
            </a:r>
          </a:p>
        </p:txBody>
      </p:sp>
      <p:sp>
        <p:nvSpPr>
          <p:cNvPr id="93" name="Rectangle 44"/>
          <p:cNvSpPr>
            <a:spLocks noChangeArrowheads="1"/>
          </p:cNvSpPr>
          <p:nvPr/>
        </p:nvSpPr>
        <p:spPr bwMode="auto">
          <a:xfrm>
            <a:off x="3629316" y="2897598"/>
            <a:ext cx="283862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CC00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 typeface="Wingdings" pitchFamily="2" charset="2"/>
              <a:buNone/>
            </a:pPr>
            <a:r>
              <a:rPr lang="ru-RU" altLang="ru-RU" sz="1600" b="1" i="1" dirty="0" smtClean="0">
                <a:solidFill>
                  <a:srgbClr val="C00000"/>
                </a:solidFill>
                <a:latin typeface="Calibri" pitchFamily="34" charset="0"/>
                <a:cs typeface="Arial" charset="0"/>
              </a:rPr>
              <a:t>- 2.9 млн рублей </a:t>
            </a:r>
            <a:endParaRPr lang="ru-RU" altLang="ru-RU" sz="1600" b="1" i="1" dirty="0">
              <a:solidFill>
                <a:srgbClr val="C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95" name="Rectangle 44"/>
          <p:cNvSpPr>
            <a:spLocks noChangeArrowheads="1"/>
          </p:cNvSpPr>
          <p:nvPr/>
        </p:nvSpPr>
        <p:spPr bwMode="auto">
          <a:xfrm>
            <a:off x="3567519" y="1694061"/>
            <a:ext cx="2846387" cy="33855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CC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 typeface="Wingdings" pitchFamily="2" charset="2"/>
              <a:buNone/>
              <a:defRPr/>
            </a:pPr>
            <a:r>
              <a:rPr lang="ru-RU" altLang="ru-RU" sz="1600" b="1" dirty="0" smtClean="0">
                <a:solidFill>
                  <a:prstClr val="black"/>
                </a:solidFill>
                <a:latin typeface="Calibri" panose="020F0502020204030204" pitchFamily="34" charset="0"/>
                <a:cs typeface="Arial" charset="0"/>
              </a:rPr>
              <a:t>Доходы от аренды земли</a:t>
            </a:r>
          </a:p>
        </p:txBody>
      </p:sp>
      <p:sp>
        <p:nvSpPr>
          <p:cNvPr id="96" name="Rectangle 29"/>
          <p:cNvSpPr>
            <a:spLocks noChangeArrowheads="1"/>
          </p:cNvSpPr>
          <p:nvPr/>
        </p:nvSpPr>
        <p:spPr bwMode="auto">
          <a:xfrm>
            <a:off x="3748380" y="2480411"/>
            <a:ext cx="2925666" cy="505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lnSpc>
                <a:spcPts val="1600"/>
              </a:lnSpc>
              <a:spcBef>
                <a:spcPct val="0"/>
              </a:spcBef>
              <a:buClrTx/>
              <a:buFontTx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Доходы от аренды </a:t>
            </a:r>
          </a:p>
          <a:p>
            <a:pPr algn="ctr" defTabSz="914400" eaLnBrk="1" hangingPunct="1">
              <a:lnSpc>
                <a:spcPts val="1600"/>
              </a:lnSpc>
              <a:spcBef>
                <a:spcPct val="0"/>
              </a:spcBef>
              <a:buClrTx/>
              <a:buFontTx/>
              <a:buNone/>
            </a:pPr>
            <a:r>
              <a:rPr lang="ru-RU" altLang="ru-RU" sz="1600" b="1" dirty="0" smtClean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имущества</a:t>
            </a:r>
            <a:endParaRPr lang="ru-RU" altLang="ru-RU" sz="1600" b="1" dirty="0">
              <a:solidFill>
                <a:prstClr val="black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97" name="Rectangle 29"/>
          <p:cNvSpPr>
            <a:spLocks noChangeArrowheads="1"/>
          </p:cNvSpPr>
          <p:nvPr/>
        </p:nvSpPr>
        <p:spPr bwMode="auto">
          <a:xfrm>
            <a:off x="3748379" y="3385655"/>
            <a:ext cx="256632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Отчисления от прибыли</a:t>
            </a:r>
          </a:p>
        </p:txBody>
      </p:sp>
      <p:sp>
        <p:nvSpPr>
          <p:cNvPr id="98" name="Rectangle 29"/>
          <p:cNvSpPr>
            <a:spLocks noChangeArrowheads="1"/>
          </p:cNvSpPr>
          <p:nvPr/>
        </p:nvSpPr>
        <p:spPr bwMode="auto">
          <a:xfrm>
            <a:off x="3629316" y="3754987"/>
            <a:ext cx="2839145" cy="505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lnSpc>
                <a:spcPts val="1600"/>
              </a:lnSpc>
              <a:spcBef>
                <a:spcPct val="0"/>
              </a:spcBef>
              <a:buClrTx/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Прочие доходы от  использования имущества </a:t>
            </a:r>
          </a:p>
        </p:txBody>
      </p:sp>
      <p:sp>
        <p:nvSpPr>
          <p:cNvPr id="100" name="Rectangle 29"/>
          <p:cNvSpPr>
            <a:spLocks noChangeArrowheads="1"/>
          </p:cNvSpPr>
          <p:nvPr/>
        </p:nvSpPr>
        <p:spPr bwMode="auto">
          <a:xfrm>
            <a:off x="4283968" y="4320743"/>
            <a:ext cx="164821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600" b="1" dirty="0">
                <a:solidFill>
                  <a:prstClr val="black"/>
                </a:solidFill>
                <a:latin typeface="Calibri" pitchFamily="34" charset="0"/>
                <a:cs typeface="Arial" charset="0"/>
              </a:rPr>
              <a:t>Иные доходы</a:t>
            </a:r>
          </a:p>
        </p:txBody>
      </p:sp>
      <p:sp>
        <p:nvSpPr>
          <p:cNvPr id="103" name="Штриховая стрелка вправо 102"/>
          <p:cNvSpPr/>
          <p:nvPr/>
        </p:nvSpPr>
        <p:spPr>
          <a:xfrm rot="5156450">
            <a:off x="3593598" y="2775901"/>
            <a:ext cx="309563" cy="238125"/>
          </a:xfrm>
          <a:prstGeom prst="striped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6551443" y="4672354"/>
            <a:ext cx="168266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2025 </a:t>
            </a:r>
            <a:r>
              <a:rPr lang="ru-RU" altLang="ru-RU" sz="16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ГОД</a:t>
            </a:r>
          </a:p>
        </p:txBody>
      </p:sp>
      <p:sp>
        <p:nvSpPr>
          <p:cNvPr id="108" name="Rectangle 13"/>
          <p:cNvSpPr>
            <a:spLocks noChangeArrowheads="1"/>
          </p:cNvSpPr>
          <p:nvPr/>
        </p:nvSpPr>
        <p:spPr bwMode="auto">
          <a:xfrm>
            <a:off x="2118375" y="4678163"/>
            <a:ext cx="1403708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6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2024 </a:t>
            </a:r>
            <a:r>
              <a:rPr lang="ru-RU" altLang="ru-RU" sz="16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ГОД</a:t>
            </a:r>
          </a:p>
        </p:txBody>
      </p:sp>
      <p:sp>
        <p:nvSpPr>
          <p:cNvPr id="109" name="Штриховая стрелка вправо 108"/>
          <p:cNvSpPr/>
          <p:nvPr/>
        </p:nvSpPr>
        <p:spPr>
          <a:xfrm rot="16200000">
            <a:off x="3550434" y="2111499"/>
            <a:ext cx="406550" cy="248782"/>
          </a:xfrm>
          <a:prstGeom prst="stripedRightArrow">
            <a:avLst/>
          </a:prstGeom>
          <a:gradFill>
            <a:gsLst>
              <a:gs pos="86000">
                <a:srgbClr val="C00000"/>
              </a:gs>
              <a:gs pos="9100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" name="Левая фигурная скобка 1"/>
          <p:cNvSpPr/>
          <p:nvPr/>
        </p:nvSpPr>
        <p:spPr>
          <a:xfrm>
            <a:off x="1439118" y="1694061"/>
            <a:ext cx="432048" cy="1572698"/>
          </a:xfrm>
          <a:prstGeom prst="leftBrace">
            <a:avLst/>
          </a:prstGeom>
          <a:ln w="317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914400"/>
            <a:endParaRPr lang="ru-RU" dirty="0">
              <a:ln>
                <a:solidFill>
                  <a:prstClr val="black"/>
                </a:solidFill>
              </a:ln>
              <a:solidFill>
                <a:prstClr val="black"/>
              </a:solidFill>
            </a:endParaRPr>
          </a:p>
        </p:txBody>
      </p:sp>
      <p:sp>
        <p:nvSpPr>
          <p:cNvPr id="48" name="Rectangle 26"/>
          <p:cNvSpPr>
            <a:spLocks noChangeArrowheads="1"/>
          </p:cNvSpPr>
          <p:nvPr/>
        </p:nvSpPr>
        <p:spPr bwMode="auto">
          <a:xfrm>
            <a:off x="383393" y="2248224"/>
            <a:ext cx="122227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2000" b="1" dirty="0" smtClean="0">
                <a:solidFill>
                  <a:srgbClr val="C00000"/>
                </a:solidFill>
                <a:latin typeface="Arial Black" panose="020B0A04020102020204" pitchFamily="34" charset="0"/>
                <a:cs typeface="Times New Roman" pitchFamily="18" charset="0"/>
              </a:rPr>
              <a:t>535.3</a:t>
            </a:r>
            <a:endParaRPr lang="ru-RU" altLang="ru-RU" sz="2000" b="1" dirty="0">
              <a:solidFill>
                <a:srgbClr val="C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3" name="Правая фигурная скобка 2"/>
          <p:cNvSpPr/>
          <p:nvPr/>
        </p:nvSpPr>
        <p:spPr>
          <a:xfrm>
            <a:off x="7973173" y="1443687"/>
            <a:ext cx="260931" cy="1944791"/>
          </a:xfrm>
          <a:prstGeom prst="rightBrace">
            <a:avLst/>
          </a:prstGeom>
          <a:ln w="317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914400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0" name="Rectangle 26"/>
          <p:cNvSpPr>
            <a:spLocks noChangeArrowheads="1"/>
          </p:cNvSpPr>
          <p:nvPr/>
        </p:nvSpPr>
        <p:spPr bwMode="auto">
          <a:xfrm>
            <a:off x="8139235" y="2216027"/>
            <a:ext cx="1128317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2000" b="1" dirty="0" smtClean="0">
                <a:solidFill>
                  <a:srgbClr val="C00000"/>
                </a:solidFill>
                <a:latin typeface="Arial Black" panose="020B0A04020102020204" pitchFamily="34" charset="0"/>
                <a:cs typeface="Times New Roman" pitchFamily="18" charset="0"/>
              </a:rPr>
              <a:t>541,3</a:t>
            </a:r>
            <a:endParaRPr lang="ru-RU" altLang="ru-RU" sz="2000" b="1" dirty="0">
              <a:solidFill>
                <a:srgbClr val="C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47" name="Штриховая стрелка вправо 46"/>
          <p:cNvSpPr/>
          <p:nvPr/>
        </p:nvSpPr>
        <p:spPr>
          <a:xfrm rot="5585982">
            <a:off x="3579439" y="2785032"/>
            <a:ext cx="324622" cy="225132"/>
          </a:xfrm>
          <a:prstGeom prst="stripedRightArrow">
            <a:avLst/>
          </a:prstGeom>
          <a:gradFill>
            <a:gsLst>
              <a:gs pos="86000">
                <a:srgbClr val="C00000"/>
              </a:gs>
              <a:gs pos="9100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9" name="Freeform 39"/>
          <p:cNvSpPr>
            <a:spLocks noEditPoints="1"/>
          </p:cNvSpPr>
          <p:nvPr/>
        </p:nvSpPr>
        <p:spPr bwMode="auto">
          <a:xfrm>
            <a:off x="286579" y="0"/>
            <a:ext cx="6979799" cy="1059582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52" name="Прямоугольник 51"/>
          <p:cNvSpPr/>
          <p:nvPr/>
        </p:nvSpPr>
        <p:spPr>
          <a:xfrm>
            <a:off x="107504" y="106652"/>
            <a:ext cx="7408434" cy="828251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lnSpc>
                <a:spcPts val="1900"/>
              </a:lnSpc>
              <a:spcBef>
                <a:spcPct val="0"/>
              </a:spcBef>
              <a:defRPr/>
            </a:pPr>
            <a:r>
              <a:rPr lang="ru-RU" altLang="ru-RU" sz="195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ДИНАМИКА ПОСТУПЛЕНИЙ И СТРУКТУРА ДОХОДОВ ОТ ИСПОЛЬЗОВАНИЯ МУНИЦИПАЛЬНОГО ИМУЩЕСТВА </a:t>
            </a:r>
          </a:p>
          <a:p>
            <a:pPr algn="ctr" defTabSz="913095">
              <a:lnSpc>
                <a:spcPts val="1900"/>
              </a:lnSpc>
              <a:spcBef>
                <a:spcPct val="0"/>
              </a:spcBef>
              <a:defRPr/>
            </a:pPr>
            <a:r>
              <a:rPr lang="ru-RU" altLang="ru-RU" sz="195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В 2024-2025 ГОДАХ</a:t>
            </a:r>
            <a:endParaRPr lang="ru-RU" altLang="ru-RU" sz="195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46" name="Arrow: Chevron 3">
            <a:extLst>
              <a:ext uri="{FF2B5EF4-FFF2-40B4-BE49-F238E27FC236}">
                <a16:creationId xmlns="" xmlns:a16="http://schemas.microsoft.com/office/drawing/2014/main" id="{B74DCDE5-F6FF-490A-B8D2-396498CA034B}"/>
              </a:ext>
            </a:extLst>
          </p:cNvPr>
          <p:cNvSpPr/>
          <p:nvPr/>
        </p:nvSpPr>
        <p:spPr>
          <a:xfrm>
            <a:off x="7094349" y="106652"/>
            <a:ext cx="1947474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51" name="Group 57">
            <a:extLst>
              <a:ext uri="{FF2B5EF4-FFF2-40B4-BE49-F238E27FC236}">
                <a16:creationId xmlns="" xmlns:a16="http://schemas.microsoft.com/office/drawing/2014/main" id="{EE4EA1F8-2E82-4BD3-8FEE-7C36ADF445AB}"/>
              </a:ext>
            </a:extLst>
          </p:cNvPr>
          <p:cNvGrpSpPr/>
          <p:nvPr/>
        </p:nvGrpSpPr>
        <p:grpSpPr>
          <a:xfrm>
            <a:off x="7338631" y="134190"/>
            <a:ext cx="289122" cy="276780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60" name="Freeform 1161">
              <a:extLst>
                <a:ext uri="{FF2B5EF4-FFF2-40B4-BE49-F238E27FC236}">
                  <a16:creationId xmlns="" xmlns:a16="http://schemas.microsoft.com/office/drawing/2014/main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1" name="Freeform 1162">
              <a:extLst>
                <a:ext uri="{FF2B5EF4-FFF2-40B4-BE49-F238E27FC236}">
                  <a16:creationId xmlns="" xmlns:a16="http://schemas.microsoft.com/office/drawing/2014/main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2" name="Freeform 1163">
              <a:extLst>
                <a:ext uri="{FF2B5EF4-FFF2-40B4-BE49-F238E27FC236}">
                  <a16:creationId xmlns="" xmlns:a16="http://schemas.microsoft.com/office/drawing/2014/main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3" name="Freeform 1164">
              <a:extLst>
                <a:ext uri="{FF2B5EF4-FFF2-40B4-BE49-F238E27FC236}">
                  <a16:creationId xmlns="" xmlns:a16="http://schemas.microsoft.com/office/drawing/2014/main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4" name="Freeform 1165">
              <a:extLst>
                <a:ext uri="{FF2B5EF4-FFF2-40B4-BE49-F238E27FC236}">
                  <a16:creationId xmlns="" xmlns:a16="http://schemas.microsoft.com/office/drawing/2014/main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5" name="Freeform 1166">
              <a:extLst>
                <a:ext uri="{FF2B5EF4-FFF2-40B4-BE49-F238E27FC236}">
                  <a16:creationId xmlns="" xmlns:a16="http://schemas.microsoft.com/office/drawing/2014/main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6" name="Freeform 1167">
              <a:extLst>
                <a:ext uri="{FF2B5EF4-FFF2-40B4-BE49-F238E27FC236}">
                  <a16:creationId xmlns="" xmlns:a16="http://schemas.microsoft.com/office/drawing/2014/main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7" name="Freeform 1168">
              <a:extLst>
                <a:ext uri="{FF2B5EF4-FFF2-40B4-BE49-F238E27FC236}">
                  <a16:creationId xmlns="" xmlns:a16="http://schemas.microsoft.com/office/drawing/2014/main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68" name="Freeform 1169">
              <a:extLst>
                <a:ext uri="{FF2B5EF4-FFF2-40B4-BE49-F238E27FC236}">
                  <a16:creationId xmlns="" xmlns:a16="http://schemas.microsoft.com/office/drawing/2014/main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69" name="Oval 15">
            <a:extLst>
              <a:ext uri="{FF2B5EF4-FFF2-40B4-BE49-F238E27FC236}">
                <a16:creationId xmlns="" xmlns:a16="http://schemas.microsoft.com/office/drawing/2014/main" id="{BDB611C0-188C-4800-8C8D-7405100DC7C7}"/>
              </a:ext>
            </a:extLst>
          </p:cNvPr>
          <p:cNvSpPr/>
          <p:nvPr/>
        </p:nvSpPr>
        <p:spPr>
          <a:xfrm>
            <a:off x="8040749" y="433480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599139" y="80225"/>
            <a:ext cx="1488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b="1" dirty="0">
                <a:solidFill>
                  <a:prstClr val="white"/>
                </a:solidFill>
              </a:rPr>
              <a:t>м</a:t>
            </a:r>
            <a:r>
              <a:rPr lang="ru-RU" b="1" dirty="0" smtClean="0">
                <a:solidFill>
                  <a:prstClr val="white"/>
                </a:solidFill>
              </a:rPr>
              <a:t>лн рублей</a:t>
            </a:r>
            <a:endParaRPr lang="ru-RU" b="1" dirty="0">
              <a:solidFill>
                <a:prstClr val="white"/>
              </a:solidFill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510" t="7481" r="18103" b="10732"/>
          <a:stretch/>
        </p:blipFill>
        <p:spPr>
          <a:xfrm>
            <a:off x="0" y="3266759"/>
            <a:ext cx="1930183" cy="185179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85413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Picture Placeholder 49">
            <a:extLst>
              <a:ext uri="{FF2B5EF4-FFF2-40B4-BE49-F238E27FC236}">
                <a16:creationId xmlns:a16="http://schemas.microsoft.com/office/drawing/2014/main" xmlns="" id="{19706D78-3141-4071-92B3-CB6C9E2FC9C4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8184" y="1"/>
            <a:ext cx="2912688" cy="5143500"/>
          </a:xfrm>
        </p:spPr>
      </p:pic>
      <p:sp>
        <p:nvSpPr>
          <p:cNvPr id="23" name="Freeform 39"/>
          <p:cNvSpPr>
            <a:spLocks noEditPoints="1"/>
          </p:cNvSpPr>
          <p:nvPr/>
        </p:nvSpPr>
        <p:spPr bwMode="auto">
          <a:xfrm>
            <a:off x="611560" y="206172"/>
            <a:ext cx="5112568" cy="1080118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395536" y="339508"/>
            <a:ext cx="5688632" cy="707769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ДИНАМИКА ПОСТУПЛЕНИЙ НАЛОГА НА ДОХОДЫ ФИЗИЧЕСКИХ ЛИЦ В 2024-2025 ГОДАХ</a:t>
            </a:r>
            <a:endParaRPr lang="ru-RU" altLang="ru-RU" sz="20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5" name="AutoShape 6"/>
          <p:cNvSpPr>
            <a:spLocks noChangeArrowheads="1"/>
          </p:cNvSpPr>
          <p:nvPr/>
        </p:nvSpPr>
        <p:spPr bwMode="auto">
          <a:xfrm>
            <a:off x="3016543" y="2374258"/>
            <a:ext cx="1022682" cy="1850970"/>
          </a:xfrm>
          <a:prstGeom prst="can">
            <a:avLst>
              <a:gd name="adj" fmla="val 13917"/>
            </a:avLst>
          </a:prstGeom>
          <a:gradFill rotWithShape="1">
            <a:gsLst>
              <a:gs pos="0">
                <a:srgbClr val="00CC99"/>
              </a:gs>
              <a:gs pos="100000">
                <a:srgbClr val="009900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pPr defTabSz="914400">
              <a:spcBef>
                <a:spcPct val="0"/>
              </a:spcBef>
              <a:defRPr/>
            </a:pPr>
            <a:endParaRPr lang="ru-RU" altLang="ru-RU" kern="0" dirty="0" smtClean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6" name="AutoShape 6"/>
          <p:cNvSpPr>
            <a:spLocks noChangeArrowheads="1"/>
          </p:cNvSpPr>
          <p:nvPr/>
        </p:nvSpPr>
        <p:spPr bwMode="auto">
          <a:xfrm>
            <a:off x="5140150" y="1990336"/>
            <a:ext cx="1029287" cy="2249482"/>
          </a:xfrm>
          <a:prstGeom prst="can">
            <a:avLst>
              <a:gd name="adj" fmla="val 13917"/>
            </a:avLst>
          </a:prstGeom>
          <a:gradFill rotWithShape="1">
            <a:gsLst>
              <a:gs pos="0">
                <a:srgbClr val="00CC99"/>
              </a:gs>
              <a:gs pos="100000">
                <a:srgbClr val="009900"/>
              </a:gs>
            </a:gsLst>
            <a:lin ang="5400000" scaled="1"/>
          </a:gradFill>
          <a:ln>
            <a:noFill/>
          </a:ln>
          <a:effectLst/>
        </p:spPr>
        <p:txBody>
          <a:bodyPr wrap="none" anchor="ctr"/>
          <a:lstStyle/>
          <a:p>
            <a:pPr defTabSz="914400">
              <a:spcBef>
                <a:spcPct val="0"/>
              </a:spcBef>
              <a:defRPr/>
            </a:pPr>
            <a:endParaRPr lang="ru-RU" altLang="ru-RU" kern="0" dirty="0" smtClean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7" name="Rectangle 13"/>
          <p:cNvSpPr>
            <a:spLocks noChangeArrowheads="1"/>
          </p:cNvSpPr>
          <p:nvPr/>
        </p:nvSpPr>
        <p:spPr bwMode="auto">
          <a:xfrm>
            <a:off x="2915816" y="4322041"/>
            <a:ext cx="1224136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5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2024 ГОД</a:t>
            </a:r>
            <a:endParaRPr lang="ru-RU" altLang="ru-RU" sz="15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8" name="Rectangle 13"/>
          <p:cNvSpPr>
            <a:spLocks noChangeArrowheads="1"/>
          </p:cNvSpPr>
          <p:nvPr/>
        </p:nvSpPr>
        <p:spPr bwMode="auto">
          <a:xfrm>
            <a:off x="5016551" y="4331386"/>
            <a:ext cx="141515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5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2025 ГОД</a:t>
            </a:r>
            <a:endParaRPr lang="ru-RU" altLang="ru-RU" sz="15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9" name="Штриховая стрелка вправо 8"/>
          <p:cNvSpPr/>
          <p:nvPr/>
        </p:nvSpPr>
        <p:spPr>
          <a:xfrm rot="20240326">
            <a:off x="3628226" y="1707099"/>
            <a:ext cx="1436067" cy="348812"/>
          </a:xfrm>
          <a:prstGeom prst="stripedRightArrow">
            <a:avLst/>
          </a:prstGeom>
          <a:gradFill rotWithShape="1">
            <a:gsLst>
              <a:gs pos="6000">
                <a:srgbClr val="C0000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algn="ctr" defTabSz="912510">
              <a:spcBef>
                <a:spcPct val="0"/>
              </a:spcBef>
            </a:pPr>
            <a:endParaRPr lang="ru-RU" sz="1600" b="1" dirty="0">
              <a:solidFill>
                <a:prstClr val="white"/>
              </a:solidFill>
              <a:cs typeface="Arial" charset="0"/>
            </a:endParaRPr>
          </a:p>
        </p:txBody>
      </p:sp>
      <p:sp>
        <p:nvSpPr>
          <p:cNvPr id="10" name="Rectangle 16"/>
          <p:cNvSpPr>
            <a:spLocks noChangeArrowheads="1"/>
          </p:cNvSpPr>
          <p:nvPr/>
        </p:nvSpPr>
        <p:spPr bwMode="auto">
          <a:xfrm>
            <a:off x="2915816" y="2930411"/>
            <a:ext cx="1146449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2 031,9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graphicFrame>
        <p:nvGraphicFramePr>
          <p:cNvPr id="14" name="Диаграмма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0558055"/>
              </p:ext>
            </p:extLst>
          </p:nvPr>
        </p:nvGraphicFramePr>
        <p:xfrm>
          <a:off x="1115616" y="5308054"/>
          <a:ext cx="3384376" cy="20390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" name="Rectangle 26"/>
          <p:cNvSpPr>
            <a:spLocks noChangeArrowheads="1"/>
          </p:cNvSpPr>
          <p:nvPr/>
        </p:nvSpPr>
        <p:spPr bwMode="auto">
          <a:xfrm rot="20276498">
            <a:off x="3867327" y="1998748"/>
            <a:ext cx="1401342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400" b="1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+ 498,6 млн рублей </a:t>
            </a:r>
          </a:p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400" b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и</a:t>
            </a:r>
            <a:r>
              <a:rPr lang="ru-RU" altLang="ru-RU" sz="1400" b="1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ли + 24,5 %</a:t>
            </a:r>
          </a:p>
        </p:txBody>
      </p:sp>
      <p:sp>
        <p:nvSpPr>
          <p:cNvPr id="21" name="Arrow: Chevron 3">
            <a:extLst>
              <a:ext uri="{FF2B5EF4-FFF2-40B4-BE49-F238E27FC236}">
                <a16:creationId xmlns:a16="http://schemas.microsoft.com/office/drawing/2014/main" xmlns="" id="{B74DCDE5-F6FF-490A-B8D2-396498CA034B}"/>
              </a:ext>
            </a:extLst>
          </p:cNvPr>
          <p:cNvSpPr/>
          <p:nvPr/>
        </p:nvSpPr>
        <p:spPr>
          <a:xfrm>
            <a:off x="7158099" y="106652"/>
            <a:ext cx="1947474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22" name="Group 57">
            <a:extLst>
              <a:ext uri="{FF2B5EF4-FFF2-40B4-BE49-F238E27FC236}">
                <a16:creationId xmlns:a16="http://schemas.microsoft.com/office/drawing/2014/main" xmlns="" id="{EE4EA1F8-2E82-4BD3-8FEE-7C36ADF445AB}"/>
              </a:ext>
            </a:extLst>
          </p:cNvPr>
          <p:cNvGrpSpPr/>
          <p:nvPr/>
        </p:nvGrpSpPr>
        <p:grpSpPr>
          <a:xfrm>
            <a:off x="7402381" y="134190"/>
            <a:ext cx="289122" cy="276780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25" name="Freeform 1161">
              <a:extLst>
                <a:ext uri="{FF2B5EF4-FFF2-40B4-BE49-F238E27FC236}">
                  <a16:creationId xmlns:a16="http://schemas.microsoft.com/office/drawing/2014/main" xmlns="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26" name="Freeform 1162">
              <a:extLst>
                <a:ext uri="{FF2B5EF4-FFF2-40B4-BE49-F238E27FC236}">
                  <a16:creationId xmlns:a16="http://schemas.microsoft.com/office/drawing/2014/main" xmlns="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27" name="Freeform 1163">
              <a:extLst>
                <a:ext uri="{FF2B5EF4-FFF2-40B4-BE49-F238E27FC236}">
                  <a16:creationId xmlns:a16="http://schemas.microsoft.com/office/drawing/2014/main" xmlns="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29" name="Freeform 1164">
              <a:extLst>
                <a:ext uri="{FF2B5EF4-FFF2-40B4-BE49-F238E27FC236}">
                  <a16:creationId xmlns:a16="http://schemas.microsoft.com/office/drawing/2014/main" xmlns="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0" name="Freeform 1165">
              <a:extLst>
                <a:ext uri="{FF2B5EF4-FFF2-40B4-BE49-F238E27FC236}">
                  <a16:creationId xmlns:a16="http://schemas.microsoft.com/office/drawing/2014/main" xmlns="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1" name="Freeform 1166">
              <a:extLst>
                <a:ext uri="{FF2B5EF4-FFF2-40B4-BE49-F238E27FC236}">
                  <a16:creationId xmlns:a16="http://schemas.microsoft.com/office/drawing/2014/main" xmlns="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2" name="Freeform 1167">
              <a:extLst>
                <a:ext uri="{FF2B5EF4-FFF2-40B4-BE49-F238E27FC236}">
                  <a16:creationId xmlns:a16="http://schemas.microsoft.com/office/drawing/2014/main" xmlns="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3" name="Freeform 1168">
              <a:extLst>
                <a:ext uri="{FF2B5EF4-FFF2-40B4-BE49-F238E27FC236}">
                  <a16:creationId xmlns:a16="http://schemas.microsoft.com/office/drawing/2014/main" xmlns="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4" name="Freeform 1169">
              <a:extLst>
                <a:ext uri="{FF2B5EF4-FFF2-40B4-BE49-F238E27FC236}">
                  <a16:creationId xmlns:a16="http://schemas.microsoft.com/office/drawing/2014/main" xmlns="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35" name="Oval 15">
            <a:extLst>
              <a:ext uri="{FF2B5EF4-FFF2-40B4-BE49-F238E27FC236}">
                <a16:creationId xmlns:a16="http://schemas.microsoft.com/office/drawing/2014/main" xmlns="" id="{BDB611C0-188C-4800-8C8D-7405100DC7C7}"/>
              </a:ext>
            </a:extLst>
          </p:cNvPr>
          <p:cNvSpPr/>
          <p:nvPr/>
        </p:nvSpPr>
        <p:spPr>
          <a:xfrm>
            <a:off x="8104499" y="433480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662889" y="80225"/>
            <a:ext cx="1488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b="1" dirty="0">
                <a:solidFill>
                  <a:srgbClr val="FFFFFF"/>
                </a:solidFill>
              </a:rPr>
              <a:t>м</a:t>
            </a:r>
            <a:r>
              <a:rPr lang="ru-RU" b="1" dirty="0" smtClean="0">
                <a:solidFill>
                  <a:srgbClr val="FFFFFF"/>
                </a:solidFill>
              </a:rPr>
              <a:t>лн рублей</a:t>
            </a:r>
            <a:endParaRPr lang="ru-RU" b="1" dirty="0">
              <a:solidFill>
                <a:srgbClr val="FFFFFF"/>
              </a:solidFill>
            </a:endParaRPr>
          </a:p>
        </p:txBody>
      </p:sp>
      <p:sp>
        <p:nvSpPr>
          <p:cNvPr id="37" name="Rectangle 16"/>
          <p:cNvSpPr>
            <a:spLocks noChangeArrowheads="1"/>
          </p:cNvSpPr>
          <p:nvPr/>
        </p:nvSpPr>
        <p:spPr bwMode="auto">
          <a:xfrm flipH="1">
            <a:off x="5076056" y="2836059"/>
            <a:ext cx="1172919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2 530,5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graphicFrame>
        <p:nvGraphicFramePr>
          <p:cNvPr id="3" name="Диаграмма 2"/>
          <p:cNvGraphicFramePr/>
          <p:nvPr>
            <p:extLst>
              <p:ext uri="{D42A27DB-BD31-4B8C-83A1-F6EECF244321}">
                <p14:modId xmlns:p14="http://schemas.microsoft.com/office/powerpoint/2010/main" val="325557021"/>
              </p:ext>
            </p:extLst>
          </p:nvPr>
        </p:nvGraphicFramePr>
        <p:xfrm>
          <a:off x="107504" y="1923678"/>
          <a:ext cx="2592288" cy="25008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8" name="Rectangle 26"/>
          <p:cNvSpPr>
            <a:spLocks noChangeArrowheads="1"/>
          </p:cNvSpPr>
          <p:nvPr/>
        </p:nvSpPr>
        <p:spPr bwMode="auto">
          <a:xfrm rot="20276498">
            <a:off x="41782" y="1142824"/>
            <a:ext cx="2070314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400" b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Налог на доходы </a:t>
            </a:r>
          </a:p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r>
              <a:rPr lang="ru-RU" altLang="ru-RU" sz="1400" b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физических лиц</a:t>
            </a:r>
          </a:p>
          <a:p>
            <a:pPr algn="ctr" defTabSz="914400" eaLnBrk="1" hangingPunct="1">
              <a:spcBef>
                <a:spcPct val="0"/>
              </a:spcBef>
              <a:buClrTx/>
              <a:buFontTx/>
              <a:buNone/>
            </a:pPr>
            <a:endParaRPr lang="ru-RU" altLang="ru-RU" sz="1400" b="1" dirty="0" smtClean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cxnSp>
        <p:nvCxnSpPr>
          <p:cNvPr id="39" name="Прямая со стрелкой 38"/>
          <p:cNvCxnSpPr/>
          <p:nvPr/>
        </p:nvCxnSpPr>
        <p:spPr>
          <a:xfrm flipH="1" flipV="1">
            <a:off x="932923" y="1640771"/>
            <a:ext cx="288032" cy="391462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Прямая со стрелкой 39"/>
          <p:cNvCxnSpPr/>
          <p:nvPr/>
        </p:nvCxnSpPr>
        <p:spPr>
          <a:xfrm>
            <a:off x="1412306" y="3315939"/>
            <a:ext cx="288032" cy="28553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" name="Прямоугольник 11"/>
          <p:cNvSpPr/>
          <p:nvPr/>
        </p:nvSpPr>
        <p:spPr>
          <a:xfrm>
            <a:off x="565415" y="2058542"/>
            <a:ext cx="9541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50,0%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1430429" y="2460319"/>
            <a:ext cx="105333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50,0%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3062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39"/>
          <p:cNvSpPr>
            <a:spLocks noEditPoints="1"/>
          </p:cNvSpPr>
          <p:nvPr/>
        </p:nvSpPr>
        <p:spPr bwMode="auto">
          <a:xfrm>
            <a:off x="1763693" y="111851"/>
            <a:ext cx="5904656" cy="1038442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 dirty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59395" name="AutoShape 9" descr="Картинки по запросу лучшие фоны для презентаций финансы"/>
          <p:cNvSpPr>
            <a:spLocks noChangeAspect="1" noChangeArrowheads="1"/>
          </p:cNvSpPr>
          <p:nvPr/>
        </p:nvSpPr>
        <p:spPr bwMode="auto">
          <a:xfrm>
            <a:off x="4419600" y="2456269"/>
            <a:ext cx="304800" cy="2297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193" tIns="43095" rIns="86193" bIns="43095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861936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700" dirty="0">
              <a:solidFill>
                <a:prstClr val="black"/>
              </a:solidFill>
            </a:endParaRPr>
          </a:p>
        </p:txBody>
      </p:sp>
      <p:sp>
        <p:nvSpPr>
          <p:cNvPr id="59396" name="AutoShape 11" descr="Картинки по запросу лучшие фоны для презентаций финансы"/>
          <p:cNvSpPr>
            <a:spLocks noChangeAspect="1" noChangeArrowheads="1"/>
          </p:cNvSpPr>
          <p:nvPr/>
        </p:nvSpPr>
        <p:spPr bwMode="auto">
          <a:xfrm>
            <a:off x="4419600" y="2456269"/>
            <a:ext cx="304800" cy="2297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193" tIns="43095" rIns="86193" bIns="43095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861936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700" dirty="0">
              <a:solidFill>
                <a:prstClr val="black"/>
              </a:solidFill>
            </a:endParaRPr>
          </a:p>
        </p:txBody>
      </p:sp>
      <p:sp>
        <p:nvSpPr>
          <p:cNvPr id="59397" name="AutoShape 13" descr="Похожее изображение"/>
          <p:cNvSpPr>
            <a:spLocks noChangeAspect="1" noChangeArrowheads="1"/>
          </p:cNvSpPr>
          <p:nvPr/>
        </p:nvSpPr>
        <p:spPr bwMode="auto">
          <a:xfrm>
            <a:off x="4419600" y="2456269"/>
            <a:ext cx="304800" cy="2297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193" tIns="43095" rIns="86193" bIns="43095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861936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700" dirty="0">
              <a:solidFill>
                <a:prstClr val="black"/>
              </a:solidFill>
            </a:endParaRPr>
          </a:p>
        </p:txBody>
      </p:sp>
      <p:sp>
        <p:nvSpPr>
          <p:cNvPr id="59398" name="AutoShape 16" descr="Картинки по запросу лучшие фоны для презентаций финансы"/>
          <p:cNvSpPr>
            <a:spLocks noChangeAspect="1" noChangeArrowheads="1"/>
          </p:cNvSpPr>
          <p:nvPr/>
        </p:nvSpPr>
        <p:spPr bwMode="auto">
          <a:xfrm>
            <a:off x="4419600" y="2456269"/>
            <a:ext cx="304800" cy="2297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193" tIns="43095" rIns="86193" bIns="43095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861936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700" dirty="0">
              <a:solidFill>
                <a:prstClr val="black"/>
              </a:solidFill>
            </a:endParaRPr>
          </a:p>
        </p:txBody>
      </p:sp>
      <p:sp>
        <p:nvSpPr>
          <p:cNvPr id="59399" name="AutoShape 21" descr="Картинки по запросу семья"/>
          <p:cNvSpPr>
            <a:spLocks noChangeAspect="1" noChangeArrowheads="1"/>
          </p:cNvSpPr>
          <p:nvPr/>
        </p:nvSpPr>
        <p:spPr bwMode="auto">
          <a:xfrm>
            <a:off x="4419600" y="2456269"/>
            <a:ext cx="304800" cy="2297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193" tIns="43095" rIns="86193" bIns="43095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861936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700" dirty="0">
              <a:solidFill>
                <a:prstClr val="black"/>
              </a:solidFill>
            </a:endParaRPr>
          </a:p>
        </p:txBody>
      </p:sp>
      <p:sp>
        <p:nvSpPr>
          <p:cNvPr id="59400" name="AutoShape 23" descr="Картинки по запросу семья"/>
          <p:cNvSpPr>
            <a:spLocks noChangeAspect="1" noChangeArrowheads="1"/>
          </p:cNvSpPr>
          <p:nvPr/>
        </p:nvSpPr>
        <p:spPr bwMode="auto">
          <a:xfrm>
            <a:off x="4419600" y="2456269"/>
            <a:ext cx="304800" cy="2297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193" tIns="43095" rIns="86193" bIns="43095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861936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700" dirty="0">
              <a:solidFill>
                <a:prstClr val="black"/>
              </a:solidFill>
            </a:endParaRPr>
          </a:p>
        </p:txBody>
      </p:sp>
      <p:sp>
        <p:nvSpPr>
          <p:cNvPr id="59403" name="AutoShape 29" descr="Картинки по запросу фоны для презентаций финансы"/>
          <p:cNvSpPr>
            <a:spLocks noChangeAspect="1" noChangeArrowheads="1"/>
          </p:cNvSpPr>
          <p:nvPr/>
        </p:nvSpPr>
        <p:spPr bwMode="auto">
          <a:xfrm>
            <a:off x="4419600" y="2456269"/>
            <a:ext cx="304800" cy="2297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193" tIns="43095" rIns="86193" bIns="43095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861936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700" dirty="0">
              <a:solidFill>
                <a:prstClr val="black"/>
              </a:solidFill>
            </a:endParaRPr>
          </a:p>
        </p:txBody>
      </p:sp>
      <p:sp>
        <p:nvSpPr>
          <p:cNvPr id="59404" name="AutoShape 33" descr="Похожее изображение"/>
          <p:cNvSpPr>
            <a:spLocks noChangeAspect="1" noChangeArrowheads="1"/>
          </p:cNvSpPr>
          <p:nvPr/>
        </p:nvSpPr>
        <p:spPr bwMode="auto">
          <a:xfrm>
            <a:off x="4419600" y="2456269"/>
            <a:ext cx="304800" cy="2297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193" tIns="43095" rIns="86193" bIns="43095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861936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700" dirty="0">
              <a:solidFill>
                <a:prstClr val="black"/>
              </a:solidFill>
            </a:endParaRPr>
          </a:p>
        </p:txBody>
      </p:sp>
      <p:sp>
        <p:nvSpPr>
          <p:cNvPr id="159749" name="Rectangle 5"/>
          <p:cNvSpPr>
            <a:spLocks noChangeArrowheads="1"/>
          </p:cNvSpPr>
          <p:nvPr/>
        </p:nvSpPr>
        <p:spPr bwMode="auto">
          <a:xfrm>
            <a:off x="2267938" y="208664"/>
            <a:ext cx="5085478" cy="807229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86193" tIns="43095" rIns="86193" bIns="43095">
            <a:spAutoFit/>
          </a:bodyPr>
          <a:lstStyle/>
          <a:p>
            <a:pPr algn="ctr" defTabSz="861936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defRPr/>
            </a:pPr>
            <a:r>
              <a:rPr lang="ru-RU" sz="2600" b="1" i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</a:rPr>
              <a:t>Уважаемые жители </a:t>
            </a:r>
          </a:p>
          <a:p>
            <a:pPr algn="ctr" defTabSz="861936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defRPr/>
            </a:pPr>
            <a:r>
              <a:rPr lang="ru-RU" sz="2600" b="1" i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</a:rPr>
              <a:t>города Комсомольска-на-Амуре!</a:t>
            </a:r>
            <a:r>
              <a:rPr lang="ru-RU" sz="2600" b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</a:rPr>
              <a:t> </a:t>
            </a:r>
          </a:p>
        </p:txBody>
      </p:sp>
      <p:sp>
        <p:nvSpPr>
          <p:cNvPr id="16" name="Freeform 39"/>
          <p:cNvSpPr>
            <a:spLocks noEditPoints="1"/>
          </p:cNvSpPr>
          <p:nvPr/>
        </p:nvSpPr>
        <p:spPr bwMode="auto">
          <a:xfrm>
            <a:off x="5577320" y="4326614"/>
            <a:ext cx="3456384" cy="805770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 dirty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59394" name="Rectangle 3"/>
          <p:cNvSpPr>
            <a:spLocks noChangeArrowheads="1"/>
          </p:cNvSpPr>
          <p:nvPr/>
        </p:nvSpPr>
        <p:spPr bwMode="auto">
          <a:xfrm>
            <a:off x="5076057" y="4374170"/>
            <a:ext cx="4473666" cy="641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86193" tIns="43095" rIns="86193" bIns="43095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861936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800" b="1" i="1" dirty="0">
                <a:solidFill>
                  <a:prstClr val="white"/>
                </a:solidFill>
              </a:rPr>
              <a:t>                          </a:t>
            </a:r>
            <a:r>
              <a:rPr lang="ru-RU" altLang="ru-RU" sz="1800" b="1" i="1" dirty="0"/>
              <a:t>Администрация</a:t>
            </a:r>
          </a:p>
          <a:p>
            <a:pPr algn="ctr" defTabSz="861936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800" b="1" i="1" dirty="0"/>
              <a:t>города Комсомольска-на-Амуре</a:t>
            </a:r>
          </a:p>
        </p:txBody>
      </p:sp>
      <p:sp>
        <p:nvSpPr>
          <p:cNvPr id="17" name="Google Shape;63;p13"/>
          <p:cNvSpPr txBox="1">
            <a:spLocks/>
          </p:cNvSpPr>
          <p:nvPr/>
        </p:nvSpPr>
        <p:spPr>
          <a:xfrm>
            <a:off x="253480" y="1203598"/>
            <a:ext cx="8712968" cy="1771700"/>
          </a:xfrm>
          <a:prstGeom prst="rect">
            <a:avLst/>
          </a:prstGeom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 defTabSz="910733">
              <a:spcBef>
                <a:spcPct val="0"/>
              </a:spcBef>
              <a:defRPr/>
            </a:pPr>
            <a:r>
              <a:rPr lang="ru-RU" altLang="ru-RU" sz="1800" b="1" i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ea typeface="+mn-ea"/>
                <a:cs typeface="Raleway" panose="020B0604020202020204" charset="0"/>
              </a:rPr>
              <a:t>           </a:t>
            </a:r>
            <a:r>
              <a:rPr lang="ru-RU" altLang="ru-RU" sz="1900" b="1" i="1" dirty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ea typeface="+mn-ea"/>
                <a:cs typeface="Raleway" panose="020B0604020202020204" charset="0"/>
              </a:rPr>
              <a:t>Администрация города Комсомольска-на-Амуре представляет Вашему вниманию информационный ресурс «Бюджет для граждан», созданный для обеспечения реализации принципа прозрачности (открытости) и обеспечения доступного информирования граждан об основных понятиях бюджета и бюджетного процесса, а также о показателях </a:t>
            </a:r>
            <a:r>
              <a:rPr lang="ru-RU" altLang="ru-RU" sz="1900" b="1" i="1" dirty="0" smtClean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ea typeface="+mn-ea"/>
                <a:cs typeface="Raleway" panose="020B0604020202020204" charset="0"/>
              </a:rPr>
              <a:t>бюджета города Комсомольска-на-Амуре.</a:t>
            </a:r>
            <a:r>
              <a:rPr lang="en-US" altLang="ru-RU" sz="1900" b="1" i="1" dirty="0" smtClean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ea typeface="+mn-ea"/>
                <a:cs typeface="Raleway" panose="020B0604020202020204" charset="0"/>
              </a:rPr>
              <a:t>    </a:t>
            </a:r>
            <a:endParaRPr lang="ru-RU" altLang="ru-RU" sz="2000" b="1" i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 panose="020F0502020204030204" pitchFamily="34" charset="0"/>
              <a:ea typeface="+mn-ea"/>
              <a:cs typeface="Raleway" panose="020B0604020202020204" charset="0"/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95" t="8148" r="29287" b="7449"/>
          <a:stretch/>
        </p:blipFill>
        <p:spPr>
          <a:xfrm>
            <a:off x="170002" y="2889288"/>
            <a:ext cx="1940365" cy="215911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TextBox 5"/>
          <p:cNvSpPr txBox="1"/>
          <p:nvPr/>
        </p:nvSpPr>
        <p:spPr>
          <a:xfrm>
            <a:off x="1979712" y="2855493"/>
            <a:ext cx="6912768" cy="1754137"/>
          </a:xfrm>
          <a:prstGeom prst="rect">
            <a:avLst/>
          </a:prstGeom>
          <a:noFill/>
        </p:spPr>
        <p:txBody>
          <a:bodyPr wrap="square" lIns="91251" tIns="45626" rIns="91251" bIns="45626" rtlCol="0">
            <a:spAutoFit/>
          </a:bodyPr>
          <a:lstStyle/>
          <a:p>
            <a:pPr algn="just" defTabSz="910733">
              <a:spcBef>
                <a:spcPct val="0"/>
              </a:spcBef>
              <a:defRPr/>
            </a:pPr>
            <a:r>
              <a:rPr lang="ru-RU" altLang="ru-RU" b="1" i="1" dirty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Информационный ресурс «Бюджет для граждан» - это упрощенная версия основного финансового документа города – проекта решения Комсомольской-на-Амуре городской Думы «О </a:t>
            </a:r>
            <a:r>
              <a:rPr lang="ru-RU" altLang="ru-RU" b="1" i="1" dirty="0" smtClean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бюджете города Комсомольска-на-Амуре </a:t>
            </a:r>
            <a:r>
              <a:rPr lang="ru-RU" altLang="ru-RU" b="1" i="1" dirty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на </a:t>
            </a:r>
            <a:r>
              <a:rPr lang="ru-RU" altLang="ru-RU" b="1" i="1" dirty="0" smtClean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2025 </a:t>
            </a:r>
            <a:r>
              <a:rPr lang="ru-RU" altLang="ru-RU" b="1" i="1" dirty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год и </a:t>
            </a:r>
            <a:r>
              <a:rPr lang="ru-RU" altLang="ru-RU" b="1" i="1" dirty="0" smtClean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плановый </a:t>
            </a:r>
            <a:r>
              <a:rPr lang="ru-RU" altLang="ru-RU" b="1" i="1" dirty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период </a:t>
            </a:r>
            <a:r>
              <a:rPr lang="ru-RU" altLang="ru-RU" b="1" i="1" dirty="0" smtClean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2026 </a:t>
            </a:r>
            <a:r>
              <a:rPr lang="ru-RU" altLang="ru-RU" b="1" i="1" dirty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и </a:t>
            </a:r>
            <a:r>
              <a:rPr lang="ru-RU" altLang="ru-RU" b="1" i="1" dirty="0" smtClean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2027 </a:t>
            </a:r>
            <a:r>
              <a:rPr lang="ru-RU" altLang="ru-RU" b="1" i="1" dirty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latin typeface="Calibri" panose="020F0502020204030204" pitchFamily="34" charset="0"/>
                <a:cs typeface="Raleway" panose="020B0604020202020204" charset="0"/>
              </a:rPr>
              <a:t>годов», в котором используется неформальный язык и доступный формат.</a:t>
            </a:r>
          </a:p>
        </p:txBody>
      </p:sp>
      <p:grpSp>
        <p:nvGrpSpPr>
          <p:cNvPr id="18" name="Group 2">
            <a:extLst>
              <a:ext uri="{FF2B5EF4-FFF2-40B4-BE49-F238E27FC236}">
                <a16:creationId xmlns="" xmlns:a16="http://schemas.microsoft.com/office/drawing/2014/main" id="{3F503402-4E1B-433C-B478-2BF1DA0959FF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7987319" y="77475"/>
            <a:ext cx="895581" cy="952924"/>
            <a:chOff x="8479021" y="2909887"/>
            <a:chExt cx="829131" cy="974726"/>
          </a:xfrm>
        </p:grpSpPr>
        <p:pic>
          <p:nvPicPr>
            <p:cNvPr id="19" name="Graphic 64">
              <a:extLst>
                <a:ext uri="{FF2B5EF4-FFF2-40B4-BE49-F238E27FC236}">
                  <a16:creationId xmlns="" xmlns:a16="http://schemas.microsoft.com/office/drawing/2014/main" id="{D40FA24A-0576-4D2C-92B8-0FD2EF72430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=""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8479021" y="3101975"/>
              <a:ext cx="829131" cy="782638"/>
            </a:xfrm>
            <a:prstGeom prst="rect">
              <a:avLst/>
            </a:prstGeom>
          </p:spPr>
        </p:pic>
        <p:pic>
          <p:nvPicPr>
            <p:cNvPr id="20" name="Graphic 66">
              <a:extLst>
                <a:ext uri="{FF2B5EF4-FFF2-40B4-BE49-F238E27FC236}">
                  <a16:creationId xmlns="" xmlns:a16="http://schemas.microsoft.com/office/drawing/2014/main" id="{3C2F9D58-9768-4DCC-ABFC-B4959A3D58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=""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9056687" y="2909887"/>
              <a:ext cx="200025" cy="2000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40329548"/>
      </p:ext>
    </p:extLst>
  </p:cSld>
  <p:clrMapOvr>
    <a:masterClrMapping/>
  </p:clrMapOvr>
  <p:transition spd="slow" advClick="0" advTm="9000">
    <p:wip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Arrow: Chevron 3">
            <a:extLst>
              <a:ext uri="{FF2B5EF4-FFF2-40B4-BE49-F238E27FC236}">
                <a16:creationId xmlns:a16="http://schemas.microsoft.com/office/drawing/2014/main" xmlns="" id="{B74DCDE5-F6FF-490A-B8D2-396498CA034B}"/>
              </a:ext>
            </a:extLst>
          </p:cNvPr>
          <p:cNvSpPr/>
          <p:nvPr/>
        </p:nvSpPr>
        <p:spPr>
          <a:xfrm>
            <a:off x="7158099" y="106652"/>
            <a:ext cx="1947474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22" name="Group 57">
            <a:extLst>
              <a:ext uri="{FF2B5EF4-FFF2-40B4-BE49-F238E27FC236}">
                <a16:creationId xmlns:a16="http://schemas.microsoft.com/office/drawing/2014/main" xmlns="" id="{EE4EA1F8-2E82-4BD3-8FEE-7C36ADF445AB}"/>
              </a:ext>
            </a:extLst>
          </p:cNvPr>
          <p:cNvGrpSpPr/>
          <p:nvPr/>
        </p:nvGrpSpPr>
        <p:grpSpPr>
          <a:xfrm>
            <a:off x="7402381" y="134190"/>
            <a:ext cx="289122" cy="276780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25" name="Freeform 1161">
              <a:extLst>
                <a:ext uri="{FF2B5EF4-FFF2-40B4-BE49-F238E27FC236}">
                  <a16:creationId xmlns:a16="http://schemas.microsoft.com/office/drawing/2014/main" xmlns="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26" name="Freeform 1162">
              <a:extLst>
                <a:ext uri="{FF2B5EF4-FFF2-40B4-BE49-F238E27FC236}">
                  <a16:creationId xmlns:a16="http://schemas.microsoft.com/office/drawing/2014/main" xmlns="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27" name="Freeform 1163">
              <a:extLst>
                <a:ext uri="{FF2B5EF4-FFF2-40B4-BE49-F238E27FC236}">
                  <a16:creationId xmlns:a16="http://schemas.microsoft.com/office/drawing/2014/main" xmlns="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29" name="Freeform 1164">
              <a:extLst>
                <a:ext uri="{FF2B5EF4-FFF2-40B4-BE49-F238E27FC236}">
                  <a16:creationId xmlns:a16="http://schemas.microsoft.com/office/drawing/2014/main" xmlns="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0" name="Freeform 1165">
              <a:extLst>
                <a:ext uri="{FF2B5EF4-FFF2-40B4-BE49-F238E27FC236}">
                  <a16:creationId xmlns:a16="http://schemas.microsoft.com/office/drawing/2014/main" xmlns="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1" name="Freeform 1166">
              <a:extLst>
                <a:ext uri="{FF2B5EF4-FFF2-40B4-BE49-F238E27FC236}">
                  <a16:creationId xmlns:a16="http://schemas.microsoft.com/office/drawing/2014/main" xmlns="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2" name="Freeform 1167">
              <a:extLst>
                <a:ext uri="{FF2B5EF4-FFF2-40B4-BE49-F238E27FC236}">
                  <a16:creationId xmlns:a16="http://schemas.microsoft.com/office/drawing/2014/main" xmlns="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3" name="Freeform 1168">
              <a:extLst>
                <a:ext uri="{FF2B5EF4-FFF2-40B4-BE49-F238E27FC236}">
                  <a16:creationId xmlns:a16="http://schemas.microsoft.com/office/drawing/2014/main" xmlns="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4" name="Freeform 1169">
              <a:extLst>
                <a:ext uri="{FF2B5EF4-FFF2-40B4-BE49-F238E27FC236}">
                  <a16:creationId xmlns:a16="http://schemas.microsoft.com/office/drawing/2014/main" xmlns="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35" name="Oval 15">
            <a:extLst>
              <a:ext uri="{FF2B5EF4-FFF2-40B4-BE49-F238E27FC236}">
                <a16:creationId xmlns:a16="http://schemas.microsoft.com/office/drawing/2014/main" xmlns="" id="{BDB611C0-188C-4800-8C8D-7405100DC7C7}"/>
              </a:ext>
            </a:extLst>
          </p:cNvPr>
          <p:cNvSpPr/>
          <p:nvPr/>
        </p:nvSpPr>
        <p:spPr>
          <a:xfrm>
            <a:off x="8104499" y="433480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662889" y="80225"/>
            <a:ext cx="1488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b="1" dirty="0">
                <a:solidFill>
                  <a:srgbClr val="FFFFFF"/>
                </a:solidFill>
              </a:rPr>
              <a:t>м</a:t>
            </a:r>
            <a:r>
              <a:rPr lang="ru-RU" b="1" dirty="0" smtClean="0">
                <a:solidFill>
                  <a:srgbClr val="FFFFFF"/>
                </a:solidFill>
              </a:rPr>
              <a:t>лн рублей</a:t>
            </a:r>
            <a:endParaRPr lang="ru-RU" b="1" dirty="0">
              <a:solidFill>
                <a:srgbClr val="FFFFFF"/>
              </a:solidFill>
            </a:endParaRPr>
          </a:p>
        </p:txBody>
      </p:sp>
      <p:sp>
        <p:nvSpPr>
          <p:cNvPr id="37" name="Freeform 39"/>
          <p:cNvSpPr>
            <a:spLocks noEditPoints="1"/>
          </p:cNvSpPr>
          <p:nvPr/>
        </p:nvSpPr>
        <p:spPr bwMode="auto">
          <a:xfrm>
            <a:off x="1306661" y="251177"/>
            <a:ext cx="4757494" cy="922597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8" name="Прямоугольник 37"/>
          <p:cNvSpPr/>
          <p:nvPr/>
        </p:nvSpPr>
        <p:spPr>
          <a:xfrm>
            <a:off x="514847" y="314097"/>
            <a:ext cx="6341122" cy="769324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spcBef>
                <a:spcPct val="0"/>
              </a:spcBef>
              <a:defRPr/>
            </a:pPr>
            <a:r>
              <a:rPr lang="ru-RU" altLang="ru-RU" sz="22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РАСХОДЫ ПО ВОПРОСАМ МЕСТНОГО ЗНАЧЕНИЯ НА 2025-2027 ГОДЫ</a:t>
            </a:r>
            <a:endParaRPr lang="ru-RU" altLang="ru-RU" sz="22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39" name="AutoShape 34" descr="Картинки по запросу комсомольска-на-амуре"/>
          <p:cNvSpPr>
            <a:spLocks noChangeAspect="1" noChangeArrowheads="1"/>
          </p:cNvSpPr>
          <p:nvPr/>
        </p:nvSpPr>
        <p:spPr bwMode="auto">
          <a:xfrm>
            <a:off x="6122642" y="2193232"/>
            <a:ext cx="304800" cy="227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3860" tIns="41930" rIns="83860" bIns="4193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2510" eaLnBrk="1" hangingPunct="1">
              <a:spcBef>
                <a:spcPct val="0"/>
              </a:spcBef>
              <a:buFontTx/>
              <a:buNone/>
            </a:pPr>
            <a:endParaRPr lang="ru-RU" altLang="ru-RU" sz="1800" dirty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40" name="Скругленный прямоугольник 4"/>
          <p:cNvSpPr>
            <a:spLocks noChangeArrowheads="1"/>
          </p:cNvSpPr>
          <p:nvPr/>
        </p:nvSpPr>
        <p:spPr bwMode="auto">
          <a:xfrm>
            <a:off x="3193089" y="4442227"/>
            <a:ext cx="1595437" cy="355712"/>
          </a:xfrm>
          <a:prstGeom prst="roundRect">
            <a:avLst>
              <a:gd name="adj" fmla="val 5000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00">
                    <a:alpha val="94901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lIns="83860" tIns="41930" rIns="83860" bIns="4193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2510" eaLnBrk="1" hangingPunct="1">
              <a:spcBef>
                <a:spcPct val="0"/>
              </a:spcBef>
              <a:buFontTx/>
              <a:buNone/>
            </a:pPr>
            <a:endParaRPr lang="ru-RU" altLang="ru-RU" sz="2800" b="1" dirty="0">
              <a:solidFill>
                <a:srgbClr val="FFFFFF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45" name="Прямоугольник 7"/>
          <p:cNvSpPr>
            <a:spLocks noChangeArrowheads="1"/>
          </p:cNvSpPr>
          <p:nvPr/>
        </p:nvSpPr>
        <p:spPr bwMode="auto">
          <a:xfrm>
            <a:off x="2336556" y="3378942"/>
            <a:ext cx="209101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>
                <a:solidFill>
                  <a:srgbClr val="262626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>
                <a:solidFill>
                  <a:srgbClr val="262626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>
                <a:solidFill>
                  <a:srgbClr val="262626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>
                <a:solidFill>
                  <a:srgbClr val="262626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"/>
              <a:defRPr sz="1600">
                <a:solidFill>
                  <a:srgbClr val="262626"/>
                </a:solidFill>
                <a:latin typeface="Times New Roman" pitchFamily="18" charset="0"/>
              </a:defRPr>
            </a:lvl9pPr>
          </a:lstStyle>
          <a:p>
            <a:pPr algn="ctr" defTabSz="912510" eaLnBrk="1" fontAlgn="base" hangingPunct="1">
              <a:spcBef>
                <a:spcPct val="0"/>
              </a:spcBef>
              <a:spcAft>
                <a:spcPct val="0"/>
              </a:spcAft>
              <a:buClrTx/>
              <a:buFontTx/>
              <a:buNone/>
            </a:pPr>
            <a:r>
              <a:rPr lang="ru-RU" altLang="ru-RU" sz="1800" b="1" dirty="0" smtClean="0">
                <a:solidFill>
                  <a:srgbClr val="FFFFFF"/>
                </a:solidFill>
                <a:latin typeface="Arial Black" panose="020B0A04020102020204" pitchFamily="34" charset="0"/>
                <a:cs typeface="Times New Roman" pitchFamily="18" charset="0"/>
              </a:rPr>
              <a:t>Ил     и </a:t>
            </a:r>
            <a:r>
              <a:rPr lang="ru-RU" altLang="ru-RU" b="1" dirty="0" smtClean="0">
                <a:solidFill>
                  <a:srgbClr val="FFFFFF"/>
                </a:solidFill>
                <a:latin typeface="Arial Black" panose="020B0A04020102020204" pitchFamily="34" charset="0"/>
                <a:cs typeface="Times New Roman" pitchFamily="18" charset="0"/>
              </a:rPr>
              <a:t>73</a:t>
            </a:r>
            <a:r>
              <a:rPr lang="ru-RU" altLang="ru-RU" sz="2000" b="1" dirty="0" smtClean="0">
                <a:solidFill>
                  <a:srgbClr val="FFFFFF"/>
                </a:solidFill>
                <a:latin typeface="Arial Black" panose="020B0A04020102020204" pitchFamily="34" charset="0"/>
                <a:cs typeface="Times New Roman" pitchFamily="18" charset="0"/>
              </a:rPr>
              <a:t> </a:t>
            </a:r>
            <a:r>
              <a:rPr lang="ru-RU" altLang="ru-RU" sz="2000" b="1" dirty="0">
                <a:solidFill>
                  <a:srgbClr val="FFFFFF"/>
                </a:solidFill>
                <a:latin typeface="Arial Black" panose="020B0A04020102020204" pitchFamily="34" charset="0"/>
                <a:cs typeface="Times New Roman" pitchFamily="18" charset="0"/>
              </a:rPr>
              <a:t>% </a:t>
            </a: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3365" y="776287"/>
            <a:ext cx="1680745" cy="3915165"/>
          </a:xfrm>
          <a:prstGeom prst="rect">
            <a:avLst/>
          </a:prstGeom>
        </p:spPr>
      </p:pic>
      <p:sp>
        <p:nvSpPr>
          <p:cNvPr id="52" name="AutoShape 3"/>
          <p:cNvSpPr>
            <a:spLocks noChangeArrowheads="1"/>
          </p:cNvSpPr>
          <p:nvPr/>
        </p:nvSpPr>
        <p:spPr bwMode="auto">
          <a:xfrm>
            <a:off x="1547057" y="1908594"/>
            <a:ext cx="1084107" cy="1008762"/>
          </a:xfrm>
          <a:prstGeom prst="can">
            <a:avLst>
              <a:gd name="adj" fmla="val 13215"/>
            </a:avLst>
          </a:prstGeom>
          <a:solidFill>
            <a:srgbClr val="92D050"/>
          </a:soli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11 232,8</a:t>
            </a:r>
            <a:endParaRPr lang="ru-RU" altLang="ru-RU" sz="1600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53" name="AutoShape 3"/>
          <p:cNvSpPr>
            <a:spLocks noChangeArrowheads="1"/>
          </p:cNvSpPr>
          <p:nvPr/>
        </p:nvSpPr>
        <p:spPr bwMode="auto">
          <a:xfrm>
            <a:off x="3923927" y="1887776"/>
            <a:ext cx="1112387" cy="936730"/>
          </a:xfrm>
          <a:prstGeom prst="can">
            <a:avLst>
              <a:gd name="adj" fmla="val 13215"/>
            </a:avLst>
          </a:prstGeom>
          <a:solidFill>
            <a:srgbClr val="92D050"/>
          </a:soli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10 931,1</a:t>
            </a:r>
            <a:endParaRPr lang="ru-RU" altLang="ru-RU" sz="1600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54" name="AutoShape 3"/>
          <p:cNvSpPr>
            <a:spLocks noChangeArrowheads="1"/>
          </p:cNvSpPr>
          <p:nvPr/>
        </p:nvSpPr>
        <p:spPr bwMode="auto">
          <a:xfrm>
            <a:off x="1561910" y="3111572"/>
            <a:ext cx="1054400" cy="671065"/>
          </a:xfrm>
          <a:prstGeom prst="can">
            <a:avLst>
              <a:gd name="adj" fmla="val 13215"/>
            </a:avLst>
          </a:prstGeom>
          <a:gradFill>
            <a:gsLst>
              <a:gs pos="100000">
                <a:srgbClr val="00CC99"/>
              </a:gs>
              <a:gs pos="100000">
                <a:srgbClr val="99FFCC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5 715,6</a:t>
            </a:r>
            <a:endParaRPr lang="ru-RU" altLang="ru-RU" sz="1600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55" name="AutoShape 3"/>
          <p:cNvSpPr>
            <a:spLocks noChangeArrowheads="1"/>
          </p:cNvSpPr>
          <p:nvPr/>
        </p:nvSpPr>
        <p:spPr bwMode="auto">
          <a:xfrm>
            <a:off x="4039758" y="3189093"/>
            <a:ext cx="996556" cy="532684"/>
          </a:xfrm>
          <a:prstGeom prst="can">
            <a:avLst>
              <a:gd name="adj" fmla="val 13215"/>
            </a:avLst>
          </a:prstGeom>
          <a:gradFill>
            <a:gsLst>
              <a:gs pos="100000">
                <a:srgbClr val="00CC99"/>
              </a:gs>
              <a:gs pos="100000">
                <a:srgbClr val="99FFCC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5 552,9</a:t>
            </a:r>
            <a:endParaRPr lang="ru-RU" altLang="ru-RU" sz="1600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56" name="AutoShape 3"/>
          <p:cNvSpPr>
            <a:spLocks noChangeArrowheads="1"/>
          </p:cNvSpPr>
          <p:nvPr/>
        </p:nvSpPr>
        <p:spPr bwMode="auto">
          <a:xfrm>
            <a:off x="6421817" y="2983998"/>
            <a:ext cx="1028485" cy="737779"/>
          </a:xfrm>
          <a:prstGeom prst="can">
            <a:avLst>
              <a:gd name="adj" fmla="val 13215"/>
            </a:avLst>
          </a:prstGeom>
          <a:gradFill>
            <a:gsLst>
              <a:gs pos="100000">
                <a:srgbClr val="00CC99"/>
              </a:gs>
              <a:gs pos="100000">
                <a:srgbClr val="99FFCC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5 862,9</a:t>
            </a:r>
            <a:endParaRPr lang="ru-RU" altLang="ru-RU" sz="1600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57" name="AutoShape 3"/>
          <p:cNvSpPr>
            <a:spLocks noChangeArrowheads="1"/>
          </p:cNvSpPr>
          <p:nvPr/>
        </p:nvSpPr>
        <p:spPr bwMode="auto">
          <a:xfrm>
            <a:off x="6331541" y="1671727"/>
            <a:ext cx="1048857" cy="1152779"/>
          </a:xfrm>
          <a:prstGeom prst="can">
            <a:avLst>
              <a:gd name="adj" fmla="val 13215"/>
            </a:avLst>
          </a:prstGeom>
          <a:solidFill>
            <a:srgbClr val="92D050"/>
          </a:solidFill>
          <a:ln>
            <a:noFill/>
          </a:ln>
          <a:effectLst/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defTabSz="912510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ru-RU" altLang="ru-RU" sz="1600" dirty="0" smtClean="0">
                <a:solidFill>
                  <a:prstClr val="black"/>
                </a:solidFill>
                <a:latin typeface="Arial Black" panose="020B0A04020102020204" pitchFamily="34" charset="0"/>
              </a:rPr>
              <a:t>11 426,1</a:t>
            </a:r>
            <a:endParaRPr lang="ru-RU" altLang="ru-RU" sz="1600" dirty="0">
              <a:solidFill>
                <a:prstClr val="black"/>
              </a:solidFill>
              <a:latin typeface="Arial Black" panose="020B0A040201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1724982" y="3830027"/>
            <a:ext cx="133484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b="1" dirty="0" smtClean="0"/>
              <a:t> </a:t>
            </a:r>
            <a:r>
              <a:rPr lang="ru-RU" sz="1200" b="1" dirty="0" smtClean="0">
                <a:latin typeface="Arial Black" panose="020B0A04020102020204" pitchFamily="34" charset="0"/>
              </a:rPr>
              <a:t>2025 </a:t>
            </a:r>
            <a:r>
              <a:rPr lang="ru-RU" sz="1200" b="1" dirty="0">
                <a:latin typeface="Arial Black" panose="020B0A04020102020204" pitchFamily="34" charset="0"/>
              </a:rPr>
              <a:t>ГОД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6421817" y="3861023"/>
            <a:ext cx="214581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b="1" dirty="0" smtClean="0">
                <a:latin typeface="Arial Black" panose="020B0A04020102020204" pitchFamily="34" charset="0"/>
              </a:rPr>
              <a:t>2027 </a:t>
            </a:r>
            <a:r>
              <a:rPr lang="ru-RU" sz="1200" b="1" dirty="0">
                <a:latin typeface="Arial Black" panose="020B0A04020102020204" pitchFamily="34" charset="0"/>
              </a:rPr>
              <a:t>ГОД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3851920" y="3840608"/>
            <a:ext cx="118439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b="1" dirty="0" smtClean="0">
                <a:latin typeface="Arial Black" panose="020B0A04020102020204" pitchFamily="34" charset="0"/>
              </a:rPr>
              <a:t>   2026  год</a:t>
            </a:r>
            <a:endParaRPr lang="ru-RU" sz="1200" b="1" dirty="0">
              <a:latin typeface="Arial Black" panose="020B0A04020102020204" pitchFamily="34" charset="0"/>
            </a:endParaRPr>
          </a:p>
        </p:txBody>
      </p:sp>
      <p:sp>
        <p:nvSpPr>
          <p:cNvPr id="58" name="Freeform 1259"/>
          <p:cNvSpPr>
            <a:spLocks/>
          </p:cNvSpPr>
          <p:nvPr/>
        </p:nvSpPr>
        <p:spPr bwMode="auto">
          <a:xfrm>
            <a:off x="28663" y="2983998"/>
            <a:ext cx="1696319" cy="1044353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solidFill>
            <a:srgbClr val="99FFC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defTabSz="912510"/>
            <a:r>
              <a:rPr lang="ru-RU" sz="1600" b="1" dirty="0" smtClean="0">
                <a:solidFill>
                  <a:srgbClr val="000000"/>
                </a:solidFill>
              </a:rPr>
              <a:t>За счет межбюджетных трансфертов</a:t>
            </a:r>
            <a:endParaRPr lang="en-US" sz="1600" b="1" dirty="0">
              <a:solidFill>
                <a:srgbClr val="000000"/>
              </a:solidFill>
            </a:endParaRPr>
          </a:p>
        </p:txBody>
      </p:sp>
      <p:sp>
        <p:nvSpPr>
          <p:cNvPr id="59" name="Freeform 1259"/>
          <p:cNvSpPr>
            <a:spLocks/>
          </p:cNvSpPr>
          <p:nvPr/>
        </p:nvSpPr>
        <p:spPr bwMode="auto">
          <a:xfrm>
            <a:off x="28662" y="2095305"/>
            <a:ext cx="1518395" cy="462539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solidFill>
            <a:srgbClr val="99FFC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defTabSz="912510"/>
            <a:r>
              <a:rPr lang="ru-RU" sz="2000" b="1" dirty="0" smtClean="0">
                <a:solidFill>
                  <a:srgbClr val="000000"/>
                </a:solidFill>
              </a:rPr>
              <a:t>Расходы</a:t>
            </a:r>
            <a:endParaRPr lang="en-US" sz="2000" b="1" dirty="0">
              <a:solidFill>
                <a:srgbClr val="000000"/>
              </a:solidFill>
            </a:endParaRPr>
          </a:p>
        </p:txBody>
      </p:sp>
      <p:sp>
        <p:nvSpPr>
          <p:cNvPr id="62" name="Штриховая стрелка вправо 61"/>
          <p:cNvSpPr/>
          <p:nvPr/>
        </p:nvSpPr>
        <p:spPr>
          <a:xfrm rot="5400000">
            <a:off x="2603179" y="2323186"/>
            <a:ext cx="411225" cy="261087"/>
          </a:xfrm>
          <a:prstGeom prst="stripedRightArrow">
            <a:avLst/>
          </a:prstGeom>
          <a:gradFill>
            <a:gsLst>
              <a:gs pos="90000">
                <a:srgbClr val="C00000"/>
              </a:gs>
              <a:gs pos="100000">
                <a:schemeClr val="bg1"/>
              </a:gs>
            </a:gsLst>
            <a:lin ang="5400000" scaled="1"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4400">
              <a:defRPr/>
            </a:pPr>
            <a:endParaRPr lang="ru-RU" kern="0" dirty="0">
              <a:solidFill>
                <a:prstClr val="white"/>
              </a:solidFill>
            </a:endParaRPr>
          </a:p>
        </p:txBody>
      </p:sp>
      <p:sp>
        <p:nvSpPr>
          <p:cNvPr id="63" name="Штриховая стрелка вправо 62"/>
          <p:cNvSpPr/>
          <p:nvPr/>
        </p:nvSpPr>
        <p:spPr>
          <a:xfrm rot="5400000">
            <a:off x="2604570" y="3438905"/>
            <a:ext cx="412750" cy="238125"/>
          </a:xfrm>
          <a:prstGeom prst="stripedRightArrow">
            <a:avLst/>
          </a:prstGeom>
          <a:gradFill>
            <a:gsLst>
              <a:gs pos="90000">
                <a:srgbClr val="C00000"/>
              </a:gs>
              <a:gs pos="100000">
                <a:schemeClr val="bg1"/>
              </a:gs>
            </a:gsLst>
            <a:lin ang="5400000" scaled="1"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4400">
              <a:defRPr/>
            </a:pPr>
            <a:endParaRPr lang="ru-RU" kern="0" dirty="0">
              <a:solidFill>
                <a:prstClr val="white"/>
              </a:solidFill>
            </a:endParaRPr>
          </a:p>
        </p:txBody>
      </p:sp>
      <p:sp>
        <p:nvSpPr>
          <p:cNvPr id="64" name="Штриховая стрелка вправо 63"/>
          <p:cNvSpPr/>
          <p:nvPr/>
        </p:nvSpPr>
        <p:spPr>
          <a:xfrm rot="16200000">
            <a:off x="5061777" y="2231750"/>
            <a:ext cx="406550" cy="248782"/>
          </a:xfrm>
          <a:prstGeom prst="stripedRightArrow">
            <a:avLst/>
          </a:prstGeom>
          <a:gradFill>
            <a:gsLst>
              <a:gs pos="86000">
                <a:srgbClr val="C00000"/>
              </a:gs>
              <a:gs pos="9100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5" name="Штриховая стрелка вправо 64"/>
          <p:cNvSpPr/>
          <p:nvPr/>
        </p:nvSpPr>
        <p:spPr>
          <a:xfrm rot="16200000">
            <a:off x="4995252" y="3381785"/>
            <a:ext cx="406550" cy="248782"/>
          </a:xfrm>
          <a:prstGeom prst="stripedRightArrow">
            <a:avLst/>
          </a:prstGeom>
          <a:gradFill>
            <a:gsLst>
              <a:gs pos="86000">
                <a:srgbClr val="C00000"/>
              </a:gs>
              <a:gs pos="9100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2939466" y="2326574"/>
            <a:ext cx="98446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  <a:defRPr/>
            </a:pPr>
            <a:r>
              <a:rPr lang="ru-RU" altLang="ru-RU" sz="1000" b="1" dirty="0" smtClean="0">
                <a:solidFill>
                  <a:prstClr val="black"/>
                </a:solidFill>
                <a:latin typeface="Calibri" panose="020F0502020204030204" pitchFamily="34" charset="0"/>
                <a:cs typeface="Arial" charset="0"/>
              </a:rPr>
              <a:t>- 301,7 млн рублей или – 2,7 %</a:t>
            </a:r>
            <a:endParaRPr lang="ru-RU" altLang="ru-RU" sz="1000" b="1" dirty="0">
              <a:solidFill>
                <a:prstClr val="black"/>
              </a:solidFill>
              <a:latin typeface="Calibri" panose="020F0502020204030204" pitchFamily="34" charset="0"/>
              <a:cs typeface="Arial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5384666" y="2248116"/>
            <a:ext cx="98547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  <a:defRPr/>
            </a:pPr>
            <a:r>
              <a:rPr lang="ru-RU" altLang="ru-RU" sz="1000" b="1" dirty="0" smtClean="0">
                <a:solidFill>
                  <a:prstClr val="black"/>
                </a:solidFill>
                <a:latin typeface="Calibri" panose="020F0502020204030204" pitchFamily="34" charset="0"/>
                <a:cs typeface="Arial" charset="0"/>
              </a:rPr>
              <a:t>+ 495,0 млн рублей или + 4,5 %</a:t>
            </a:r>
            <a:endParaRPr lang="ru-RU" altLang="ru-RU" sz="1000" b="1" dirty="0">
              <a:solidFill>
                <a:prstClr val="black"/>
              </a:solidFill>
              <a:latin typeface="Calibri" panose="020F0502020204030204" pitchFamily="34" charset="0"/>
              <a:cs typeface="Arial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 rot="10800000" flipV="1">
            <a:off x="3066277" y="3266037"/>
            <a:ext cx="85765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dirty="0"/>
              <a:t>- </a:t>
            </a:r>
            <a:r>
              <a:rPr lang="ru-RU" sz="1000" b="1" dirty="0" smtClean="0"/>
              <a:t>162,7 </a:t>
            </a:r>
            <a:r>
              <a:rPr lang="ru-RU" sz="1000" b="1" dirty="0"/>
              <a:t>млн рублей или – </a:t>
            </a:r>
            <a:r>
              <a:rPr lang="ru-RU" sz="1000" b="1" dirty="0" smtClean="0"/>
              <a:t>2,8 </a:t>
            </a:r>
            <a:r>
              <a:rPr lang="ru-RU" sz="1000" b="1" dirty="0"/>
              <a:t>%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508104" y="3111572"/>
            <a:ext cx="862037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dirty="0" smtClean="0"/>
              <a:t>+ 310,0 </a:t>
            </a:r>
            <a:r>
              <a:rPr lang="ru-RU" sz="1000" b="1" dirty="0"/>
              <a:t>млн рублей или </a:t>
            </a:r>
            <a:r>
              <a:rPr lang="ru-RU" sz="1000" b="1" dirty="0" smtClean="0"/>
              <a:t>+ 5,6 </a:t>
            </a:r>
            <a:r>
              <a:rPr lang="ru-RU" sz="1000" b="1" dirty="0"/>
              <a:t>%</a:t>
            </a:r>
          </a:p>
        </p:txBody>
      </p:sp>
    </p:spTree>
    <p:extLst>
      <p:ext uri="{BB962C8B-B14F-4D97-AF65-F5344CB8AC3E}">
        <p14:creationId xmlns:p14="http://schemas.microsoft.com/office/powerpoint/2010/main" val="2581162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10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39"/>
          <p:cNvSpPr>
            <a:spLocks noEditPoints="1"/>
          </p:cNvSpPr>
          <p:nvPr/>
        </p:nvSpPr>
        <p:spPr bwMode="auto">
          <a:xfrm>
            <a:off x="2388070" y="169621"/>
            <a:ext cx="4848228" cy="1181366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101" name="Freeform 9"/>
          <p:cNvSpPr>
            <a:spLocks/>
          </p:cNvSpPr>
          <p:nvPr/>
        </p:nvSpPr>
        <p:spPr bwMode="auto">
          <a:xfrm>
            <a:off x="3083884" y="1461802"/>
            <a:ext cx="5596831" cy="660144"/>
          </a:xfrm>
          <a:custGeom>
            <a:avLst/>
            <a:gdLst>
              <a:gd name="T0" fmla="*/ 0 w 21600"/>
              <a:gd name="T1" fmla="*/ 10 h 21600"/>
              <a:gd name="T2" fmla="*/ 1669 w 21600"/>
              <a:gd name="T3" fmla="*/ 10835 h 21600"/>
              <a:gd name="T4" fmla="*/ 1 w 21600"/>
              <a:gd name="T5" fmla="*/ 21600 h 21600"/>
              <a:gd name="T6" fmla="*/ 19937 w 21600"/>
              <a:gd name="T7" fmla="*/ 21600 h 21600"/>
              <a:gd name="T8" fmla="*/ 21600 w 21600"/>
              <a:gd name="T9" fmla="*/ 10854 h 21600"/>
              <a:gd name="T10" fmla="*/ 19929 w 21600"/>
              <a:gd name="T11" fmla="*/ 0 h 21600"/>
              <a:gd name="T12" fmla="*/ 0 w 21600"/>
              <a:gd name="T13" fmla="*/ 10 h 21600"/>
              <a:gd name="T14" fmla="*/ 0 w 21600"/>
              <a:gd name="T15" fmla="*/ 1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600" h="21600">
                <a:moveTo>
                  <a:pt x="0" y="10"/>
                </a:moveTo>
                <a:lnTo>
                  <a:pt x="1669" y="10835"/>
                </a:lnTo>
                <a:lnTo>
                  <a:pt x="1" y="21600"/>
                </a:lnTo>
                <a:lnTo>
                  <a:pt x="19937" y="21600"/>
                </a:lnTo>
                <a:lnTo>
                  <a:pt x="21600" y="10854"/>
                </a:lnTo>
                <a:lnTo>
                  <a:pt x="19929" y="0"/>
                </a:lnTo>
                <a:lnTo>
                  <a:pt x="0" y="10"/>
                </a:lnTo>
                <a:close/>
                <a:moveTo>
                  <a:pt x="0" y="10"/>
                </a:moveTo>
              </a:path>
            </a:pathLst>
          </a:custGeom>
          <a:solidFill>
            <a:srgbClr val="99FFCC">
              <a:alpha val="48000"/>
            </a:srgbClr>
          </a:solidFill>
          <a:ln w="12700" cap="flat">
            <a:noFill/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pPr defTabSz="914400"/>
            <a:endParaRPr lang="en-US" sz="3600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5" name="Group 100">
            <a:extLst>
              <a:ext uri="{FF2B5EF4-FFF2-40B4-BE49-F238E27FC236}">
                <a16:creationId xmlns="" xmlns:a16="http://schemas.microsoft.com/office/drawing/2014/main" id="{5F06642B-6025-4915-A398-B354C7B88564}"/>
              </a:ext>
            </a:extLst>
          </p:cNvPr>
          <p:cNvGrpSpPr>
            <a:grpSpLocks noChangeAspect="1"/>
          </p:cNvGrpSpPr>
          <p:nvPr/>
        </p:nvGrpSpPr>
        <p:grpSpPr>
          <a:xfrm>
            <a:off x="4014" y="208535"/>
            <a:ext cx="2895475" cy="3396065"/>
            <a:chOff x="4131441" y="1001713"/>
            <a:chExt cx="4411050" cy="5173663"/>
          </a:xfrm>
        </p:grpSpPr>
        <p:sp>
          <p:nvSpPr>
            <p:cNvPr id="6" name="Freeform 41">
              <a:extLst>
                <a:ext uri="{FF2B5EF4-FFF2-40B4-BE49-F238E27FC236}">
                  <a16:creationId xmlns="" xmlns:a16="http://schemas.microsoft.com/office/drawing/2014/main" id="{6A84507D-67FC-4227-94DC-59121BBCEF99}"/>
                </a:ext>
              </a:extLst>
            </p:cNvPr>
            <p:cNvSpPr>
              <a:spLocks noChangeAspect="1"/>
            </p:cNvSpPr>
            <p:nvPr/>
          </p:nvSpPr>
          <p:spPr bwMode="auto">
            <a:xfrm rot="21229038" flipH="1">
              <a:off x="7444525" y="2594021"/>
              <a:ext cx="1097966" cy="1844583"/>
            </a:xfrm>
            <a:custGeom>
              <a:avLst/>
              <a:gdLst>
                <a:gd name="T0" fmla="*/ 586 w 716"/>
                <a:gd name="T1" fmla="*/ 1200 h 1205"/>
                <a:gd name="T2" fmla="*/ 288 w 716"/>
                <a:gd name="T3" fmla="*/ 995 h 1205"/>
                <a:gd name="T4" fmla="*/ 86 w 716"/>
                <a:gd name="T5" fmla="*/ 669 h 1205"/>
                <a:gd name="T6" fmla="*/ 150 w 716"/>
                <a:gd name="T7" fmla="*/ 18 h 1205"/>
                <a:gd name="T8" fmla="*/ 161 w 716"/>
                <a:gd name="T9" fmla="*/ 0 h 1205"/>
                <a:gd name="T10" fmla="*/ 170 w 716"/>
                <a:gd name="T11" fmla="*/ 19 h 1205"/>
                <a:gd name="T12" fmla="*/ 182 w 716"/>
                <a:gd name="T13" fmla="*/ 43 h 1205"/>
                <a:gd name="T14" fmla="*/ 216 w 716"/>
                <a:gd name="T15" fmla="*/ 107 h 1205"/>
                <a:gd name="T16" fmla="*/ 218 w 716"/>
                <a:gd name="T17" fmla="*/ 108 h 1205"/>
                <a:gd name="T18" fmla="*/ 219 w 716"/>
                <a:gd name="T19" fmla="*/ 109 h 1205"/>
                <a:gd name="T20" fmla="*/ 265 w 716"/>
                <a:gd name="T21" fmla="*/ 137 h 1205"/>
                <a:gd name="T22" fmla="*/ 265 w 716"/>
                <a:gd name="T23" fmla="*/ 137 h 1205"/>
                <a:gd name="T24" fmla="*/ 352 w 716"/>
                <a:gd name="T25" fmla="*/ 118 h 1205"/>
                <a:gd name="T26" fmla="*/ 372 w 716"/>
                <a:gd name="T27" fmla="*/ 113 h 1205"/>
                <a:gd name="T28" fmla="*/ 390 w 716"/>
                <a:gd name="T29" fmla="*/ 110 h 1205"/>
                <a:gd name="T30" fmla="*/ 384 w 716"/>
                <a:gd name="T31" fmla="*/ 128 h 1205"/>
                <a:gd name="T32" fmla="*/ 435 w 716"/>
                <a:gd name="T33" fmla="*/ 579 h 1205"/>
                <a:gd name="T34" fmla="*/ 704 w 716"/>
                <a:gd name="T35" fmla="*/ 797 h 1205"/>
                <a:gd name="T36" fmla="*/ 716 w 716"/>
                <a:gd name="T37" fmla="*/ 800 h 1205"/>
                <a:gd name="T38" fmla="*/ 713 w 716"/>
                <a:gd name="T39" fmla="*/ 811 h 1205"/>
                <a:gd name="T40" fmla="*/ 689 w 716"/>
                <a:gd name="T41" fmla="*/ 889 h 1205"/>
                <a:gd name="T42" fmla="*/ 656 w 716"/>
                <a:gd name="T43" fmla="*/ 997 h 1205"/>
                <a:gd name="T44" fmla="*/ 636 w 716"/>
                <a:gd name="T45" fmla="*/ 1059 h 1205"/>
                <a:gd name="T46" fmla="*/ 623 w 716"/>
                <a:gd name="T47" fmla="*/ 1096 h 1205"/>
                <a:gd name="T48" fmla="*/ 612 w 716"/>
                <a:gd name="T49" fmla="*/ 1145 h 1205"/>
                <a:gd name="T50" fmla="*/ 601 w 716"/>
                <a:gd name="T51" fmla="*/ 1191 h 1205"/>
                <a:gd name="T52" fmla="*/ 599 w 716"/>
                <a:gd name="T53" fmla="*/ 1205 h 1205"/>
                <a:gd name="T54" fmla="*/ 586 w 716"/>
                <a:gd name="T55" fmla="*/ 120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6" h="1205">
                  <a:moveTo>
                    <a:pt x="586" y="1200"/>
                  </a:moveTo>
                  <a:cubicBezTo>
                    <a:pt x="479" y="1157"/>
                    <a:pt x="375" y="1087"/>
                    <a:pt x="288" y="995"/>
                  </a:cubicBezTo>
                  <a:cubicBezTo>
                    <a:pt x="197" y="901"/>
                    <a:pt x="127" y="788"/>
                    <a:pt x="86" y="669"/>
                  </a:cubicBezTo>
                  <a:cubicBezTo>
                    <a:pt x="32" y="516"/>
                    <a:pt x="0" y="279"/>
                    <a:pt x="150" y="18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4" y="25"/>
                    <a:pt x="178" y="34"/>
                    <a:pt x="182" y="43"/>
                  </a:cubicBezTo>
                  <a:cubicBezTo>
                    <a:pt x="192" y="63"/>
                    <a:pt x="209" y="101"/>
                    <a:pt x="216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9" y="109"/>
                    <a:pt x="219" y="109"/>
                    <a:pt x="219" y="109"/>
                  </a:cubicBezTo>
                  <a:cubicBezTo>
                    <a:pt x="225" y="113"/>
                    <a:pt x="258" y="134"/>
                    <a:pt x="265" y="137"/>
                  </a:cubicBezTo>
                  <a:cubicBezTo>
                    <a:pt x="265" y="137"/>
                    <a:pt x="265" y="137"/>
                    <a:pt x="265" y="137"/>
                  </a:cubicBezTo>
                  <a:cubicBezTo>
                    <a:pt x="280" y="137"/>
                    <a:pt x="328" y="124"/>
                    <a:pt x="352" y="118"/>
                  </a:cubicBezTo>
                  <a:cubicBezTo>
                    <a:pt x="363" y="115"/>
                    <a:pt x="369" y="114"/>
                    <a:pt x="372" y="113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84" y="128"/>
                    <a:pt x="384" y="128"/>
                    <a:pt x="384" y="128"/>
                  </a:cubicBezTo>
                  <a:cubicBezTo>
                    <a:pt x="340" y="265"/>
                    <a:pt x="360" y="442"/>
                    <a:pt x="435" y="579"/>
                  </a:cubicBezTo>
                  <a:cubicBezTo>
                    <a:pt x="479" y="659"/>
                    <a:pt x="562" y="761"/>
                    <a:pt x="704" y="797"/>
                  </a:cubicBezTo>
                  <a:cubicBezTo>
                    <a:pt x="716" y="800"/>
                    <a:pt x="716" y="800"/>
                    <a:pt x="716" y="800"/>
                  </a:cubicBezTo>
                  <a:cubicBezTo>
                    <a:pt x="713" y="811"/>
                    <a:pt x="713" y="811"/>
                    <a:pt x="713" y="811"/>
                  </a:cubicBezTo>
                  <a:cubicBezTo>
                    <a:pt x="709" y="825"/>
                    <a:pt x="699" y="856"/>
                    <a:pt x="689" y="889"/>
                  </a:cubicBezTo>
                  <a:cubicBezTo>
                    <a:pt x="675" y="932"/>
                    <a:pt x="658" y="987"/>
                    <a:pt x="656" y="997"/>
                  </a:cubicBezTo>
                  <a:cubicBezTo>
                    <a:pt x="651" y="1022"/>
                    <a:pt x="643" y="1042"/>
                    <a:pt x="636" y="1059"/>
                  </a:cubicBezTo>
                  <a:cubicBezTo>
                    <a:pt x="630" y="1072"/>
                    <a:pt x="626" y="1084"/>
                    <a:pt x="623" y="1096"/>
                  </a:cubicBezTo>
                  <a:cubicBezTo>
                    <a:pt x="620" y="1111"/>
                    <a:pt x="616" y="1129"/>
                    <a:pt x="612" y="1145"/>
                  </a:cubicBezTo>
                  <a:cubicBezTo>
                    <a:pt x="608" y="1163"/>
                    <a:pt x="603" y="1179"/>
                    <a:pt x="601" y="1191"/>
                  </a:cubicBezTo>
                  <a:cubicBezTo>
                    <a:pt x="599" y="1205"/>
                    <a:pt x="599" y="1205"/>
                    <a:pt x="599" y="1205"/>
                  </a:cubicBezTo>
                  <a:lnTo>
                    <a:pt x="586" y="1200"/>
                  </a:lnTo>
                  <a:close/>
                </a:path>
              </a:pathLst>
            </a:custGeom>
            <a:gradFill flip="none" rotWithShape="1">
              <a:gsLst>
                <a:gs pos="10000">
                  <a:sysClr val="window" lastClr="FFFFFF">
                    <a:alpha val="59000"/>
                  </a:sysClr>
                </a:gs>
                <a:gs pos="87000">
                  <a:srgbClr val="92CAD2">
                    <a:alpha val="0"/>
                  </a:srgb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IN" kern="0" smtClean="0">
                <a:solidFill>
                  <a:prstClr val="black"/>
                </a:solidFill>
                <a:latin typeface="Signika Negative"/>
              </a:endParaRPr>
            </a:p>
          </p:txBody>
        </p:sp>
        <p:sp>
          <p:nvSpPr>
            <p:cNvPr id="7" name="Freeform 41">
              <a:extLst>
                <a:ext uri="{FF2B5EF4-FFF2-40B4-BE49-F238E27FC236}">
                  <a16:creationId xmlns="" xmlns:a16="http://schemas.microsoft.com/office/drawing/2014/main" id="{5628FDF6-7ACD-42B9-99C9-7D3EF49A38D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31441" y="2902043"/>
              <a:ext cx="1097966" cy="1844583"/>
            </a:xfrm>
            <a:custGeom>
              <a:avLst/>
              <a:gdLst>
                <a:gd name="T0" fmla="*/ 586 w 716"/>
                <a:gd name="T1" fmla="*/ 1200 h 1205"/>
                <a:gd name="T2" fmla="*/ 288 w 716"/>
                <a:gd name="T3" fmla="*/ 995 h 1205"/>
                <a:gd name="T4" fmla="*/ 86 w 716"/>
                <a:gd name="T5" fmla="*/ 669 h 1205"/>
                <a:gd name="T6" fmla="*/ 150 w 716"/>
                <a:gd name="T7" fmla="*/ 18 h 1205"/>
                <a:gd name="T8" fmla="*/ 161 w 716"/>
                <a:gd name="T9" fmla="*/ 0 h 1205"/>
                <a:gd name="T10" fmla="*/ 170 w 716"/>
                <a:gd name="T11" fmla="*/ 19 h 1205"/>
                <a:gd name="T12" fmla="*/ 182 w 716"/>
                <a:gd name="T13" fmla="*/ 43 h 1205"/>
                <a:gd name="T14" fmla="*/ 216 w 716"/>
                <a:gd name="T15" fmla="*/ 107 h 1205"/>
                <a:gd name="T16" fmla="*/ 218 w 716"/>
                <a:gd name="T17" fmla="*/ 108 h 1205"/>
                <a:gd name="T18" fmla="*/ 219 w 716"/>
                <a:gd name="T19" fmla="*/ 109 h 1205"/>
                <a:gd name="T20" fmla="*/ 265 w 716"/>
                <a:gd name="T21" fmla="*/ 137 h 1205"/>
                <a:gd name="T22" fmla="*/ 265 w 716"/>
                <a:gd name="T23" fmla="*/ 137 h 1205"/>
                <a:gd name="T24" fmla="*/ 352 w 716"/>
                <a:gd name="T25" fmla="*/ 118 h 1205"/>
                <a:gd name="T26" fmla="*/ 372 w 716"/>
                <a:gd name="T27" fmla="*/ 113 h 1205"/>
                <a:gd name="T28" fmla="*/ 390 w 716"/>
                <a:gd name="T29" fmla="*/ 110 h 1205"/>
                <a:gd name="T30" fmla="*/ 384 w 716"/>
                <a:gd name="T31" fmla="*/ 128 h 1205"/>
                <a:gd name="T32" fmla="*/ 435 w 716"/>
                <a:gd name="T33" fmla="*/ 579 h 1205"/>
                <a:gd name="T34" fmla="*/ 704 w 716"/>
                <a:gd name="T35" fmla="*/ 797 h 1205"/>
                <a:gd name="T36" fmla="*/ 716 w 716"/>
                <a:gd name="T37" fmla="*/ 800 h 1205"/>
                <a:gd name="T38" fmla="*/ 713 w 716"/>
                <a:gd name="T39" fmla="*/ 811 h 1205"/>
                <a:gd name="T40" fmla="*/ 689 w 716"/>
                <a:gd name="T41" fmla="*/ 889 h 1205"/>
                <a:gd name="T42" fmla="*/ 656 w 716"/>
                <a:gd name="T43" fmla="*/ 997 h 1205"/>
                <a:gd name="T44" fmla="*/ 636 w 716"/>
                <a:gd name="T45" fmla="*/ 1059 h 1205"/>
                <a:gd name="T46" fmla="*/ 623 w 716"/>
                <a:gd name="T47" fmla="*/ 1096 h 1205"/>
                <a:gd name="T48" fmla="*/ 612 w 716"/>
                <a:gd name="T49" fmla="*/ 1145 h 1205"/>
                <a:gd name="T50" fmla="*/ 601 w 716"/>
                <a:gd name="T51" fmla="*/ 1191 h 1205"/>
                <a:gd name="T52" fmla="*/ 599 w 716"/>
                <a:gd name="T53" fmla="*/ 1205 h 1205"/>
                <a:gd name="T54" fmla="*/ 586 w 716"/>
                <a:gd name="T55" fmla="*/ 120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6" h="1205">
                  <a:moveTo>
                    <a:pt x="586" y="1200"/>
                  </a:moveTo>
                  <a:cubicBezTo>
                    <a:pt x="479" y="1157"/>
                    <a:pt x="375" y="1087"/>
                    <a:pt x="288" y="995"/>
                  </a:cubicBezTo>
                  <a:cubicBezTo>
                    <a:pt x="197" y="901"/>
                    <a:pt x="127" y="788"/>
                    <a:pt x="86" y="669"/>
                  </a:cubicBezTo>
                  <a:cubicBezTo>
                    <a:pt x="32" y="516"/>
                    <a:pt x="0" y="279"/>
                    <a:pt x="150" y="18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4" y="25"/>
                    <a:pt x="178" y="34"/>
                    <a:pt x="182" y="43"/>
                  </a:cubicBezTo>
                  <a:cubicBezTo>
                    <a:pt x="192" y="63"/>
                    <a:pt x="209" y="101"/>
                    <a:pt x="216" y="107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9" y="109"/>
                    <a:pt x="219" y="109"/>
                    <a:pt x="219" y="109"/>
                  </a:cubicBezTo>
                  <a:cubicBezTo>
                    <a:pt x="225" y="113"/>
                    <a:pt x="258" y="134"/>
                    <a:pt x="265" y="137"/>
                  </a:cubicBezTo>
                  <a:cubicBezTo>
                    <a:pt x="265" y="137"/>
                    <a:pt x="265" y="137"/>
                    <a:pt x="265" y="137"/>
                  </a:cubicBezTo>
                  <a:cubicBezTo>
                    <a:pt x="280" y="137"/>
                    <a:pt x="328" y="124"/>
                    <a:pt x="352" y="118"/>
                  </a:cubicBezTo>
                  <a:cubicBezTo>
                    <a:pt x="363" y="115"/>
                    <a:pt x="369" y="114"/>
                    <a:pt x="372" y="113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84" y="128"/>
                    <a:pt x="384" y="128"/>
                    <a:pt x="384" y="128"/>
                  </a:cubicBezTo>
                  <a:cubicBezTo>
                    <a:pt x="340" y="265"/>
                    <a:pt x="360" y="442"/>
                    <a:pt x="435" y="579"/>
                  </a:cubicBezTo>
                  <a:cubicBezTo>
                    <a:pt x="479" y="659"/>
                    <a:pt x="562" y="761"/>
                    <a:pt x="704" y="797"/>
                  </a:cubicBezTo>
                  <a:cubicBezTo>
                    <a:pt x="716" y="800"/>
                    <a:pt x="716" y="800"/>
                    <a:pt x="716" y="800"/>
                  </a:cubicBezTo>
                  <a:cubicBezTo>
                    <a:pt x="713" y="811"/>
                    <a:pt x="713" y="811"/>
                    <a:pt x="713" y="811"/>
                  </a:cubicBezTo>
                  <a:cubicBezTo>
                    <a:pt x="709" y="825"/>
                    <a:pt x="699" y="856"/>
                    <a:pt x="689" y="889"/>
                  </a:cubicBezTo>
                  <a:cubicBezTo>
                    <a:pt x="675" y="932"/>
                    <a:pt x="658" y="987"/>
                    <a:pt x="656" y="997"/>
                  </a:cubicBezTo>
                  <a:cubicBezTo>
                    <a:pt x="651" y="1022"/>
                    <a:pt x="643" y="1042"/>
                    <a:pt x="636" y="1059"/>
                  </a:cubicBezTo>
                  <a:cubicBezTo>
                    <a:pt x="630" y="1072"/>
                    <a:pt x="626" y="1084"/>
                    <a:pt x="623" y="1096"/>
                  </a:cubicBezTo>
                  <a:cubicBezTo>
                    <a:pt x="620" y="1111"/>
                    <a:pt x="616" y="1129"/>
                    <a:pt x="612" y="1145"/>
                  </a:cubicBezTo>
                  <a:cubicBezTo>
                    <a:pt x="608" y="1163"/>
                    <a:pt x="603" y="1179"/>
                    <a:pt x="601" y="1191"/>
                  </a:cubicBezTo>
                  <a:cubicBezTo>
                    <a:pt x="599" y="1205"/>
                    <a:pt x="599" y="1205"/>
                    <a:pt x="599" y="1205"/>
                  </a:cubicBezTo>
                  <a:lnTo>
                    <a:pt x="586" y="1200"/>
                  </a:lnTo>
                  <a:close/>
                </a:path>
              </a:pathLst>
            </a:custGeom>
            <a:gradFill flip="none" rotWithShape="1">
              <a:gsLst>
                <a:gs pos="10000">
                  <a:sysClr val="window" lastClr="FFFFFF">
                    <a:alpha val="59000"/>
                  </a:sysClr>
                </a:gs>
                <a:gs pos="100000">
                  <a:srgbClr val="92CAD2">
                    <a:alpha val="4000"/>
                  </a:srgbClr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IN" kern="0" smtClean="0">
                <a:solidFill>
                  <a:prstClr val="black"/>
                </a:solidFill>
                <a:latin typeface="Signika Negative"/>
              </a:endParaRPr>
            </a:p>
          </p:txBody>
        </p:sp>
        <p:grpSp>
          <p:nvGrpSpPr>
            <p:cNvPr id="8" name="Group 98">
              <a:extLst>
                <a:ext uri="{FF2B5EF4-FFF2-40B4-BE49-F238E27FC236}">
                  <a16:creationId xmlns="" xmlns:a16="http://schemas.microsoft.com/office/drawing/2014/main" id="{B8421468-0165-4273-8664-E2F2041FB8C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94175" y="1001713"/>
              <a:ext cx="4254500" cy="3963988"/>
              <a:chOff x="4194175" y="1001713"/>
              <a:chExt cx="4254500" cy="3963988"/>
            </a:xfrm>
          </p:grpSpPr>
          <p:grpSp>
            <p:nvGrpSpPr>
              <p:cNvPr id="33" name="Group 90">
                <a:extLst>
                  <a:ext uri="{FF2B5EF4-FFF2-40B4-BE49-F238E27FC236}">
                    <a16:creationId xmlns="" xmlns:a16="http://schemas.microsoft.com/office/drawing/2014/main" id="{89573534-2DE6-4EDA-9651-ABC3ADF52E8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243513" y="1141413"/>
                <a:ext cx="541338" cy="539750"/>
                <a:chOff x="5243513" y="1141413"/>
                <a:chExt cx="541338" cy="539750"/>
              </a:xfrm>
            </p:grpSpPr>
            <p:sp>
              <p:nvSpPr>
                <p:cNvPr id="86" name="Oval 42">
                  <a:extLst>
                    <a:ext uri="{FF2B5EF4-FFF2-40B4-BE49-F238E27FC236}">
                      <a16:creationId xmlns="" xmlns:a16="http://schemas.microsoft.com/office/drawing/2014/main" id="{C7F0507D-B10F-4CB9-B0EA-62231DBA63B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5243513" y="1141413"/>
                  <a:ext cx="541338" cy="53975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87" name="Freeform 43">
                  <a:extLst>
                    <a:ext uri="{FF2B5EF4-FFF2-40B4-BE49-F238E27FC236}">
                      <a16:creationId xmlns="" xmlns:a16="http://schemas.microsoft.com/office/drawing/2014/main" id="{44205E9C-B8CB-4FB8-B2BF-C727F683860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32413" y="1392238"/>
                  <a:ext cx="146050" cy="138113"/>
                </a:xfrm>
                <a:custGeom>
                  <a:avLst/>
                  <a:gdLst>
                    <a:gd name="T0" fmla="*/ 92 w 92"/>
                    <a:gd name="T1" fmla="*/ 16 h 87"/>
                    <a:gd name="T2" fmla="*/ 0 w 92"/>
                    <a:gd name="T3" fmla="*/ 0 h 87"/>
                    <a:gd name="T4" fmla="*/ 29 w 92"/>
                    <a:gd name="T5" fmla="*/ 87 h 87"/>
                    <a:gd name="T6" fmla="*/ 92 w 92"/>
                    <a:gd name="T7" fmla="*/ 16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2" h="87">
                      <a:moveTo>
                        <a:pt x="92" y="16"/>
                      </a:moveTo>
                      <a:lnTo>
                        <a:pt x="0" y="0"/>
                      </a:lnTo>
                      <a:lnTo>
                        <a:pt x="29" y="87"/>
                      </a:lnTo>
                      <a:lnTo>
                        <a:pt x="92" y="16"/>
                      </a:lnTo>
                      <a:close/>
                    </a:path>
                  </a:pathLst>
                </a:custGeom>
                <a:solidFill>
                  <a:srgbClr val="91D1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88" name="Freeform 44">
                  <a:extLst>
                    <a:ext uri="{FF2B5EF4-FFF2-40B4-BE49-F238E27FC236}">
                      <a16:creationId xmlns="" xmlns:a16="http://schemas.microsoft.com/office/drawing/2014/main" id="{51F0939B-ACE5-4B88-BE85-FC16BABBB63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30825" y="1273176"/>
                  <a:ext cx="301625" cy="130175"/>
                </a:xfrm>
                <a:custGeom>
                  <a:avLst/>
                  <a:gdLst>
                    <a:gd name="T0" fmla="*/ 190 w 190"/>
                    <a:gd name="T1" fmla="*/ 0 h 82"/>
                    <a:gd name="T2" fmla="*/ 0 w 190"/>
                    <a:gd name="T3" fmla="*/ 63 h 82"/>
                    <a:gd name="T4" fmla="*/ 113 w 190"/>
                    <a:gd name="T5" fmla="*/ 82 h 82"/>
                    <a:gd name="T6" fmla="*/ 190 w 190"/>
                    <a:gd name="T7" fmla="*/ 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" h="82">
                      <a:moveTo>
                        <a:pt x="190" y="0"/>
                      </a:moveTo>
                      <a:lnTo>
                        <a:pt x="0" y="63"/>
                      </a:lnTo>
                      <a:lnTo>
                        <a:pt x="113" y="82"/>
                      </a:lnTo>
                      <a:lnTo>
                        <a:pt x="190" y="0"/>
                      </a:lnTo>
                      <a:close/>
                    </a:path>
                  </a:pathLst>
                </a:custGeom>
                <a:solidFill>
                  <a:srgbClr val="91D1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89" name="Freeform 45">
                  <a:extLst>
                    <a:ext uri="{FF2B5EF4-FFF2-40B4-BE49-F238E27FC236}">
                      <a16:creationId xmlns="" xmlns:a16="http://schemas.microsoft.com/office/drawing/2014/main" id="{6A8C6236-2B06-4D8F-8D58-176C162B79C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541963" y="1285876"/>
                  <a:ext cx="149225" cy="139700"/>
                </a:xfrm>
                <a:custGeom>
                  <a:avLst/>
                  <a:gdLst>
                    <a:gd name="T0" fmla="*/ 0 w 94"/>
                    <a:gd name="T1" fmla="*/ 69 h 88"/>
                    <a:gd name="T2" fmla="*/ 94 w 94"/>
                    <a:gd name="T3" fmla="*/ 88 h 88"/>
                    <a:gd name="T4" fmla="*/ 63 w 94"/>
                    <a:gd name="T5" fmla="*/ 0 h 88"/>
                    <a:gd name="T6" fmla="*/ 0 w 94"/>
                    <a:gd name="T7" fmla="*/ 69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4" h="88">
                      <a:moveTo>
                        <a:pt x="0" y="69"/>
                      </a:moveTo>
                      <a:lnTo>
                        <a:pt x="94" y="88"/>
                      </a:lnTo>
                      <a:lnTo>
                        <a:pt x="63" y="0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91D1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90" name="Freeform 46">
                  <a:extLst>
                    <a:ext uri="{FF2B5EF4-FFF2-40B4-BE49-F238E27FC236}">
                      <a16:creationId xmlns="" xmlns:a16="http://schemas.microsoft.com/office/drawing/2014/main" id="{232E8469-3281-423C-9715-1CBDE93E6C4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87975" y="1411288"/>
                  <a:ext cx="306388" cy="134938"/>
                </a:xfrm>
                <a:custGeom>
                  <a:avLst/>
                  <a:gdLst>
                    <a:gd name="T0" fmla="*/ 91 w 193"/>
                    <a:gd name="T1" fmla="*/ 0 h 85"/>
                    <a:gd name="T2" fmla="*/ 82 w 193"/>
                    <a:gd name="T3" fmla="*/ 9 h 85"/>
                    <a:gd name="T4" fmla="*/ 69 w 193"/>
                    <a:gd name="T5" fmla="*/ 6 h 85"/>
                    <a:gd name="T6" fmla="*/ 0 w 193"/>
                    <a:gd name="T7" fmla="*/ 85 h 85"/>
                    <a:gd name="T8" fmla="*/ 193 w 193"/>
                    <a:gd name="T9" fmla="*/ 20 h 85"/>
                    <a:gd name="T10" fmla="*/ 91 w 193"/>
                    <a:gd name="T11" fmla="*/ 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3" h="85">
                      <a:moveTo>
                        <a:pt x="91" y="0"/>
                      </a:moveTo>
                      <a:lnTo>
                        <a:pt x="82" y="9"/>
                      </a:lnTo>
                      <a:lnTo>
                        <a:pt x="69" y="6"/>
                      </a:lnTo>
                      <a:lnTo>
                        <a:pt x="0" y="85"/>
                      </a:lnTo>
                      <a:lnTo>
                        <a:pt x="193" y="20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91D1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</p:grpSp>
          <p:grpSp>
            <p:nvGrpSpPr>
              <p:cNvPr id="34" name="Group 95">
                <a:extLst>
                  <a:ext uri="{FF2B5EF4-FFF2-40B4-BE49-F238E27FC236}">
                    <a16:creationId xmlns="" xmlns:a16="http://schemas.microsoft.com/office/drawing/2014/main" id="{572B8ED7-4F09-4F7B-89E3-0EBA33258BDB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810500" y="3103564"/>
                <a:ext cx="638175" cy="638175"/>
                <a:chOff x="7810500" y="3103564"/>
                <a:chExt cx="638175" cy="638175"/>
              </a:xfrm>
            </p:grpSpPr>
            <p:sp>
              <p:nvSpPr>
                <p:cNvPr id="76" name="Freeform 47">
                  <a:extLst>
                    <a:ext uri="{FF2B5EF4-FFF2-40B4-BE49-F238E27FC236}">
                      <a16:creationId xmlns="" xmlns:a16="http://schemas.microsoft.com/office/drawing/2014/main" id="{B64329E3-5260-4B9E-8083-F23148E202C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810500" y="3103564"/>
                  <a:ext cx="638175" cy="638175"/>
                </a:xfrm>
                <a:custGeom>
                  <a:avLst/>
                  <a:gdLst>
                    <a:gd name="T0" fmla="*/ 588 w 640"/>
                    <a:gd name="T1" fmla="*/ 415 h 641"/>
                    <a:gd name="T2" fmla="*/ 225 w 640"/>
                    <a:gd name="T3" fmla="*/ 588 h 641"/>
                    <a:gd name="T4" fmla="*/ 52 w 640"/>
                    <a:gd name="T5" fmla="*/ 226 h 641"/>
                    <a:gd name="T6" fmla="*/ 415 w 640"/>
                    <a:gd name="T7" fmla="*/ 52 h 641"/>
                    <a:gd name="T8" fmla="*/ 588 w 640"/>
                    <a:gd name="T9" fmla="*/ 415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0" h="641">
                      <a:moveTo>
                        <a:pt x="588" y="415"/>
                      </a:moveTo>
                      <a:cubicBezTo>
                        <a:pt x="536" y="563"/>
                        <a:pt x="373" y="641"/>
                        <a:pt x="225" y="588"/>
                      </a:cubicBezTo>
                      <a:cubicBezTo>
                        <a:pt x="77" y="536"/>
                        <a:pt x="0" y="374"/>
                        <a:pt x="52" y="226"/>
                      </a:cubicBezTo>
                      <a:cubicBezTo>
                        <a:pt x="104" y="78"/>
                        <a:pt x="267" y="0"/>
                        <a:pt x="415" y="52"/>
                      </a:cubicBezTo>
                      <a:cubicBezTo>
                        <a:pt x="563" y="105"/>
                        <a:pt x="640" y="267"/>
                        <a:pt x="588" y="415"/>
                      </a:cubicBezTo>
                      <a:close/>
                    </a:path>
                  </a:pathLst>
                </a:custGeom>
                <a:solidFill>
                  <a:srgbClr val="213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77" name="Freeform 48">
                  <a:extLst>
                    <a:ext uri="{FF2B5EF4-FFF2-40B4-BE49-F238E27FC236}">
                      <a16:creationId xmlns="" xmlns:a16="http://schemas.microsoft.com/office/drawing/2014/main" id="{2F98DEE6-8355-4FB2-9EE8-1715C6DC3A6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270875" y="3294063"/>
                  <a:ext cx="42863" cy="42863"/>
                </a:xfrm>
                <a:custGeom>
                  <a:avLst/>
                  <a:gdLst>
                    <a:gd name="T0" fmla="*/ 40 w 44"/>
                    <a:gd name="T1" fmla="*/ 28 h 43"/>
                    <a:gd name="T2" fmla="*/ 16 w 44"/>
                    <a:gd name="T3" fmla="*/ 40 h 43"/>
                    <a:gd name="T4" fmla="*/ 4 w 44"/>
                    <a:gd name="T5" fmla="*/ 15 h 43"/>
                    <a:gd name="T6" fmla="*/ 28 w 44"/>
                    <a:gd name="T7" fmla="*/ 3 h 43"/>
                    <a:gd name="T8" fmla="*/ 40 w 44"/>
                    <a:gd name="T9" fmla="*/ 2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43">
                      <a:moveTo>
                        <a:pt x="40" y="28"/>
                      </a:moveTo>
                      <a:cubicBezTo>
                        <a:pt x="37" y="38"/>
                        <a:pt x="26" y="43"/>
                        <a:pt x="16" y="40"/>
                      </a:cubicBezTo>
                      <a:cubicBezTo>
                        <a:pt x="6" y="36"/>
                        <a:pt x="0" y="25"/>
                        <a:pt x="4" y="15"/>
                      </a:cubicBezTo>
                      <a:cubicBezTo>
                        <a:pt x="7" y="5"/>
                        <a:pt x="18" y="0"/>
                        <a:pt x="28" y="3"/>
                      </a:cubicBezTo>
                      <a:cubicBezTo>
                        <a:pt x="39" y="7"/>
                        <a:pt x="44" y="18"/>
                        <a:pt x="40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78" name="Freeform 49">
                  <a:extLst>
                    <a:ext uri="{FF2B5EF4-FFF2-40B4-BE49-F238E27FC236}">
                      <a16:creationId xmlns="" xmlns:a16="http://schemas.microsoft.com/office/drawing/2014/main" id="{8A0AC947-6297-474A-A5B3-4D0DB09B04F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223250" y="3322638"/>
                  <a:ext cx="104775" cy="82550"/>
                </a:xfrm>
                <a:custGeom>
                  <a:avLst/>
                  <a:gdLst>
                    <a:gd name="T0" fmla="*/ 88 w 105"/>
                    <a:gd name="T1" fmla="*/ 83 h 83"/>
                    <a:gd name="T2" fmla="*/ 102 w 105"/>
                    <a:gd name="T3" fmla="*/ 45 h 83"/>
                    <a:gd name="T4" fmla="*/ 91 w 105"/>
                    <a:gd name="T5" fmla="*/ 23 h 83"/>
                    <a:gd name="T6" fmla="*/ 78 w 105"/>
                    <a:gd name="T7" fmla="*/ 18 h 83"/>
                    <a:gd name="T8" fmla="*/ 64 w 105"/>
                    <a:gd name="T9" fmla="*/ 25 h 83"/>
                    <a:gd name="T10" fmla="*/ 55 w 105"/>
                    <a:gd name="T11" fmla="*/ 22 h 83"/>
                    <a:gd name="T12" fmla="*/ 48 w 105"/>
                    <a:gd name="T13" fmla="*/ 8 h 83"/>
                    <a:gd name="T14" fmla="*/ 35 w 105"/>
                    <a:gd name="T15" fmla="*/ 3 h 83"/>
                    <a:gd name="T16" fmla="*/ 13 w 105"/>
                    <a:gd name="T17" fmla="*/ 14 h 83"/>
                    <a:gd name="T18" fmla="*/ 0 w 105"/>
                    <a:gd name="T19" fmla="*/ 52 h 83"/>
                    <a:gd name="T20" fmla="*/ 88 w 105"/>
                    <a:gd name="T21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5" h="83">
                      <a:moveTo>
                        <a:pt x="88" y="83"/>
                      </a:moveTo>
                      <a:cubicBezTo>
                        <a:pt x="102" y="45"/>
                        <a:pt x="102" y="45"/>
                        <a:pt x="102" y="45"/>
                      </a:cubicBezTo>
                      <a:cubicBezTo>
                        <a:pt x="105" y="36"/>
                        <a:pt x="100" y="26"/>
                        <a:pt x="91" y="23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0" y="27"/>
                        <a:pt x="57" y="25"/>
                        <a:pt x="55" y="22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6" y="0"/>
                        <a:pt x="16" y="5"/>
                        <a:pt x="13" y="14"/>
                      </a:cubicBezTo>
                      <a:cubicBezTo>
                        <a:pt x="0" y="52"/>
                        <a:pt x="0" y="52"/>
                        <a:pt x="0" y="52"/>
                      </a:cubicBezTo>
                      <a:lnTo>
                        <a:pt x="88" y="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79" name="Freeform 50">
                  <a:extLst>
                    <a:ext uri="{FF2B5EF4-FFF2-40B4-BE49-F238E27FC236}">
                      <a16:creationId xmlns="" xmlns:a16="http://schemas.microsoft.com/office/drawing/2014/main" id="{4E768A7F-27BC-4167-8D92-AD16DA102F3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231188" y="3406776"/>
                  <a:ext cx="42863" cy="42863"/>
                </a:xfrm>
                <a:custGeom>
                  <a:avLst/>
                  <a:gdLst>
                    <a:gd name="T0" fmla="*/ 40 w 43"/>
                    <a:gd name="T1" fmla="*/ 28 h 44"/>
                    <a:gd name="T2" fmla="*/ 15 w 43"/>
                    <a:gd name="T3" fmla="*/ 40 h 44"/>
                    <a:gd name="T4" fmla="*/ 3 w 43"/>
                    <a:gd name="T5" fmla="*/ 15 h 44"/>
                    <a:gd name="T6" fmla="*/ 28 w 43"/>
                    <a:gd name="T7" fmla="*/ 4 h 44"/>
                    <a:gd name="T8" fmla="*/ 40 w 43"/>
                    <a:gd name="T9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44">
                      <a:moveTo>
                        <a:pt x="40" y="28"/>
                      </a:moveTo>
                      <a:cubicBezTo>
                        <a:pt x="36" y="38"/>
                        <a:pt x="25" y="44"/>
                        <a:pt x="15" y="40"/>
                      </a:cubicBezTo>
                      <a:cubicBezTo>
                        <a:pt x="5" y="36"/>
                        <a:pt x="0" y="25"/>
                        <a:pt x="3" y="15"/>
                      </a:cubicBezTo>
                      <a:cubicBezTo>
                        <a:pt x="7" y="5"/>
                        <a:pt x="18" y="0"/>
                        <a:pt x="28" y="4"/>
                      </a:cubicBezTo>
                      <a:cubicBezTo>
                        <a:pt x="38" y="7"/>
                        <a:pt x="43" y="18"/>
                        <a:pt x="40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80" name="Freeform 51">
                  <a:extLst>
                    <a:ext uri="{FF2B5EF4-FFF2-40B4-BE49-F238E27FC236}">
                      <a16:creationId xmlns="" xmlns:a16="http://schemas.microsoft.com/office/drawing/2014/main" id="{F10DD626-0E4B-4B8A-9606-CB1F117DFC4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81975" y="3433763"/>
                  <a:ext cx="104775" cy="82550"/>
                </a:xfrm>
                <a:custGeom>
                  <a:avLst/>
                  <a:gdLst>
                    <a:gd name="T0" fmla="*/ 89 w 105"/>
                    <a:gd name="T1" fmla="*/ 83 h 83"/>
                    <a:gd name="T2" fmla="*/ 102 w 105"/>
                    <a:gd name="T3" fmla="*/ 45 h 83"/>
                    <a:gd name="T4" fmla="*/ 92 w 105"/>
                    <a:gd name="T5" fmla="*/ 23 h 83"/>
                    <a:gd name="T6" fmla="*/ 78 w 105"/>
                    <a:gd name="T7" fmla="*/ 19 h 83"/>
                    <a:gd name="T8" fmla="*/ 64 w 105"/>
                    <a:gd name="T9" fmla="*/ 25 h 83"/>
                    <a:gd name="T10" fmla="*/ 56 w 105"/>
                    <a:gd name="T11" fmla="*/ 23 h 83"/>
                    <a:gd name="T12" fmla="*/ 49 w 105"/>
                    <a:gd name="T13" fmla="*/ 8 h 83"/>
                    <a:gd name="T14" fmla="*/ 35 w 105"/>
                    <a:gd name="T15" fmla="*/ 3 h 83"/>
                    <a:gd name="T16" fmla="*/ 14 w 105"/>
                    <a:gd name="T17" fmla="*/ 14 h 83"/>
                    <a:gd name="T18" fmla="*/ 0 w 105"/>
                    <a:gd name="T19" fmla="*/ 52 h 83"/>
                    <a:gd name="T20" fmla="*/ 89 w 105"/>
                    <a:gd name="T21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5" h="83">
                      <a:moveTo>
                        <a:pt x="89" y="83"/>
                      </a:moveTo>
                      <a:cubicBezTo>
                        <a:pt x="102" y="45"/>
                        <a:pt x="102" y="45"/>
                        <a:pt x="102" y="45"/>
                      </a:cubicBezTo>
                      <a:cubicBezTo>
                        <a:pt x="105" y="36"/>
                        <a:pt x="101" y="26"/>
                        <a:pt x="92" y="23"/>
                      </a:cubicBezTo>
                      <a:cubicBezTo>
                        <a:pt x="78" y="19"/>
                        <a:pt x="78" y="19"/>
                        <a:pt x="78" y="19"/>
                      </a:cubicBezTo>
                      <a:cubicBezTo>
                        <a:pt x="64" y="25"/>
                        <a:pt x="64" y="25"/>
                        <a:pt x="64" y="25"/>
                      </a:cubicBezTo>
                      <a:cubicBezTo>
                        <a:pt x="61" y="27"/>
                        <a:pt x="57" y="26"/>
                        <a:pt x="56" y="23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6" y="0"/>
                        <a:pt x="17" y="5"/>
                        <a:pt x="14" y="14"/>
                      </a:cubicBezTo>
                      <a:cubicBezTo>
                        <a:pt x="0" y="52"/>
                        <a:pt x="0" y="52"/>
                        <a:pt x="0" y="52"/>
                      </a:cubicBezTo>
                      <a:lnTo>
                        <a:pt x="89" y="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81" name="Freeform 52">
                  <a:extLst>
                    <a:ext uri="{FF2B5EF4-FFF2-40B4-BE49-F238E27FC236}">
                      <a16:creationId xmlns="" xmlns:a16="http://schemas.microsoft.com/office/drawing/2014/main" id="{9D09D624-1940-40C3-9D78-1C74B9F96F5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89913" y="3521076"/>
                  <a:ext cx="44450" cy="42863"/>
                </a:xfrm>
                <a:custGeom>
                  <a:avLst/>
                  <a:gdLst>
                    <a:gd name="T0" fmla="*/ 40 w 44"/>
                    <a:gd name="T1" fmla="*/ 28 h 43"/>
                    <a:gd name="T2" fmla="*/ 16 w 44"/>
                    <a:gd name="T3" fmla="*/ 40 h 43"/>
                    <a:gd name="T4" fmla="*/ 4 w 44"/>
                    <a:gd name="T5" fmla="*/ 15 h 43"/>
                    <a:gd name="T6" fmla="*/ 28 w 44"/>
                    <a:gd name="T7" fmla="*/ 3 h 43"/>
                    <a:gd name="T8" fmla="*/ 40 w 44"/>
                    <a:gd name="T9" fmla="*/ 2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43">
                      <a:moveTo>
                        <a:pt x="40" y="28"/>
                      </a:moveTo>
                      <a:cubicBezTo>
                        <a:pt x="37" y="38"/>
                        <a:pt x="26" y="43"/>
                        <a:pt x="16" y="40"/>
                      </a:cubicBezTo>
                      <a:cubicBezTo>
                        <a:pt x="5" y="36"/>
                        <a:pt x="0" y="25"/>
                        <a:pt x="4" y="15"/>
                      </a:cubicBezTo>
                      <a:cubicBezTo>
                        <a:pt x="7" y="5"/>
                        <a:pt x="18" y="0"/>
                        <a:pt x="28" y="3"/>
                      </a:cubicBezTo>
                      <a:cubicBezTo>
                        <a:pt x="38" y="7"/>
                        <a:pt x="44" y="18"/>
                        <a:pt x="40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82" name="Freeform 53">
                  <a:extLst>
                    <a:ext uri="{FF2B5EF4-FFF2-40B4-BE49-F238E27FC236}">
                      <a16:creationId xmlns="" xmlns:a16="http://schemas.microsoft.com/office/drawing/2014/main" id="{80835EF4-4544-47C0-8655-D0C6F7276B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42288" y="3548063"/>
                  <a:ext cx="104775" cy="82550"/>
                </a:xfrm>
                <a:custGeom>
                  <a:avLst/>
                  <a:gdLst>
                    <a:gd name="T0" fmla="*/ 88 w 105"/>
                    <a:gd name="T1" fmla="*/ 83 h 83"/>
                    <a:gd name="T2" fmla="*/ 102 w 105"/>
                    <a:gd name="T3" fmla="*/ 45 h 83"/>
                    <a:gd name="T4" fmla="*/ 91 w 105"/>
                    <a:gd name="T5" fmla="*/ 23 h 83"/>
                    <a:gd name="T6" fmla="*/ 78 w 105"/>
                    <a:gd name="T7" fmla="*/ 18 h 83"/>
                    <a:gd name="T8" fmla="*/ 63 w 105"/>
                    <a:gd name="T9" fmla="*/ 25 h 83"/>
                    <a:gd name="T10" fmla="*/ 55 w 105"/>
                    <a:gd name="T11" fmla="*/ 22 h 83"/>
                    <a:gd name="T12" fmla="*/ 48 w 105"/>
                    <a:gd name="T13" fmla="*/ 8 h 83"/>
                    <a:gd name="T14" fmla="*/ 35 w 105"/>
                    <a:gd name="T15" fmla="*/ 3 h 83"/>
                    <a:gd name="T16" fmla="*/ 13 w 105"/>
                    <a:gd name="T17" fmla="*/ 13 h 83"/>
                    <a:gd name="T18" fmla="*/ 0 w 105"/>
                    <a:gd name="T19" fmla="*/ 51 h 83"/>
                    <a:gd name="T20" fmla="*/ 88 w 105"/>
                    <a:gd name="T21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5" h="83">
                      <a:moveTo>
                        <a:pt x="88" y="83"/>
                      </a:moveTo>
                      <a:cubicBezTo>
                        <a:pt x="102" y="45"/>
                        <a:pt x="102" y="45"/>
                        <a:pt x="102" y="45"/>
                      </a:cubicBezTo>
                      <a:cubicBezTo>
                        <a:pt x="105" y="36"/>
                        <a:pt x="100" y="26"/>
                        <a:pt x="91" y="23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63" y="25"/>
                        <a:pt x="63" y="25"/>
                        <a:pt x="63" y="25"/>
                      </a:cubicBezTo>
                      <a:cubicBezTo>
                        <a:pt x="60" y="26"/>
                        <a:pt x="57" y="25"/>
                        <a:pt x="55" y="22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6" y="0"/>
                        <a:pt x="16" y="4"/>
                        <a:pt x="13" y="13"/>
                      </a:cubicBezTo>
                      <a:cubicBezTo>
                        <a:pt x="0" y="51"/>
                        <a:pt x="0" y="51"/>
                        <a:pt x="0" y="51"/>
                      </a:cubicBezTo>
                      <a:lnTo>
                        <a:pt x="88" y="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83" name="Freeform 54">
                  <a:extLst>
                    <a:ext uri="{FF2B5EF4-FFF2-40B4-BE49-F238E27FC236}">
                      <a16:creationId xmlns="" xmlns:a16="http://schemas.microsoft.com/office/drawing/2014/main" id="{B103F83B-D78F-4EB1-849D-8A7AAB52C5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85138" y="3317876"/>
                  <a:ext cx="138113" cy="268288"/>
                </a:xfrm>
                <a:custGeom>
                  <a:avLst/>
                  <a:gdLst>
                    <a:gd name="T0" fmla="*/ 46 w 138"/>
                    <a:gd name="T1" fmla="*/ 253 h 269"/>
                    <a:gd name="T2" fmla="*/ 23 w 138"/>
                    <a:gd name="T3" fmla="*/ 206 h 269"/>
                    <a:gd name="T4" fmla="*/ 49 w 138"/>
                    <a:gd name="T5" fmla="*/ 133 h 269"/>
                    <a:gd name="T6" fmla="*/ 81 w 138"/>
                    <a:gd name="T7" fmla="*/ 144 h 269"/>
                    <a:gd name="T8" fmla="*/ 90 w 138"/>
                    <a:gd name="T9" fmla="*/ 140 h 269"/>
                    <a:gd name="T10" fmla="*/ 86 w 138"/>
                    <a:gd name="T11" fmla="*/ 130 h 269"/>
                    <a:gd name="T12" fmla="*/ 54 w 138"/>
                    <a:gd name="T13" fmla="*/ 119 h 269"/>
                    <a:gd name="T14" fmla="*/ 80 w 138"/>
                    <a:gd name="T15" fmla="*/ 46 h 269"/>
                    <a:gd name="T16" fmla="*/ 127 w 138"/>
                    <a:gd name="T17" fmla="*/ 24 h 269"/>
                    <a:gd name="T18" fmla="*/ 136 w 138"/>
                    <a:gd name="T19" fmla="*/ 19 h 269"/>
                    <a:gd name="T20" fmla="*/ 132 w 138"/>
                    <a:gd name="T21" fmla="*/ 10 h 269"/>
                    <a:gd name="T22" fmla="*/ 66 w 138"/>
                    <a:gd name="T23" fmla="*/ 41 h 269"/>
                    <a:gd name="T24" fmla="*/ 40 w 138"/>
                    <a:gd name="T25" fmla="*/ 114 h 269"/>
                    <a:gd name="T26" fmla="*/ 21 w 138"/>
                    <a:gd name="T27" fmla="*/ 107 h 269"/>
                    <a:gd name="T28" fmla="*/ 11 w 138"/>
                    <a:gd name="T29" fmla="*/ 112 h 269"/>
                    <a:gd name="T30" fmla="*/ 16 w 138"/>
                    <a:gd name="T31" fmla="*/ 121 h 269"/>
                    <a:gd name="T32" fmla="*/ 35 w 138"/>
                    <a:gd name="T33" fmla="*/ 128 h 269"/>
                    <a:gd name="T34" fmla="*/ 9 w 138"/>
                    <a:gd name="T35" fmla="*/ 201 h 269"/>
                    <a:gd name="T36" fmla="*/ 41 w 138"/>
                    <a:gd name="T37" fmla="*/ 267 h 269"/>
                    <a:gd name="T38" fmla="*/ 50 w 138"/>
                    <a:gd name="T39" fmla="*/ 263 h 269"/>
                    <a:gd name="T40" fmla="*/ 46 w 138"/>
                    <a:gd name="T41" fmla="*/ 253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8" h="269">
                      <a:moveTo>
                        <a:pt x="46" y="253"/>
                      </a:moveTo>
                      <a:cubicBezTo>
                        <a:pt x="27" y="247"/>
                        <a:pt x="16" y="225"/>
                        <a:pt x="23" y="206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81" y="144"/>
                        <a:pt x="81" y="144"/>
                        <a:pt x="81" y="144"/>
                      </a:cubicBezTo>
                      <a:cubicBezTo>
                        <a:pt x="85" y="146"/>
                        <a:pt x="89" y="144"/>
                        <a:pt x="90" y="140"/>
                      </a:cubicBezTo>
                      <a:cubicBezTo>
                        <a:pt x="92" y="136"/>
                        <a:pt x="90" y="132"/>
                        <a:pt x="86" y="130"/>
                      </a:cubicBezTo>
                      <a:cubicBezTo>
                        <a:pt x="54" y="119"/>
                        <a:pt x="54" y="119"/>
                        <a:pt x="54" y="119"/>
                      </a:cubicBezTo>
                      <a:cubicBezTo>
                        <a:pt x="80" y="46"/>
                        <a:pt x="80" y="46"/>
                        <a:pt x="80" y="46"/>
                      </a:cubicBezTo>
                      <a:cubicBezTo>
                        <a:pt x="86" y="27"/>
                        <a:pt x="108" y="17"/>
                        <a:pt x="127" y="24"/>
                      </a:cubicBezTo>
                      <a:cubicBezTo>
                        <a:pt x="131" y="25"/>
                        <a:pt x="135" y="23"/>
                        <a:pt x="136" y="19"/>
                      </a:cubicBezTo>
                      <a:cubicBezTo>
                        <a:pt x="138" y="15"/>
                        <a:pt x="136" y="11"/>
                        <a:pt x="132" y="10"/>
                      </a:cubicBezTo>
                      <a:cubicBezTo>
                        <a:pt x="105" y="0"/>
                        <a:pt x="75" y="14"/>
                        <a:pt x="66" y="41"/>
                      </a:cubicBezTo>
                      <a:cubicBezTo>
                        <a:pt x="40" y="114"/>
                        <a:pt x="40" y="114"/>
                        <a:pt x="40" y="114"/>
                      </a:cubicBezTo>
                      <a:cubicBezTo>
                        <a:pt x="21" y="107"/>
                        <a:pt x="21" y="107"/>
                        <a:pt x="21" y="107"/>
                      </a:cubicBezTo>
                      <a:cubicBezTo>
                        <a:pt x="17" y="106"/>
                        <a:pt x="13" y="108"/>
                        <a:pt x="11" y="112"/>
                      </a:cubicBezTo>
                      <a:cubicBezTo>
                        <a:pt x="10" y="116"/>
                        <a:pt x="12" y="120"/>
                        <a:pt x="16" y="121"/>
                      </a:cubicBezTo>
                      <a:cubicBezTo>
                        <a:pt x="35" y="128"/>
                        <a:pt x="35" y="128"/>
                        <a:pt x="35" y="128"/>
                      </a:cubicBezTo>
                      <a:cubicBezTo>
                        <a:pt x="9" y="201"/>
                        <a:pt x="9" y="201"/>
                        <a:pt x="9" y="201"/>
                      </a:cubicBezTo>
                      <a:cubicBezTo>
                        <a:pt x="0" y="228"/>
                        <a:pt x="14" y="258"/>
                        <a:pt x="41" y="267"/>
                      </a:cubicBezTo>
                      <a:cubicBezTo>
                        <a:pt x="45" y="269"/>
                        <a:pt x="49" y="267"/>
                        <a:pt x="50" y="263"/>
                      </a:cubicBezTo>
                      <a:cubicBezTo>
                        <a:pt x="52" y="259"/>
                        <a:pt x="50" y="255"/>
                        <a:pt x="46" y="2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84" name="Freeform 55">
                  <a:extLst>
                    <a:ext uri="{FF2B5EF4-FFF2-40B4-BE49-F238E27FC236}">
                      <a16:creationId xmlns="" xmlns:a16="http://schemas.microsoft.com/office/drawing/2014/main" id="{F45D95A4-D6FC-4213-9EF6-3E29FD3C18A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56550" y="3259138"/>
                  <a:ext cx="171450" cy="290513"/>
                </a:xfrm>
                <a:custGeom>
                  <a:avLst/>
                  <a:gdLst>
                    <a:gd name="T0" fmla="*/ 154 w 171"/>
                    <a:gd name="T1" fmla="*/ 29 h 291"/>
                    <a:gd name="T2" fmla="*/ 137 w 171"/>
                    <a:gd name="T3" fmla="*/ 23 h 291"/>
                    <a:gd name="T4" fmla="*/ 119 w 171"/>
                    <a:gd name="T5" fmla="*/ 31 h 291"/>
                    <a:gd name="T6" fmla="*/ 119 w 171"/>
                    <a:gd name="T7" fmla="*/ 31 h 291"/>
                    <a:gd name="T8" fmla="*/ 109 w 171"/>
                    <a:gd name="T9" fmla="*/ 89 h 291"/>
                    <a:gd name="T10" fmla="*/ 106 w 171"/>
                    <a:gd name="T11" fmla="*/ 93 h 291"/>
                    <a:gd name="T12" fmla="*/ 94 w 171"/>
                    <a:gd name="T13" fmla="*/ 100 h 291"/>
                    <a:gd name="T14" fmla="*/ 90 w 171"/>
                    <a:gd name="T15" fmla="*/ 100 h 291"/>
                    <a:gd name="T16" fmla="*/ 90 w 171"/>
                    <a:gd name="T17" fmla="*/ 100 h 291"/>
                    <a:gd name="T18" fmla="*/ 86 w 171"/>
                    <a:gd name="T19" fmla="*/ 97 h 291"/>
                    <a:gd name="T20" fmla="*/ 81 w 171"/>
                    <a:gd name="T21" fmla="*/ 84 h 291"/>
                    <a:gd name="T22" fmla="*/ 81 w 171"/>
                    <a:gd name="T23" fmla="*/ 79 h 291"/>
                    <a:gd name="T24" fmla="*/ 109 w 171"/>
                    <a:gd name="T25" fmla="*/ 28 h 291"/>
                    <a:gd name="T26" fmla="*/ 109 w 171"/>
                    <a:gd name="T27" fmla="*/ 28 h 291"/>
                    <a:gd name="T28" fmla="*/ 100 w 171"/>
                    <a:gd name="T29" fmla="*/ 10 h 291"/>
                    <a:gd name="T30" fmla="*/ 84 w 171"/>
                    <a:gd name="T31" fmla="*/ 4 h 291"/>
                    <a:gd name="T32" fmla="*/ 57 w 171"/>
                    <a:gd name="T33" fmla="*/ 17 h 291"/>
                    <a:gd name="T34" fmla="*/ 20 w 171"/>
                    <a:gd name="T35" fmla="*/ 119 h 291"/>
                    <a:gd name="T36" fmla="*/ 32 w 171"/>
                    <a:gd name="T37" fmla="*/ 146 h 291"/>
                    <a:gd name="T38" fmla="*/ 2 w 171"/>
                    <a:gd name="T39" fmla="*/ 258 h 291"/>
                    <a:gd name="T40" fmla="*/ 13 w 171"/>
                    <a:gd name="T41" fmla="*/ 280 h 291"/>
                    <a:gd name="T42" fmla="*/ 35 w 171"/>
                    <a:gd name="T43" fmla="*/ 288 h 291"/>
                    <a:gd name="T44" fmla="*/ 58 w 171"/>
                    <a:gd name="T45" fmla="*/ 278 h 291"/>
                    <a:gd name="T46" fmla="*/ 105 w 171"/>
                    <a:gd name="T47" fmla="*/ 172 h 291"/>
                    <a:gd name="T48" fmla="*/ 131 w 171"/>
                    <a:gd name="T49" fmla="*/ 158 h 291"/>
                    <a:gd name="T50" fmla="*/ 167 w 171"/>
                    <a:gd name="T51" fmla="*/ 56 h 291"/>
                    <a:gd name="T52" fmla="*/ 154 w 171"/>
                    <a:gd name="T53" fmla="*/ 29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1" h="291">
                      <a:moveTo>
                        <a:pt x="154" y="29"/>
                      </a:moveTo>
                      <a:cubicBezTo>
                        <a:pt x="137" y="23"/>
                        <a:pt x="137" y="23"/>
                        <a:pt x="137" y="23"/>
                      </a:cubicBezTo>
                      <a:cubicBezTo>
                        <a:pt x="119" y="31"/>
                        <a:pt x="119" y="31"/>
                        <a:pt x="119" y="31"/>
                      </a:cubicBezTo>
                      <a:cubicBezTo>
                        <a:pt x="119" y="31"/>
                        <a:pt x="119" y="31"/>
                        <a:pt x="119" y="31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91"/>
                        <a:pt x="108" y="92"/>
                        <a:pt x="106" y="93"/>
                      </a:cubicBezTo>
                      <a:cubicBezTo>
                        <a:pt x="94" y="100"/>
                        <a:pt x="94" y="100"/>
                        <a:pt x="94" y="100"/>
                      </a:cubicBezTo>
                      <a:cubicBezTo>
                        <a:pt x="93" y="101"/>
                        <a:pt x="91" y="101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88" y="100"/>
                        <a:pt x="87" y="99"/>
                        <a:pt x="86" y="97"/>
                      </a:cubicBezTo>
                      <a:cubicBezTo>
                        <a:pt x="81" y="84"/>
                        <a:pt x="81" y="84"/>
                        <a:pt x="81" y="84"/>
                      </a:cubicBezTo>
                      <a:cubicBezTo>
                        <a:pt x="80" y="82"/>
                        <a:pt x="80" y="81"/>
                        <a:pt x="81" y="79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73" y="0"/>
                        <a:pt x="60" y="6"/>
                        <a:pt x="57" y="17"/>
                      </a:cubicBezTo>
                      <a:cubicBezTo>
                        <a:pt x="20" y="119"/>
                        <a:pt x="20" y="119"/>
                        <a:pt x="20" y="119"/>
                      </a:cubicBezTo>
                      <a:cubicBezTo>
                        <a:pt x="17" y="130"/>
                        <a:pt x="22" y="141"/>
                        <a:pt x="32" y="146"/>
                      </a:cubicBezTo>
                      <a:cubicBezTo>
                        <a:pt x="2" y="258"/>
                        <a:pt x="2" y="258"/>
                        <a:pt x="2" y="258"/>
                      </a:cubicBezTo>
                      <a:cubicBezTo>
                        <a:pt x="0" y="267"/>
                        <a:pt x="5" y="277"/>
                        <a:pt x="13" y="280"/>
                      </a:cubicBezTo>
                      <a:cubicBezTo>
                        <a:pt x="35" y="288"/>
                        <a:pt x="35" y="288"/>
                        <a:pt x="35" y="288"/>
                      </a:cubicBezTo>
                      <a:cubicBezTo>
                        <a:pt x="44" y="291"/>
                        <a:pt x="54" y="286"/>
                        <a:pt x="58" y="278"/>
                      </a:cubicBezTo>
                      <a:cubicBezTo>
                        <a:pt x="105" y="172"/>
                        <a:pt x="105" y="172"/>
                        <a:pt x="105" y="172"/>
                      </a:cubicBezTo>
                      <a:cubicBezTo>
                        <a:pt x="116" y="175"/>
                        <a:pt x="127" y="169"/>
                        <a:pt x="131" y="158"/>
                      </a:cubicBezTo>
                      <a:cubicBezTo>
                        <a:pt x="167" y="56"/>
                        <a:pt x="167" y="56"/>
                        <a:pt x="167" y="56"/>
                      </a:cubicBezTo>
                      <a:cubicBezTo>
                        <a:pt x="171" y="45"/>
                        <a:pt x="165" y="33"/>
                        <a:pt x="154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85" name="Freeform 56">
                  <a:extLst>
                    <a:ext uri="{FF2B5EF4-FFF2-40B4-BE49-F238E27FC236}">
                      <a16:creationId xmlns="" xmlns:a16="http://schemas.microsoft.com/office/drawing/2014/main" id="{4D2E8CE6-99D0-4BC9-AB4B-5295024C628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58150" y="3224213"/>
                  <a:ext cx="53975" cy="53975"/>
                </a:xfrm>
                <a:custGeom>
                  <a:avLst/>
                  <a:gdLst>
                    <a:gd name="T0" fmla="*/ 49 w 54"/>
                    <a:gd name="T1" fmla="*/ 35 h 54"/>
                    <a:gd name="T2" fmla="*/ 19 w 54"/>
                    <a:gd name="T3" fmla="*/ 50 h 54"/>
                    <a:gd name="T4" fmla="*/ 4 w 54"/>
                    <a:gd name="T5" fmla="*/ 19 h 54"/>
                    <a:gd name="T6" fmla="*/ 35 w 54"/>
                    <a:gd name="T7" fmla="*/ 5 h 54"/>
                    <a:gd name="T8" fmla="*/ 49 w 54"/>
                    <a:gd name="T9" fmla="*/ 35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4">
                      <a:moveTo>
                        <a:pt x="49" y="35"/>
                      </a:moveTo>
                      <a:cubicBezTo>
                        <a:pt x="45" y="48"/>
                        <a:pt x="31" y="54"/>
                        <a:pt x="19" y="50"/>
                      </a:cubicBezTo>
                      <a:cubicBezTo>
                        <a:pt x="6" y="46"/>
                        <a:pt x="0" y="32"/>
                        <a:pt x="4" y="19"/>
                      </a:cubicBezTo>
                      <a:cubicBezTo>
                        <a:pt x="8" y="7"/>
                        <a:pt x="22" y="0"/>
                        <a:pt x="35" y="5"/>
                      </a:cubicBezTo>
                      <a:cubicBezTo>
                        <a:pt x="47" y="9"/>
                        <a:pt x="54" y="23"/>
                        <a:pt x="49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</p:grpSp>
          <p:grpSp>
            <p:nvGrpSpPr>
              <p:cNvPr id="35" name="Group 94">
                <a:extLst>
                  <a:ext uri="{FF2B5EF4-FFF2-40B4-BE49-F238E27FC236}">
                    <a16:creationId xmlns="" xmlns:a16="http://schemas.microsoft.com/office/drawing/2014/main" id="{56865575-30AD-4324-8F42-C575AA9D245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764463" y="2416176"/>
                <a:ext cx="600075" cy="598488"/>
                <a:chOff x="7764463" y="2416176"/>
                <a:chExt cx="600075" cy="598488"/>
              </a:xfrm>
            </p:grpSpPr>
            <p:sp>
              <p:nvSpPr>
                <p:cNvPr id="71" name="Freeform 57">
                  <a:extLst>
                    <a:ext uri="{FF2B5EF4-FFF2-40B4-BE49-F238E27FC236}">
                      <a16:creationId xmlns="" xmlns:a16="http://schemas.microsoft.com/office/drawing/2014/main" id="{D4150D97-D135-4437-A20B-5D408F824D8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764463" y="2416176"/>
                  <a:ext cx="600075" cy="598488"/>
                </a:xfrm>
                <a:custGeom>
                  <a:avLst/>
                  <a:gdLst>
                    <a:gd name="T0" fmla="*/ 578 w 602"/>
                    <a:gd name="T1" fmla="*/ 256 h 602"/>
                    <a:gd name="T2" fmla="*/ 346 w 602"/>
                    <a:gd name="T3" fmla="*/ 578 h 602"/>
                    <a:gd name="T4" fmla="*/ 25 w 602"/>
                    <a:gd name="T5" fmla="*/ 346 h 602"/>
                    <a:gd name="T6" fmla="*/ 256 w 602"/>
                    <a:gd name="T7" fmla="*/ 25 h 602"/>
                    <a:gd name="T8" fmla="*/ 578 w 602"/>
                    <a:gd name="T9" fmla="*/ 256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2" h="602">
                      <a:moveTo>
                        <a:pt x="578" y="256"/>
                      </a:moveTo>
                      <a:cubicBezTo>
                        <a:pt x="602" y="409"/>
                        <a:pt x="499" y="553"/>
                        <a:pt x="346" y="578"/>
                      </a:cubicBezTo>
                      <a:cubicBezTo>
                        <a:pt x="193" y="602"/>
                        <a:pt x="49" y="499"/>
                        <a:pt x="25" y="346"/>
                      </a:cubicBezTo>
                      <a:cubicBezTo>
                        <a:pt x="0" y="193"/>
                        <a:pt x="103" y="49"/>
                        <a:pt x="256" y="25"/>
                      </a:cubicBezTo>
                      <a:cubicBezTo>
                        <a:pt x="409" y="0"/>
                        <a:pt x="553" y="103"/>
                        <a:pt x="578" y="2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72" name="Freeform 58">
                  <a:extLst>
                    <a:ext uri="{FF2B5EF4-FFF2-40B4-BE49-F238E27FC236}">
                      <a16:creationId xmlns="" xmlns:a16="http://schemas.microsoft.com/office/drawing/2014/main" id="{BA933A48-5DCA-4CF9-8220-1937A709FF2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04163" y="2811463"/>
                  <a:ext cx="82550" cy="90488"/>
                </a:xfrm>
                <a:custGeom>
                  <a:avLst/>
                  <a:gdLst>
                    <a:gd name="T0" fmla="*/ 52 w 52"/>
                    <a:gd name="T1" fmla="*/ 50 h 57"/>
                    <a:gd name="T2" fmla="*/ 8 w 52"/>
                    <a:gd name="T3" fmla="*/ 57 h 57"/>
                    <a:gd name="T4" fmla="*/ 0 w 52"/>
                    <a:gd name="T5" fmla="*/ 7 h 57"/>
                    <a:gd name="T6" fmla="*/ 44 w 52"/>
                    <a:gd name="T7" fmla="*/ 0 h 57"/>
                    <a:gd name="T8" fmla="*/ 52 w 52"/>
                    <a:gd name="T9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7">
                      <a:moveTo>
                        <a:pt x="52" y="50"/>
                      </a:moveTo>
                      <a:lnTo>
                        <a:pt x="8" y="57"/>
                      </a:lnTo>
                      <a:lnTo>
                        <a:pt x="0" y="7"/>
                      </a:lnTo>
                      <a:lnTo>
                        <a:pt x="44" y="0"/>
                      </a:lnTo>
                      <a:lnTo>
                        <a:pt x="52" y="50"/>
                      </a:lnTo>
                      <a:close/>
                    </a:path>
                  </a:pathLst>
                </a:custGeom>
                <a:solidFill>
                  <a:srgbClr val="213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73" name="Freeform 59">
                  <a:extLst>
                    <a:ext uri="{FF2B5EF4-FFF2-40B4-BE49-F238E27FC236}">
                      <a16:creationId xmlns="" xmlns:a16="http://schemas.microsoft.com/office/drawing/2014/main" id="{D66C7E55-4FC9-47EE-AA20-5647E1E1BE3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15288" y="2743201"/>
                  <a:ext cx="92075" cy="139700"/>
                </a:xfrm>
                <a:custGeom>
                  <a:avLst/>
                  <a:gdLst>
                    <a:gd name="T0" fmla="*/ 58 w 58"/>
                    <a:gd name="T1" fmla="*/ 81 h 88"/>
                    <a:gd name="T2" fmla="*/ 14 w 58"/>
                    <a:gd name="T3" fmla="*/ 88 h 88"/>
                    <a:gd name="T4" fmla="*/ 0 w 58"/>
                    <a:gd name="T5" fmla="*/ 7 h 88"/>
                    <a:gd name="T6" fmla="*/ 45 w 58"/>
                    <a:gd name="T7" fmla="*/ 0 h 88"/>
                    <a:gd name="T8" fmla="*/ 58 w 58"/>
                    <a:gd name="T9" fmla="*/ 8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88">
                      <a:moveTo>
                        <a:pt x="58" y="81"/>
                      </a:moveTo>
                      <a:lnTo>
                        <a:pt x="14" y="88"/>
                      </a:lnTo>
                      <a:lnTo>
                        <a:pt x="0" y="7"/>
                      </a:lnTo>
                      <a:lnTo>
                        <a:pt x="45" y="0"/>
                      </a:lnTo>
                      <a:lnTo>
                        <a:pt x="58" y="81"/>
                      </a:lnTo>
                      <a:close/>
                    </a:path>
                  </a:pathLst>
                </a:custGeom>
                <a:solidFill>
                  <a:srgbClr val="213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74" name="Freeform 60">
                  <a:extLst>
                    <a:ext uri="{FF2B5EF4-FFF2-40B4-BE49-F238E27FC236}">
                      <a16:creationId xmlns="" xmlns:a16="http://schemas.microsoft.com/office/drawing/2014/main" id="{F948F6FD-20A8-479C-9272-45C81EA149C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23238" y="2641601"/>
                  <a:ext cx="104775" cy="222250"/>
                </a:xfrm>
                <a:custGeom>
                  <a:avLst/>
                  <a:gdLst>
                    <a:gd name="T0" fmla="*/ 66 w 66"/>
                    <a:gd name="T1" fmla="*/ 133 h 140"/>
                    <a:gd name="T2" fmla="*/ 22 w 66"/>
                    <a:gd name="T3" fmla="*/ 140 h 140"/>
                    <a:gd name="T4" fmla="*/ 0 w 66"/>
                    <a:gd name="T5" fmla="*/ 7 h 140"/>
                    <a:gd name="T6" fmla="*/ 44 w 66"/>
                    <a:gd name="T7" fmla="*/ 0 h 140"/>
                    <a:gd name="T8" fmla="*/ 66 w 66"/>
                    <a:gd name="T9" fmla="*/ 133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140">
                      <a:moveTo>
                        <a:pt x="66" y="133"/>
                      </a:moveTo>
                      <a:lnTo>
                        <a:pt x="22" y="140"/>
                      </a:lnTo>
                      <a:lnTo>
                        <a:pt x="0" y="7"/>
                      </a:lnTo>
                      <a:lnTo>
                        <a:pt x="44" y="0"/>
                      </a:lnTo>
                      <a:lnTo>
                        <a:pt x="66" y="133"/>
                      </a:lnTo>
                      <a:close/>
                    </a:path>
                  </a:pathLst>
                </a:custGeom>
                <a:solidFill>
                  <a:srgbClr val="213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75" name="Freeform 61">
                  <a:extLst>
                    <a:ext uri="{FF2B5EF4-FFF2-40B4-BE49-F238E27FC236}">
                      <a16:creationId xmlns="" xmlns:a16="http://schemas.microsoft.com/office/drawing/2014/main" id="{826D8BC8-F900-4A97-94EB-60E566E1211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880350" y="2503488"/>
                  <a:ext cx="304800" cy="269875"/>
                </a:xfrm>
                <a:custGeom>
                  <a:avLst/>
                  <a:gdLst>
                    <a:gd name="T0" fmla="*/ 305 w 305"/>
                    <a:gd name="T1" fmla="*/ 103 h 271"/>
                    <a:gd name="T2" fmla="*/ 288 w 305"/>
                    <a:gd name="T3" fmla="*/ 0 h 271"/>
                    <a:gd name="T4" fmla="*/ 185 w 305"/>
                    <a:gd name="T5" fmla="*/ 16 h 271"/>
                    <a:gd name="T6" fmla="*/ 227 w 305"/>
                    <a:gd name="T7" fmla="*/ 47 h 271"/>
                    <a:gd name="T8" fmla="*/ 0 w 305"/>
                    <a:gd name="T9" fmla="*/ 229 h 271"/>
                    <a:gd name="T10" fmla="*/ 16 w 305"/>
                    <a:gd name="T11" fmla="*/ 271 h 271"/>
                    <a:gd name="T12" fmla="*/ 264 w 305"/>
                    <a:gd name="T13" fmla="*/ 74 h 271"/>
                    <a:gd name="T14" fmla="*/ 305 w 305"/>
                    <a:gd name="T15" fmla="*/ 103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5" h="271">
                      <a:moveTo>
                        <a:pt x="305" y="103"/>
                      </a:moveTo>
                      <a:cubicBezTo>
                        <a:pt x="288" y="0"/>
                        <a:pt x="288" y="0"/>
                        <a:pt x="288" y="0"/>
                      </a:cubicBezTo>
                      <a:cubicBezTo>
                        <a:pt x="185" y="16"/>
                        <a:pt x="185" y="16"/>
                        <a:pt x="185" y="16"/>
                      </a:cubicBezTo>
                      <a:cubicBezTo>
                        <a:pt x="227" y="47"/>
                        <a:pt x="227" y="47"/>
                        <a:pt x="227" y="47"/>
                      </a:cubicBezTo>
                      <a:cubicBezTo>
                        <a:pt x="182" y="111"/>
                        <a:pt x="135" y="178"/>
                        <a:pt x="0" y="229"/>
                      </a:cubicBezTo>
                      <a:cubicBezTo>
                        <a:pt x="16" y="271"/>
                        <a:pt x="16" y="271"/>
                        <a:pt x="16" y="271"/>
                      </a:cubicBezTo>
                      <a:cubicBezTo>
                        <a:pt x="164" y="216"/>
                        <a:pt x="218" y="141"/>
                        <a:pt x="264" y="74"/>
                      </a:cubicBezTo>
                      <a:lnTo>
                        <a:pt x="305" y="103"/>
                      </a:lnTo>
                      <a:close/>
                    </a:path>
                  </a:pathLst>
                </a:custGeom>
                <a:solidFill>
                  <a:srgbClr val="7543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</p:grpSp>
          <p:sp>
            <p:nvSpPr>
              <p:cNvPr id="38" name="Freeform 68">
                <a:extLst>
                  <a:ext uri="{FF2B5EF4-FFF2-40B4-BE49-F238E27FC236}">
                    <a16:creationId xmlns="" xmlns:a16="http://schemas.microsoft.com/office/drawing/2014/main" id="{6EECA27F-E3A7-4A74-98F2-7EB13B15A85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5943600" y="1001713"/>
                <a:ext cx="498475" cy="496888"/>
              </a:xfrm>
              <a:custGeom>
                <a:avLst/>
                <a:gdLst>
                  <a:gd name="T0" fmla="*/ 498 w 499"/>
                  <a:gd name="T1" fmla="*/ 264 h 499"/>
                  <a:gd name="T2" fmla="*/ 497 w 499"/>
                  <a:gd name="T3" fmla="*/ 220 h 499"/>
                  <a:gd name="T4" fmla="*/ 446 w 499"/>
                  <a:gd name="T5" fmla="*/ 211 h 499"/>
                  <a:gd name="T6" fmla="*/ 441 w 499"/>
                  <a:gd name="T7" fmla="*/ 192 h 499"/>
                  <a:gd name="T8" fmla="*/ 434 w 499"/>
                  <a:gd name="T9" fmla="*/ 173 h 499"/>
                  <a:gd name="T10" fmla="*/ 472 w 499"/>
                  <a:gd name="T11" fmla="*/ 138 h 499"/>
                  <a:gd name="T12" fmla="*/ 449 w 499"/>
                  <a:gd name="T13" fmla="*/ 100 h 499"/>
                  <a:gd name="T14" fmla="*/ 400 w 499"/>
                  <a:gd name="T15" fmla="*/ 119 h 499"/>
                  <a:gd name="T16" fmla="*/ 371 w 499"/>
                  <a:gd name="T17" fmla="*/ 91 h 499"/>
                  <a:gd name="T18" fmla="*/ 386 w 499"/>
                  <a:gd name="T19" fmla="*/ 42 h 499"/>
                  <a:gd name="T20" fmla="*/ 348 w 499"/>
                  <a:gd name="T21" fmla="*/ 21 h 499"/>
                  <a:gd name="T22" fmla="*/ 315 w 499"/>
                  <a:gd name="T23" fmla="*/ 61 h 499"/>
                  <a:gd name="T24" fmla="*/ 276 w 499"/>
                  <a:gd name="T25" fmla="*/ 52 h 499"/>
                  <a:gd name="T26" fmla="*/ 264 w 499"/>
                  <a:gd name="T27" fmla="*/ 1 h 499"/>
                  <a:gd name="T28" fmla="*/ 220 w 499"/>
                  <a:gd name="T29" fmla="*/ 2 h 499"/>
                  <a:gd name="T30" fmla="*/ 212 w 499"/>
                  <a:gd name="T31" fmla="*/ 53 h 499"/>
                  <a:gd name="T32" fmla="*/ 192 w 499"/>
                  <a:gd name="T33" fmla="*/ 58 h 499"/>
                  <a:gd name="T34" fmla="*/ 173 w 499"/>
                  <a:gd name="T35" fmla="*/ 65 h 499"/>
                  <a:gd name="T36" fmla="*/ 138 w 499"/>
                  <a:gd name="T37" fmla="*/ 27 h 499"/>
                  <a:gd name="T38" fmla="*/ 101 w 499"/>
                  <a:gd name="T39" fmla="*/ 50 h 499"/>
                  <a:gd name="T40" fmla="*/ 119 w 499"/>
                  <a:gd name="T41" fmla="*/ 99 h 499"/>
                  <a:gd name="T42" fmla="*/ 91 w 499"/>
                  <a:gd name="T43" fmla="*/ 128 h 499"/>
                  <a:gd name="T44" fmla="*/ 42 w 499"/>
                  <a:gd name="T45" fmla="*/ 112 h 499"/>
                  <a:gd name="T46" fmla="*/ 21 w 499"/>
                  <a:gd name="T47" fmla="*/ 151 h 499"/>
                  <a:gd name="T48" fmla="*/ 61 w 499"/>
                  <a:gd name="T49" fmla="*/ 184 h 499"/>
                  <a:gd name="T50" fmla="*/ 52 w 499"/>
                  <a:gd name="T51" fmla="*/ 223 h 499"/>
                  <a:gd name="T52" fmla="*/ 1 w 499"/>
                  <a:gd name="T53" fmla="*/ 235 h 499"/>
                  <a:gd name="T54" fmla="*/ 3 w 499"/>
                  <a:gd name="T55" fmla="*/ 279 h 499"/>
                  <a:gd name="T56" fmla="*/ 54 w 499"/>
                  <a:gd name="T57" fmla="*/ 287 h 499"/>
                  <a:gd name="T58" fmla="*/ 58 w 499"/>
                  <a:gd name="T59" fmla="*/ 307 h 499"/>
                  <a:gd name="T60" fmla="*/ 65 w 499"/>
                  <a:gd name="T61" fmla="*/ 326 h 499"/>
                  <a:gd name="T62" fmla="*/ 27 w 499"/>
                  <a:gd name="T63" fmla="*/ 361 h 499"/>
                  <a:gd name="T64" fmla="*/ 50 w 499"/>
                  <a:gd name="T65" fmla="*/ 398 h 499"/>
                  <a:gd name="T66" fmla="*/ 99 w 499"/>
                  <a:gd name="T67" fmla="*/ 380 h 499"/>
                  <a:gd name="T68" fmla="*/ 128 w 499"/>
                  <a:gd name="T69" fmla="*/ 408 h 499"/>
                  <a:gd name="T70" fmla="*/ 113 w 499"/>
                  <a:gd name="T71" fmla="*/ 457 h 499"/>
                  <a:gd name="T72" fmla="*/ 151 w 499"/>
                  <a:gd name="T73" fmla="*/ 478 h 499"/>
                  <a:gd name="T74" fmla="*/ 184 w 499"/>
                  <a:gd name="T75" fmla="*/ 438 h 499"/>
                  <a:gd name="T76" fmla="*/ 223 w 499"/>
                  <a:gd name="T77" fmla="*/ 447 h 499"/>
                  <a:gd name="T78" fmla="*/ 235 w 499"/>
                  <a:gd name="T79" fmla="*/ 498 h 499"/>
                  <a:gd name="T80" fmla="*/ 279 w 499"/>
                  <a:gd name="T81" fmla="*/ 496 h 499"/>
                  <a:gd name="T82" fmla="*/ 287 w 499"/>
                  <a:gd name="T83" fmla="*/ 445 h 499"/>
                  <a:gd name="T84" fmla="*/ 307 w 499"/>
                  <a:gd name="T85" fmla="*/ 441 h 499"/>
                  <a:gd name="T86" fmla="*/ 326 w 499"/>
                  <a:gd name="T87" fmla="*/ 434 h 499"/>
                  <a:gd name="T88" fmla="*/ 361 w 499"/>
                  <a:gd name="T89" fmla="*/ 472 h 499"/>
                  <a:gd name="T90" fmla="*/ 398 w 499"/>
                  <a:gd name="T91" fmla="*/ 449 h 499"/>
                  <a:gd name="T92" fmla="*/ 380 w 499"/>
                  <a:gd name="T93" fmla="*/ 400 h 499"/>
                  <a:gd name="T94" fmla="*/ 408 w 499"/>
                  <a:gd name="T95" fmla="*/ 371 h 499"/>
                  <a:gd name="T96" fmla="*/ 457 w 499"/>
                  <a:gd name="T97" fmla="*/ 386 h 499"/>
                  <a:gd name="T98" fmla="*/ 478 w 499"/>
                  <a:gd name="T99" fmla="*/ 347 h 499"/>
                  <a:gd name="T100" fmla="*/ 438 w 499"/>
                  <a:gd name="T101" fmla="*/ 314 h 499"/>
                  <a:gd name="T102" fmla="*/ 447 w 499"/>
                  <a:gd name="T103" fmla="*/ 276 h 499"/>
                  <a:gd name="T104" fmla="*/ 498 w 499"/>
                  <a:gd name="T105" fmla="*/ 264 h 499"/>
                  <a:gd name="T106" fmla="*/ 256 w 499"/>
                  <a:gd name="T107" fmla="*/ 303 h 499"/>
                  <a:gd name="T108" fmla="*/ 196 w 499"/>
                  <a:gd name="T109" fmla="*/ 256 h 499"/>
                  <a:gd name="T110" fmla="*/ 243 w 499"/>
                  <a:gd name="T111" fmla="*/ 196 h 499"/>
                  <a:gd name="T112" fmla="*/ 303 w 499"/>
                  <a:gd name="T113" fmla="*/ 242 h 499"/>
                  <a:gd name="T114" fmla="*/ 256 w 499"/>
                  <a:gd name="T115" fmla="*/ 303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9" h="499">
                    <a:moveTo>
                      <a:pt x="498" y="264"/>
                    </a:moveTo>
                    <a:cubicBezTo>
                      <a:pt x="499" y="250"/>
                      <a:pt x="498" y="235"/>
                      <a:pt x="497" y="220"/>
                    </a:cubicBezTo>
                    <a:cubicBezTo>
                      <a:pt x="446" y="211"/>
                      <a:pt x="446" y="211"/>
                      <a:pt x="446" y="211"/>
                    </a:cubicBezTo>
                    <a:cubicBezTo>
                      <a:pt x="444" y="205"/>
                      <a:pt x="443" y="198"/>
                      <a:pt x="441" y="192"/>
                    </a:cubicBezTo>
                    <a:cubicBezTo>
                      <a:pt x="439" y="186"/>
                      <a:pt x="437" y="179"/>
                      <a:pt x="434" y="173"/>
                    </a:cubicBezTo>
                    <a:cubicBezTo>
                      <a:pt x="472" y="138"/>
                      <a:pt x="472" y="138"/>
                      <a:pt x="472" y="138"/>
                    </a:cubicBezTo>
                    <a:cubicBezTo>
                      <a:pt x="465" y="125"/>
                      <a:pt x="458" y="112"/>
                      <a:pt x="449" y="100"/>
                    </a:cubicBezTo>
                    <a:cubicBezTo>
                      <a:pt x="400" y="119"/>
                      <a:pt x="400" y="119"/>
                      <a:pt x="400" y="119"/>
                    </a:cubicBezTo>
                    <a:cubicBezTo>
                      <a:pt x="392" y="108"/>
                      <a:pt x="382" y="99"/>
                      <a:pt x="371" y="91"/>
                    </a:cubicBezTo>
                    <a:cubicBezTo>
                      <a:pt x="386" y="42"/>
                      <a:pt x="386" y="42"/>
                      <a:pt x="386" y="42"/>
                    </a:cubicBezTo>
                    <a:cubicBezTo>
                      <a:pt x="374" y="34"/>
                      <a:pt x="361" y="27"/>
                      <a:pt x="348" y="21"/>
                    </a:cubicBezTo>
                    <a:cubicBezTo>
                      <a:pt x="315" y="61"/>
                      <a:pt x="315" y="61"/>
                      <a:pt x="315" y="61"/>
                    </a:cubicBezTo>
                    <a:cubicBezTo>
                      <a:pt x="302" y="56"/>
                      <a:pt x="289" y="53"/>
                      <a:pt x="276" y="52"/>
                    </a:cubicBezTo>
                    <a:cubicBezTo>
                      <a:pt x="264" y="1"/>
                      <a:pt x="264" y="1"/>
                      <a:pt x="264" y="1"/>
                    </a:cubicBezTo>
                    <a:cubicBezTo>
                      <a:pt x="250" y="0"/>
                      <a:pt x="235" y="1"/>
                      <a:pt x="220" y="2"/>
                    </a:cubicBezTo>
                    <a:cubicBezTo>
                      <a:pt x="212" y="53"/>
                      <a:pt x="212" y="53"/>
                      <a:pt x="212" y="53"/>
                    </a:cubicBezTo>
                    <a:cubicBezTo>
                      <a:pt x="205" y="55"/>
                      <a:pt x="199" y="56"/>
                      <a:pt x="192" y="58"/>
                    </a:cubicBezTo>
                    <a:cubicBezTo>
                      <a:pt x="186" y="60"/>
                      <a:pt x="179" y="62"/>
                      <a:pt x="173" y="65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25" y="34"/>
                      <a:pt x="112" y="41"/>
                      <a:pt x="101" y="50"/>
                    </a:cubicBezTo>
                    <a:cubicBezTo>
                      <a:pt x="119" y="99"/>
                      <a:pt x="119" y="99"/>
                      <a:pt x="119" y="99"/>
                    </a:cubicBezTo>
                    <a:cubicBezTo>
                      <a:pt x="109" y="107"/>
                      <a:pt x="99" y="117"/>
                      <a:pt x="91" y="128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34" y="125"/>
                      <a:pt x="27" y="138"/>
                      <a:pt x="21" y="151"/>
                    </a:cubicBezTo>
                    <a:cubicBezTo>
                      <a:pt x="61" y="184"/>
                      <a:pt x="61" y="184"/>
                      <a:pt x="61" y="184"/>
                    </a:cubicBezTo>
                    <a:cubicBezTo>
                      <a:pt x="57" y="197"/>
                      <a:pt x="53" y="210"/>
                      <a:pt x="52" y="223"/>
                    </a:cubicBezTo>
                    <a:cubicBezTo>
                      <a:pt x="1" y="235"/>
                      <a:pt x="1" y="235"/>
                      <a:pt x="1" y="235"/>
                    </a:cubicBezTo>
                    <a:cubicBezTo>
                      <a:pt x="0" y="249"/>
                      <a:pt x="1" y="264"/>
                      <a:pt x="3" y="279"/>
                    </a:cubicBezTo>
                    <a:cubicBezTo>
                      <a:pt x="54" y="287"/>
                      <a:pt x="54" y="287"/>
                      <a:pt x="54" y="287"/>
                    </a:cubicBezTo>
                    <a:cubicBezTo>
                      <a:pt x="55" y="294"/>
                      <a:pt x="56" y="300"/>
                      <a:pt x="58" y="307"/>
                    </a:cubicBezTo>
                    <a:cubicBezTo>
                      <a:pt x="60" y="313"/>
                      <a:pt x="63" y="319"/>
                      <a:pt x="65" y="326"/>
                    </a:cubicBezTo>
                    <a:cubicBezTo>
                      <a:pt x="27" y="361"/>
                      <a:pt x="27" y="361"/>
                      <a:pt x="27" y="361"/>
                    </a:cubicBezTo>
                    <a:cubicBezTo>
                      <a:pt x="34" y="374"/>
                      <a:pt x="42" y="387"/>
                      <a:pt x="50" y="398"/>
                    </a:cubicBezTo>
                    <a:cubicBezTo>
                      <a:pt x="99" y="380"/>
                      <a:pt x="99" y="380"/>
                      <a:pt x="99" y="380"/>
                    </a:cubicBezTo>
                    <a:cubicBezTo>
                      <a:pt x="108" y="390"/>
                      <a:pt x="117" y="399"/>
                      <a:pt x="128" y="408"/>
                    </a:cubicBezTo>
                    <a:cubicBezTo>
                      <a:pt x="113" y="457"/>
                      <a:pt x="113" y="457"/>
                      <a:pt x="113" y="457"/>
                    </a:cubicBezTo>
                    <a:cubicBezTo>
                      <a:pt x="125" y="465"/>
                      <a:pt x="138" y="472"/>
                      <a:pt x="151" y="478"/>
                    </a:cubicBezTo>
                    <a:cubicBezTo>
                      <a:pt x="184" y="438"/>
                      <a:pt x="184" y="438"/>
                      <a:pt x="184" y="438"/>
                    </a:cubicBezTo>
                    <a:cubicBezTo>
                      <a:pt x="197" y="442"/>
                      <a:pt x="210" y="445"/>
                      <a:pt x="223" y="447"/>
                    </a:cubicBezTo>
                    <a:cubicBezTo>
                      <a:pt x="235" y="498"/>
                      <a:pt x="235" y="498"/>
                      <a:pt x="235" y="498"/>
                    </a:cubicBezTo>
                    <a:cubicBezTo>
                      <a:pt x="249" y="499"/>
                      <a:pt x="264" y="498"/>
                      <a:pt x="279" y="496"/>
                    </a:cubicBezTo>
                    <a:cubicBezTo>
                      <a:pt x="287" y="445"/>
                      <a:pt x="287" y="445"/>
                      <a:pt x="287" y="445"/>
                    </a:cubicBezTo>
                    <a:cubicBezTo>
                      <a:pt x="294" y="444"/>
                      <a:pt x="300" y="442"/>
                      <a:pt x="307" y="441"/>
                    </a:cubicBezTo>
                    <a:cubicBezTo>
                      <a:pt x="313" y="439"/>
                      <a:pt x="320" y="436"/>
                      <a:pt x="326" y="434"/>
                    </a:cubicBezTo>
                    <a:cubicBezTo>
                      <a:pt x="361" y="472"/>
                      <a:pt x="361" y="472"/>
                      <a:pt x="361" y="472"/>
                    </a:cubicBezTo>
                    <a:cubicBezTo>
                      <a:pt x="374" y="465"/>
                      <a:pt x="387" y="457"/>
                      <a:pt x="398" y="449"/>
                    </a:cubicBezTo>
                    <a:cubicBezTo>
                      <a:pt x="380" y="400"/>
                      <a:pt x="380" y="400"/>
                      <a:pt x="380" y="400"/>
                    </a:cubicBezTo>
                    <a:cubicBezTo>
                      <a:pt x="390" y="391"/>
                      <a:pt x="400" y="382"/>
                      <a:pt x="408" y="371"/>
                    </a:cubicBezTo>
                    <a:cubicBezTo>
                      <a:pt x="457" y="386"/>
                      <a:pt x="457" y="386"/>
                      <a:pt x="457" y="386"/>
                    </a:cubicBezTo>
                    <a:cubicBezTo>
                      <a:pt x="465" y="374"/>
                      <a:pt x="472" y="361"/>
                      <a:pt x="478" y="347"/>
                    </a:cubicBezTo>
                    <a:cubicBezTo>
                      <a:pt x="438" y="314"/>
                      <a:pt x="438" y="314"/>
                      <a:pt x="438" y="314"/>
                    </a:cubicBezTo>
                    <a:cubicBezTo>
                      <a:pt x="443" y="302"/>
                      <a:pt x="446" y="289"/>
                      <a:pt x="447" y="276"/>
                    </a:cubicBezTo>
                    <a:lnTo>
                      <a:pt x="498" y="264"/>
                    </a:lnTo>
                    <a:close/>
                    <a:moveTo>
                      <a:pt x="256" y="303"/>
                    </a:moveTo>
                    <a:cubicBezTo>
                      <a:pt x="227" y="306"/>
                      <a:pt x="200" y="286"/>
                      <a:pt x="196" y="256"/>
                    </a:cubicBezTo>
                    <a:cubicBezTo>
                      <a:pt x="192" y="227"/>
                      <a:pt x="213" y="200"/>
                      <a:pt x="243" y="196"/>
                    </a:cubicBezTo>
                    <a:cubicBezTo>
                      <a:pt x="272" y="192"/>
                      <a:pt x="299" y="213"/>
                      <a:pt x="303" y="242"/>
                    </a:cubicBezTo>
                    <a:cubicBezTo>
                      <a:pt x="307" y="272"/>
                      <a:pt x="286" y="299"/>
                      <a:pt x="256" y="30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grpSp>
            <p:nvGrpSpPr>
              <p:cNvPr id="40" name="Group 91">
                <a:extLst>
                  <a:ext uri="{FF2B5EF4-FFF2-40B4-BE49-F238E27FC236}">
                    <a16:creationId xmlns="" xmlns:a16="http://schemas.microsoft.com/office/drawing/2014/main" id="{29D9BA02-0B13-4FC5-84D4-CCB245B45B9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569075" y="1054101"/>
                <a:ext cx="658813" cy="598488"/>
                <a:chOff x="6569075" y="1054101"/>
                <a:chExt cx="658813" cy="598488"/>
              </a:xfrm>
            </p:grpSpPr>
            <p:sp>
              <p:nvSpPr>
                <p:cNvPr id="54" name="Freeform 76">
                  <a:extLst>
                    <a:ext uri="{FF2B5EF4-FFF2-40B4-BE49-F238E27FC236}">
                      <a16:creationId xmlns="" xmlns:a16="http://schemas.microsoft.com/office/drawing/2014/main" id="{B69611B2-37D1-41BA-A471-D5C3146B9D0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569075" y="1054101"/>
                  <a:ext cx="658813" cy="598488"/>
                </a:xfrm>
                <a:custGeom>
                  <a:avLst/>
                  <a:gdLst>
                    <a:gd name="T0" fmla="*/ 23 w 661"/>
                    <a:gd name="T1" fmla="*/ 313 h 601"/>
                    <a:gd name="T2" fmla="*/ 289 w 661"/>
                    <a:gd name="T3" fmla="*/ 31 h 601"/>
                    <a:gd name="T4" fmla="*/ 638 w 661"/>
                    <a:gd name="T5" fmla="*/ 200 h 601"/>
                    <a:gd name="T6" fmla="*/ 372 w 661"/>
                    <a:gd name="T7" fmla="*/ 483 h 601"/>
                    <a:gd name="T8" fmla="*/ 317 w 661"/>
                    <a:gd name="T9" fmla="*/ 489 h 601"/>
                    <a:gd name="T10" fmla="*/ 378 w 661"/>
                    <a:gd name="T11" fmla="*/ 589 h 601"/>
                    <a:gd name="T12" fmla="*/ 371 w 661"/>
                    <a:gd name="T13" fmla="*/ 598 h 601"/>
                    <a:gd name="T14" fmla="*/ 202 w 661"/>
                    <a:gd name="T15" fmla="*/ 478 h 601"/>
                    <a:gd name="T16" fmla="*/ 23 w 661"/>
                    <a:gd name="T17" fmla="*/ 313 h 6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1" h="601">
                      <a:moveTo>
                        <a:pt x="23" y="313"/>
                      </a:moveTo>
                      <a:cubicBezTo>
                        <a:pt x="0" y="188"/>
                        <a:pt x="119" y="62"/>
                        <a:pt x="289" y="31"/>
                      </a:cubicBezTo>
                      <a:cubicBezTo>
                        <a:pt x="459" y="0"/>
                        <a:pt x="615" y="76"/>
                        <a:pt x="638" y="200"/>
                      </a:cubicBezTo>
                      <a:cubicBezTo>
                        <a:pt x="661" y="325"/>
                        <a:pt x="542" y="452"/>
                        <a:pt x="372" y="483"/>
                      </a:cubicBezTo>
                      <a:cubicBezTo>
                        <a:pt x="353" y="486"/>
                        <a:pt x="335" y="488"/>
                        <a:pt x="317" y="489"/>
                      </a:cubicBezTo>
                      <a:cubicBezTo>
                        <a:pt x="325" y="518"/>
                        <a:pt x="341" y="555"/>
                        <a:pt x="378" y="589"/>
                      </a:cubicBezTo>
                      <a:cubicBezTo>
                        <a:pt x="385" y="595"/>
                        <a:pt x="380" y="601"/>
                        <a:pt x="371" y="598"/>
                      </a:cubicBezTo>
                      <a:cubicBezTo>
                        <a:pt x="294" y="570"/>
                        <a:pt x="236" y="516"/>
                        <a:pt x="202" y="478"/>
                      </a:cubicBezTo>
                      <a:cubicBezTo>
                        <a:pt x="108" y="453"/>
                        <a:pt x="38" y="393"/>
                        <a:pt x="23" y="313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55" name="Freeform 77">
                  <a:extLst>
                    <a:ext uri="{FF2B5EF4-FFF2-40B4-BE49-F238E27FC236}">
                      <a16:creationId xmlns="" xmlns:a16="http://schemas.microsoft.com/office/drawing/2014/main" id="{D1B23312-FB64-4194-AB24-EF23731B138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745288" y="1300163"/>
                  <a:ext cx="66675" cy="66675"/>
                </a:xfrm>
                <a:custGeom>
                  <a:avLst/>
                  <a:gdLst>
                    <a:gd name="T0" fmla="*/ 64 w 67"/>
                    <a:gd name="T1" fmla="*/ 28 h 67"/>
                    <a:gd name="T2" fmla="*/ 39 w 67"/>
                    <a:gd name="T3" fmla="*/ 64 h 67"/>
                    <a:gd name="T4" fmla="*/ 3 w 67"/>
                    <a:gd name="T5" fmla="*/ 39 h 67"/>
                    <a:gd name="T6" fmla="*/ 28 w 67"/>
                    <a:gd name="T7" fmla="*/ 3 h 67"/>
                    <a:gd name="T8" fmla="*/ 64 w 67"/>
                    <a:gd name="T9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67">
                      <a:moveTo>
                        <a:pt x="64" y="28"/>
                      </a:moveTo>
                      <a:cubicBezTo>
                        <a:pt x="67" y="45"/>
                        <a:pt x="56" y="61"/>
                        <a:pt x="39" y="64"/>
                      </a:cubicBezTo>
                      <a:cubicBezTo>
                        <a:pt x="23" y="67"/>
                        <a:pt x="6" y="56"/>
                        <a:pt x="3" y="39"/>
                      </a:cubicBezTo>
                      <a:cubicBezTo>
                        <a:pt x="0" y="22"/>
                        <a:pt x="11" y="6"/>
                        <a:pt x="28" y="3"/>
                      </a:cubicBezTo>
                      <a:cubicBezTo>
                        <a:pt x="45" y="0"/>
                        <a:pt x="61" y="11"/>
                        <a:pt x="64" y="28"/>
                      </a:cubicBezTo>
                      <a:close/>
                    </a:path>
                  </a:pathLst>
                </a:custGeom>
                <a:solidFill>
                  <a:srgbClr val="213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56" name="Freeform 78">
                  <a:extLst>
                    <a:ext uri="{FF2B5EF4-FFF2-40B4-BE49-F238E27FC236}">
                      <a16:creationId xmlns="" xmlns:a16="http://schemas.microsoft.com/office/drawing/2014/main" id="{EEA829E7-354F-41AE-B0CE-4B10E1E6461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59588" y="1277938"/>
                  <a:ext cx="68263" cy="66675"/>
                </a:xfrm>
                <a:custGeom>
                  <a:avLst/>
                  <a:gdLst>
                    <a:gd name="T0" fmla="*/ 64 w 67"/>
                    <a:gd name="T1" fmla="*/ 28 h 67"/>
                    <a:gd name="T2" fmla="*/ 39 w 67"/>
                    <a:gd name="T3" fmla="*/ 64 h 67"/>
                    <a:gd name="T4" fmla="*/ 3 w 67"/>
                    <a:gd name="T5" fmla="*/ 39 h 67"/>
                    <a:gd name="T6" fmla="*/ 28 w 67"/>
                    <a:gd name="T7" fmla="*/ 3 h 67"/>
                    <a:gd name="T8" fmla="*/ 64 w 67"/>
                    <a:gd name="T9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67">
                      <a:moveTo>
                        <a:pt x="64" y="28"/>
                      </a:moveTo>
                      <a:cubicBezTo>
                        <a:pt x="67" y="45"/>
                        <a:pt x="56" y="61"/>
                        <a:pt x="39" y="64"/>
                      </a:cubicBezTo>
                      <a:cubicBezTo>
                        <a:pt x="22" y="67"/>
                        <a:pt x="6" y="56"/>
                        <a:pt x="3" y="39"/>
                      </a:cubicBezTo>
                      <a:cubicBezTo>
                        <a:pt x="0" y="22"/>
                        <a:pt x="11" y="6"/>
                        <a:pt x="28" y="3"/>
                      </a:cubicBezTo>
                      <a:cubicBezTo>
                        <a:pt x="45" y="0"/>
                        <a:pt x="61" y="11"/>
                        <a:pt x="64" y="28"/>
                      </a:cubicBezTo>
                      <a:close/>
                    </a:path>
                  </a:pathLst>
                </a:custGeom>
                <a:solidFill>
                  <a:srgbClr val="213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57" name="Freeform 79">
                  <a:extLst>
                    <a:ext uri="{FF2B5EF4-FFF2-40B4-BE49-F238E27FC236}">
                      <a16:creationId xmlns="" xmlns:a16="http://schemas.microsoft.com/office/drawing/2014/main" id="{5291B300-ECDA-412A-9CE1-2E8828C3D7E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973888" y="1257301"/>
                  <a:ext cx="66675" cy="66675"/>
                </a:xfrm>
                <a:custGeom>
                  <a:avLst/>
                  <a:gdLst>
                    <a:gd name="T0" fmla="*/ 64 w 67"/>
                    <a:gd name="T1" fmla="*/ 28 h 67"/>
                    <a:gd name="T2" fmla="*/ 39 w 67"/>
                    <a:gd name="T3" fmla="*/ 64 h 67"/>
                    <a:gd name="T4" fmla="*/ 3 w 67"/>
                    <a:gd name="T5" fmla="*/ 39 h 67"/>
                    <a:gd name="T6" fmla="*/ 28 w 67"/>
                    <a:gd name="T7" fmla="*/ 3 h 67"/>
                    <a:gd name="T8" fmla="*/ 64 w 67"/>
                    <a:gd name="T9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67">
                      <a:moveTo>
                        <a:pt x="64" y="28"/>
                      </a:moveTo>
                      <a:cubicBezTo>
                        <a:pt x="67" y="45"/>
                        <a:pt x="56" y="61"/>
                        <a:pt x="39" y="64"/>
                      </a:cubicBezTo>
                      <a:cubicBezTo>
                        <a:pt x="23" y="67"/>
                        <a:pt x="6" y="56"/>
                        <a:pt x="3" y="39"/>
                      </a:cubicBezTo>
                      <a:cubicBezTo>
                        <a:pt x="0" y="23"/>
                        <a:pt x="11" y="6"/>
                        <a:pt x="28" y="3"/>
                      </a:cubicBezTo>
                      <a:cubicBezTo>
                        <a:pt x="45" y="0"/>
                        <a:pt x="61" y="11"/>
                        <a:pt x="64" y="28"/>
                      </a:cubicBezTo>
                      <a:close/>
                    </a:path>
                  </a:pathLst>
                </a:custGeom>
                <a:solidFill>
                  <a:srgbClr val="213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</p:grpSp>
          <p:sp>
            <p:nvSpPr>
              <p:cNvPr id="41" name="Freeform 80">
                <a:extLst>
                  <a:ext uri="{FF2B5EF4-FFF2-40B4-BE49-F238E27FC236}">
                    <a16:creationId xmlns="" xmlns:a16="http://schemas.microsoft.com/office/drawing/2014/main" id="{2FC557BD-D24D-4D96-86C5-FB337D916B35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302125" y="2155826"/>
                <a:ext cx="606425" cy="606425"/>
              </a:xfrm>
              <a:custGeom>
                <a:avLst/>
                <a:gdLst>
                  <a:gd name="T0" fmla="*/ 79 w 609"/>
                  <a:gd name="T1" fmla="*/ 162 h 610"/>
                  <a:gd name="T2" fmla="*/ 530 w 609"/>
                  <a:gd name="T3" fmla="*/ 449 h 610"/>
                  <a:gd name="T4" fmla="*/ 300 w 609"/>
                  <a:gd name="T5" fmla="*/ 90 h 610"/>
                  <a:gd name="T6" fmla="*/ 267 w 609"/>
                  <a:gd name="T7" fmla="*/ 93 h 610"/>
                  <a:gd name="T8" fmla="*/ 230 w 609"/>
                  <a:gd name="T9" fmla="*/ 104 h 610"/>
                  <a:gd name="T10" fmla="*/ 170 w 609"/>
                  <a:gd name="T11" fmla="*/ 202 h 610"/>
                  <a:gd name="T12" fmla="*/ 230 w 609"/>
                  <a:gd name="T13" fmla="*/ 104 h 610"/>
                  <a:gd name="T14" fmla="*/ 155 w 609"/>
                  <a:gd name="T15" fmla="*/ 226 h 610"/>
                  <a:gd name="T16" fmla="*/ 90 w 609"/>
                  <a:gd name="T17" fmla="*/ 320 h 610"/>
                  <a:gd name="T18" fmla="*/ 96 w 609"/>
                  <a:gd name="T19" fmla="*/ 357 h 610"/>
                  <a:gd name="T20" fmla="*/ 108 w 609"/>
                  <a:gd name="T21" fmla="*/ 393 h 610"/>
                  <a:gd name="T22" fmla="*/ 170 w 609"/>
                  <a:gd name="T23" fmla="*/ 473 h 610"/>
                  <a:gd name="T24" fmla="*/ 131 w 609"/>
                  <a:gd name="T25" fmla="*/ 379 h 610"/>
                  <a:gd name="T26" fmla="*/ 170 w 609"/>
                  <a:gd name="T27" fmla="*/ 473 h 610"/>
                  <a:gd name="T28" fmla="*/ 134 w 609"/>
                  <a:gd name="T29" fmla="*/ 348 h 610"/>
                  <a:gd name="T30" fmla="*/ 277 w 609"/>
                  <a:gd name="T31" fmla="*/ 304 h 610"/>
                  <a:gd name="T32" fmla="*/ 292 w 609"/>
                  <a:gd name="T33" fmla="*/ 280 h 610"/>
                  <a:gd name="T34" fmla="*/ 273 w 609"/>
                  <a:gd name="T35" fmla="*/ 131 h 610"/>
                  <a:gd name="T36" fmla="*/ 292 w 609"/>
                  <a:gd name="T37" fmla="*/ 280 h 610"/>
                  <a:gd name="T38" fmla="*/ 300 w 609"/>
                  <a:gd name="T39" fmla="*/ 115 h 610"/>
                  <a:gd name="T40" fmla="*/ 399 w 609"/>
                  <a:gd name="T41" fmla="*/ 112 h 610"/>
                  <a:gd name="T42" fmla="*/ 519 w 609"/>
                  <a:gd name="T43" fmla="*/ 288 h 610"/>
                  <a:gd name="T44" fmla="*/ 455 w 609"/>
                  <a:gd name="T45" fmla="*/ 384 h 610"/>
                  <a:gd name="T46" fmla="*/ 519 w 609"/>
                  <a:gd name="T47" fmla="*/ 288 h 610"/>
                  <a:gd name="T48" fmla="*/ 501 w 609"/>
                  <a:gd name="T49" fmla="*/ 243 h 610"/>
                  <a:gd name="T50" fmla="*/ 513 w 609"/>
                  <a:gd name="T51" fmla="*/ 250 h 610"/>
                  <a:gd name="T52" fmla="*/ 471 w 609"/>
                  <a:gd name="T53" fmla="*/ 169 h 610"/>
                  <a:gd name="T54" fmla="*/ 393 w 609"/>
                  <a:gd name="T55" fmla="*/ 174 h 610"/>
                  <a:gd name="T56" fmla="*/ 378 w 609"/>
                  <a:gd name="T57" fmla="*/ 198 h 610"/>
                  <a:gd name="T58" fmla="*/ 436 w 609"/>
                  <a:gd name="T59" fmla="*/ 372 h 610"/>
                  <a:gd name="T60" fmla="*/ 378 w 609"/>
                  <a:gd name="T61" fmla="*/ 198 h 610"/>
                  <a:gd name="T62" fmla="*/ 421 w 609"/>
                  <a:gd name="T63" fmla="*/ 396 h 610"/>
                  <a:gd name="T64" fmla="*/ 240 w 609"/>
                  <a:gd name="T65" fmla="*/ 415 h 610"/>
                  <a:gd name="T66" fmla="*/ 250 w 609"/>
                  <a:gd name="T67" fmla="*/ 514 h 610"/>
                  <a:gd name="T68" fmla="*/ 225 w 609"/>
                  <a:gd name="T69" fmla="*/ 439 h 610"/>
                  <a:gd name="T70" fmla="*/ 250 w 609"/>
                  <a:gd name="T71" fmla="*/ 514 h 610"/>
                  <a:gd name="T72" fmla="*/ 334 w 609"/>
                  <a:gd name="T73" fmla="*/ 508 h 610"/>
                  <a:gd name="T74" fmla="*/ 309 w 609"/>
                  <a:gd name="T75" fmla="*/ 521 h 610"/>
                  <a:gd name="T76" fmla="*/ 360 w 609"/>
                  <a:gd name="T77" fmla="*/ 491 h 610"/>
                  <a:gd name="T78" fmla="*/ 478 w 609"/>
                  <a:gd name="T79" fmla="*/ 432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09" h="610">
                    <a:moveTo>
                      <a:pt x="448" y="80"/>
                    </a:moveTo>
                    <a:cubicBezTo>
                      <a:pt x="324" y="0"/>
                      <a:pt x="158" y="37"/>
                      <a:pt x="79" y="162"/>
                    </a:cubicBezTo>
                    <a:cubicBezTo>
                      <a:pt x="0" y="286"/>
                      <a:pt x="37" y="452"/>
                      <a:pt x="161" y="531"/>
                    </a:cubicBezTo>
                    <a:cubicBezTo>
                      <a:pt x="286" y="610"/>
                      <a:pt x="451" y="573"/>
                      <a:pt x="530" y="449"/>
                    </a:cubicBezTo>
                    <a:cubicBezTo>
                      <a:pt x="609" y="324"/>
                      <a:pt x="573" y="159"/>
                      <a:pt x="448" y="80"/>
                    </a:cubicBezTo>
                    <a:close/>
                    <a:moveTo>
                      <a:pt x="300" y="90"/>
                    </a:moveTo>
                    <a:cubicBezTo>
                      <a:pt x="293" y="93"/>
                      <a:pt x="286" y="97"/>
                      <a:pt x="278" y="101"/>
                    </a:cubicBezTo>
                    <a:cubicBezTo>
                      <a:pt x="267" y="93"/>
                      <a:pt x="267" y="93"/>
                      <a:pt x="267" y="93"/>
                    </a:cubicBezTo>
                    <a:cubicBezTo>
                      <a:pt x="278" y="91"/>
                      <a:pt x="289" y="90"/>
                      <a:pt x="300" y="90"/>
                    </a:cubicBezTo>
                    <a:close/>
                    <a:moveTo>
                      <a:pt x="230" y="104"/>
                    </a:moveTo>
                    <a:cubicBezTo>
                      <a:pt x="252" y="118"/>
                      <a:pt x="252" y="118"/>
                      <a:pt x="252" y="118"/>
                    </a:cubicBezTo>
                    <a:cubicBezTo>
                      <a:pt x="222" y="139"/>
                      <a:pt x="194" y="168"/>
                      <a:pt x="170" y="202"/>
                    </a:cubicBezTo>
                    <a:cubicBezTo>
                      <a:pt x="131" y="178"/>
                      <a:pt x="131" y="178"/>
                      <a:pt x="131" y="178"/>
                    </a:cubicBezTo>
                    <a:cubicBezTo>
                      <a:pt x="157" y="143"/>
                      <a:pt x="191" y="118"/>
                      <a:pt x="230" y="104"/>
                    </a:cubicBezTo>
                    <a:close/>
                    <a:moveTo>
                      <a:pt x="116" y="202"/>
                    </a:moveTo>
                    <a:cubicBezTo>
                      <a:pt x="155" y="226"/>
                      <a:pt x="155" y="226"/>
                      <a:pt x="155" y="226"/>
                    </a:cubicBezTo>
                    <a:cubicBezTo>
                      <a:pt x="134" y="262"/>
                      <a:pt x="120" y="299"/>
                      <a:pt x="113" y="335"/>
                    </a:cubicBezTo>
                    <a:cubicBezTo>
                      <a:pt x="90" y="320"/>
                      <a:pt x="90" y="320"/>
                      <a:pt x="90" y="320"/>
                    </a:cubicBezTo>
                    <a:cubicBezTo>
                      <a:pt x="87" y="280"/>
                      <a:pt x="96" y="239"/>
                      <a:pt x="116" y="202"/>
                    </a:cubicBezTo>
                    <a:close/>
                    <a:moveTo>
                      <a:pt x="96" y="357"/>
                    </a:moveTo>
                    <a:cubicBezTo>
                      <a:pt x="109" y="366"/>
                      <a:pt x="109" y="366"/>
                      <a:pt x="109" y="366"/>
                    </a:cubicBezTo>
                    <a:cubicBezTo>
                      <a:pt x="108" y="375"/>
                      <a:pt x="108" y="384"/>
                      <a:pt x="108" y="393"/>
                    </a:cubicBezTo>
                    <a:cubicBezTo>
                      <a:pt x="103" y="382"/>
                      <a:pt x="99" y="370"/>
                      <a:pt x="96" y="357"/>
                    </a:cubicBezTo>
                    <a:close/>
                    <a:moveTo>
                      <a:pt x="170" y="473"/>
                    </a:moveTo>
                    <a:cubicBezTo>
                      <a:pt x="159" y="464"/>
                      <a:pt x="149" y="455"/>
                      <a:pt x="140" y="444"/>
                    </a:cubicBezTo>
                    <a:cubicBezTo>
                      <a:pt x="133" y="425"/>
                      <a:pt x="130" y="403"/>
                      <a:pt x="131" y="379"/>
                    </a:cubicBezTo>
                    <a:cubicBezTo>
                      <a:pt x="201" y="424"/>
                      <a:pt x="201" y="424"/>
                      <a:pt x="201" y="424"/>
                    </a:cubicBezTo>
                    <a:lnTo>
                      <a:pt x="170" y="473"/>
                    </a:lnTo>
                    <a:close/>
                    <a:moveTo>
                      <a:pt x="216" y="400"/>
                    </a:move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40" y="312"/>
                      <a:pt x="153" y="275"/>
                      <a:pt x="174" y="239"/>
                    </a:cubicBezTo>
                    <a:cubicBezTo>
                      <a:pt x="277" y="304"/>
                      <a:pt x="277" y="304"/>
                      <a:pt x="277" y="304"/>
                    </a:cubicBezTo>
                    <a:lnTo>
                      <a:pt x="216" y="400"/>
                    </a:lnTo>
                    <a:close/>
                    <a:moveTo>
                      <a:pt x="292" y="280"/>
                    </a:moveTo>
                    <a:cubicBezTo>
                      <a:pt x="189" y="215"/>
                      <a:pt x="189" y="215"/>
                      <a:pt x="189" y="215"/>
                    </a:cubicBezTo>
                    <a:cubicBezTo>
                      <a:pt x="214" y="180"/>
                      <a:pt x="242" y="151"/>
                      <a:pt x="273" y="131"/>
                    </a:cubicBezTo>
                    <a:cubicBezTo>
                      <a:pt x="354" y="183"/>
                      <a:pt x="354" y="183"/>
                      <a:pt x="354" y="183"/>
                    </a:cubicBezTo>
                    <a:lnTo>
                      <a:pt x="292" y="280"/>
                    </a:lnTo>
                    <a:close/>
                    <a:moveTo>
                      <a:pt x="369" y="159"/>
                    </a:moveTo>
                    <a:cubicBezTo>
                      <a:pt x="300" y="115"/>
                      <a:pt x="300" y="115"/>
                      <a:pt x="300" y="115"/>
                    </a:cubicBezTo>
                    <a:cubicBezTo>
                      <a:pt x="320" y="105"/>
                      <a:pt x="340" y="99"/>
                      <a:pt x="359" y="97"/>
                    </a:cubicBezTo>
                    <a:cubicBezTo>
                      <a:pt x="373" y="100"/>
                      <a:pt x="386" y="105"/>
                      <a:pt x="399" y="112"/>
                    </a:cubicBezTo>
                    <a:lnTo>
                      <a:pt x="369" y="159"/>
                    </a:lnTo>
                    <a:close/>
                    <a:moveTo>
                      <a:pt x="519" y="288"/>
                    </a:moveTo>
                    <a:cubicBezTo>
                      <a:pt x="523" y="328"/>
                      <a:pt x="514" y="370"/>
                      <a:pt x="494" y="408"/>
                    </a:cubicBezTo>
                    <a:cubicBezTo>
                      <a:pt x="455" y="384"/>
                      <a:pt x="455" y="384"/>
                      <a:pt x="455" y="384"/>
                    </a:cubicBezTo>
                    <a:cubicBezTo>
                      <a:pt x="477" y="348"/>
                      <a:pt x="491" y="310"/>
                      <a:pt x="497" y="274"/>
                    </a:cubicBezTo>
                    <a:lnTo>
                      <a:pt x="519" y="288"/>
                    </a:lnTo>
                    <a:close/>
                    <a:moveTo>
                      <a:pt x="513" y="250"/>
                    </a:moveTo>
                    <a:cubicBezTo>
                      <a:pt x="501" y="243"/>
                      <a:pt x="501" y="243"/>
                      <a:pt x="501" y="243"/>
                    </a:cubicBezTo>
                    <a:cubicBezTo>
                      <a:pt x="502" y="235"/>
                      <a:pt x="502" y="227"/>
                      <a:pt x="502" y="219"/>
                    </a:cubicBezTo>
                    <a:cubicBezTo>
                      <a:pt x="506" y="229"/>
                      <a:pt x="510" y="239"/>
                      <a:pt x="513" y="250"/>
                    </a:cubicBezTo>
                    <a:close/>
                    <a:moveTo>
                      <a:pt x="424" y="126"/>
                    </a:moveTo>
                    <a:cubicBezTo>
                      <a:pt x="442" y="138"/>
                      <a:pt x="458" y="153"/>
                      <a:pt x="471" y="169"/>
                    </a:cubicBezTo>
                    <a:cubicBezTo>
                      <a:pt x="477" y="187"/>
                      <a:pt x="480" y="207"/>
                      <a:pt x="480" y="229"/>
                    </a:cubicBezTo>
                    <a:cubicBezTo>
                      <a:pt x="393" y="174"/>
                      <a:pt x="393" y="174"/>
                      <a:pt x="393" y="174"/>
                    </a:cubicBezTo>
                    <a:lnTo>
                      <a:pt x="424" y="126"/>
                    </a:lnTo>
                    <a:close/>
                    <a:moveTo>
                      <a:pt x="378" y="198"/>
                    </a:moveTo>
                    <a:cubicBezTo>
                      <a:pt x="477" y="261"/>
                      <a:pt x="477" y="261"/>
                      <a:pt x="477" y="261"/>
                    </a:cubicBezTo>
                    <a:cubicBezTo>
                      <a:pt x="471" y="297"/>
                      <a:pt x="458" y="335"/>
                      <a:pt x="436" y="372"/>
                    </a:cubicBezTo>
                    <a:cubicBezTo>
                      <a:pt x="316" y="295"/>
                      <a:pt x="316" y="295"/>
                      <a:pt x="316" y="295"/>
                    </a:cubicBezTo>
                    <a:lnTo>
                      <a:pt x="378" y="198"/>
                    </a:lnTo>
                    <a:close/>
                    <a:moveTo>
                      <a:pt x="301" y="319"/>
                    </a:moveTo>
                    <a:cubicBezTo>
                      <a:pt x="421" y="396"/>
                      <a:pt x="421" y="396"/>
                      <a:pt x="421" y="396"/>
                    </a:cubicBezTo>
                    <a:cubicBezTo>
                      <a:pt x="397" y="430"/>
                      <a:pt x="369" y="458"/>
                      <a:pt x="339" y="478"/>
                    </a:cubicBezTo>
                    <a:cubicBezTo>
                      <a:pt x="240" y="415"/>
                      <a:pt x="240" y="415"/>
                      <a:pt x="240" y="415"/>
                    </a:cubicBezTo>
                    <a:lnTo>
                      <a:pt x="301" y="319"/>
                    </a:lnTo>
                    <a:close/>
                    <a:moveTo>
                      <a:pt x="250" y="514"/>
                    </a:moveTo>
                    <a:cubicBezTo>
                      <a:pt x="231" y="509"/>
                      <a:pt x="211" y="500"/>
                      <a:pt x="193" y="489"/>
                    </a:cubicBezTo>
                    <a:cubicBezTo>
                      <a:pt x="225" y="439"/>
                      <a:pt x="225" y="439"/>
                      <a:pt x="225" y="439"/>
                    </a:cubicBezTo>
                    <a:cubicBezTo>
                      <a:pt x="312" y="495"/>
                      <a:pt x="312" y="495"/>
                      <a:pt x="312" y="495"/>
                    </a:cubicBezTo>
                    <a:cubicBezTo>
                      <a:pt x="291" y="505"/>
                      <a:pt x="270" y="512"/>
                      <a:pt x="250" y="514"/>
                    </a:cubicBezTo>
                    <a:close/>
                    <a:moveTo>
                      <a:pt x="309" y="521"/>
                    </a:moveTo>
                    <a:cubicBezTo>
                      <a:pt x="317" y="517"/>
                      <a:pt x="326" y="513"/>
                      <a:pt x="334" y="508"/>
                    </a:cubicBezTo>
                    <a:cubicBezTo>
                      <a:pt x="346" y="516"/>
                      <a:pt x="346" y="516"/>
                      <a:pt x="346" y="516"/>
                    </a:cubicBezTo>
                    <a:cubicBezTo>
                      <a:pt x="334" y="519"/>
                      <a:pt x="322" y="520"/>
                      <a:pt x="309" y="521"/>
                    </a:cubicBezTo>
                    <a:close/>
                    <a:moveTo>
                      <a:pt x="383" y="506"/>
                    </a:moveTo>
                    <a:cubicBezTo>
                      <a:pt x="360" y="491"/>
                      <a:pt x="360" y="491"/>
                      <a:pt x="360" y="491"/>
                    </a:cubicBezTo>
                    <a:cubicBezTo>
                      <a:pt x="389" y="470"/>
                      <a:pt x="417" y="442"/>
                      <a:pt x="440" y="408"/>
                    </a:cubicBezTo>
                    <a:cubicBezTo>
                      <a:pt x="478" y="432"/>
                      <a:pt x="478" y="432"/>
                      <a:pt x="478" y="432"/>
                    </a:cubicBezTo>
                    <a:cubicBezTo>
                      <a:pt x="453" y="467"/>
                      <a:pt x="420" y="491"/>
                      <a:pt x="383" y="5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50" name="Freeform 104">
                <a:extLst>
                  <a:ext uri="{FF2B5EF4-FFF2-40B4-BE49-F238E27FC236}">
                    <a16:creationId xmlns="" xmlns:a16="http://schemas.microsoft.com/office/drawing/2014/main" id="{E6CA5852-75A1-47EE-87FE-DDC8F11EE4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870824" y="3811587"/>
                <a:ext cx="477838" cy="409576"/>
              </a:xfrm>
              <a:custGeom>
                <a:avLst/>
                <a:gdLst>
                  <a:gd name="T0" fmla="*/ 374 w 479"/>
                  <a:gd name="T1" fmla="*/ 404 h 411"/>
                  <a:gd name="T2" fmla="*/ 370 w 479"/>
                  <a:gd name="T3" fmla="*/ 402 h 411"/>
                  <a:gd name="T4" fmla="*/ 370 w 479"/>
                  <a:gd name="T5" fmla="*/ 402 h 411"/>
                  <a:gd name="T6" fmla="*/ 370 w 479"/>
                  <a:gd name="T7" fmla="*/ 402 h 411"/>
                  <a:gd name="T8" fmla="*/ 370 w 479"/>
                  <a:gd name="T9" fmla="*/ 402 h 411"/>
                  <a:gd name="T10" fmla="*/ 370 w 479"/>
                  <a:gd name="T11" fmla="*/ 402 h 411"/>
                  <a:gd name="T12" fmla="*/ 370 w 479"/>
                  <a:gd name="T13" fmla="*/ 402 h 411"/>
                  <a:gd name="T14" fmla="*/ 370 w 479"/>
                  <a:gd name="T15" fmla="*/ 402 h 411"/>
                  <a:gd name="T16" fmla="*/ 370 w 479"/>
                  <a:gd name="T17" fmla="*/ 402 h 411"/>
                  <a:gd name="T18" fmla="*/ 370 w 479"/>
                  <a:gd name="T19" fmla="*/ 402 h 411"/>
                  <a:gd name="T20" fmla="*/ 370 w 479"/>
                  <a:gd name="T21" fmla="*/ 402 h 411"/>
                  <a:gd name="T22" fmla="*/ 370 w 479"/>
                  <a:gd name="T23" fmla="*/ 402 h 411"/>
                  <a:gd name="T24" fmla="*/ 9 w 479"/>
                  <a:gd name="T25" fmla="*/ 255 h 411"/>
                  <a:gd name="T26" fmla="*/ 9 w 479"/>
                  <a:gd name="T27" fmla="*/ 256 h 411"/>
                  <a:gd name="T28" fmla="*/ 9 w 479"/>
                  <a:gd name="T29" fmla="*/ 256 h 411"/>
                  <a:gd name="T30" fmla="*/ 9 w 479"/>
                  <a:gd name="T31" fmla="*/ 255 h 411"/>
                  <a:gd name="T32" fmla="*/ 9 w 479"/>
                  <a:gd name="T33" fmla="*/ 256 h 411"/>
                  <a:gd name="T34" fmla="*/ 9 w 479"/>
                  <a:gd name="T35" fmla="*/ 256 h 411"/>
                  <a:gd name="T36" fmla="*/ 9 w 479"/>
                  <a:gd name="T37" fmla="*/ 256 h 411"/>
                  <a:gd name="T38" fmla="*/ 9 w 479"/>
                  <a:gd name="T39" fmla="*/ 256 h 411"/>
                  <a:gd name="T40" fmla="*/ 9 w 479"/>
                  <a:gd name="T41" fmla="*/ 256 h 411"/>
                  <a:gd name="T42" fmla="*/ 9 w 479"/>
                  <a:gd name="T43" fmla="*/ 256 h 411"/>
                  <a:gd name="T44" fmla="*/ 9 w 479"/>
                  <a:gd name="T45" fmla="*/ 256 h 411"/>
                  <a:gd name="T46" fmla="*/ 109 w 479"/>
                  <a:gd name="T47" fmla="*/ 9 h 411"/>
                  <a:gd name="T48" fmla="*/ 109 w 479"/>
                  <a:gd name="T49" fmla="*/ 9 h 411"/>
                  <a:gd name="T50" fmla="*/ 109 w 479"/>
                  <a:gd name="T51" fmla="*/ 9 h 411"/>
                  <a:gd name="T52" fmla="*/ 109 w 479"/>
                  <a:gd name="T53" fmla="*/ 9 h 411"/>
                  <a:gd name="T54" fmla="*/ 109 w 479"/>
                  <a:gd name="T55" fmla="*/ 9 h 411"/>
                  <a:gd name="T56" fmla="*/ 109 w 479"/>
                  <a:gd name="T57" fmla="*/ 9 h 411"/>
                  <a:gd name="T58" fmla="*/ 109 w 479"/>
                  <a:gd name="T59" fmla="*/ 8 h 411"/>
                  <a:gd name="T60" fmla="*/ 109 w 479"/>
                  <a:gd name="T61" fmla="*/ 9 h 411"/>
                  <a:gd name="T62" fmla="*/ 109 w 479"/>
                  <a:gd name="T63" fmla="*/ 9 h 411"/>
                  <a:gd name="T64" fmla="*/ 109 w 479"/>
                  <a:gd name="T65" fmla="*/ 8 h 411"/>
                  <a:gd name="T66" fmla="*/ 109 w 479"/>
                  <a:gd name="T67" fmla="*/ 9 h 411"/>
                  <a:gd name="T68" fmla="*/ 470 w 479"/>
                  <a:gd name="T69" fmla="*/ 155 h 411"/>
                  <a:gd name="T70" fmla="*/ 470 w 479"/>
                  <a:gd name="T71" fmla="*/ 155 h 411"/>
                  <a:gd name="T72" fmla="*/ 470 w 479"/>
                  <a:gd name="T73" fmla="*/ 155 h 411"/>
                  <a:gd name="T74" fmla="*/ 470 w 479"/>
                  <a:gd name="T75" fmla="*/ 155 h 411"/>
                  <a:gd name="T76" fmla="*/ 470 w 479"/>
                  <a:gd name="T77" fmla="*/ 155 h 411"/>
                  <a:gd name="T78" fmla="*/ 470 w 479"/>
                  <a:gd name="T79" fmla="*/ 155 h 411"/>
                  <a:gd name="T80" fmla="*/ 470 w 479"/>
                  <a:gd name="T81" fmla="*/ 155 h 411"/>
                  <a:gd name="T82" fmla="*/ 470 w 479"/>
                  <a:gd name="T83" fmla="*/ 155 h 411"/>
                  <a:gd name="T84" fmla="*/ 470 w 479"/>
                  <a:gd name="T85" fmla="*/ 155 h 411"/>
                  <a:gd name="T86" fmla="*/ 470 w 479"/>
                  <a:gd name="T87" fmla="*/ 155 h 411"/>
                  <a:gd name="T88" fmla="*/ 470 w 479"/>
                  <a:gd name="T89" fmla="*/ 155 h 411"/>
                  <a:gd name="T90" fmla="*/ 370 w 479"/>
                  <a:gd name="T91" fmla="*/ 402 h 411"/>
                  <a:gd name="T92" fmla="*/ 374 w 479"/>
                  <a:gd name="T93" fmla="*/ 404 h 411"/>
                  <a:gd name="T94" fmla="*/ 378 w 479"/>
                  <a:gd name="T95" fmla="*/ 405 h 411"/>
                  <a:gd name="T96" fmla="*/ 478 w 479"/>
                  <a:gd name="T97" fmla="*/ 158 h 411"/>
                  <a:gd name="T98" fmla="*/ 479 w 479"/>
                  <a:gd name="T99" fmla="*/ 155 h 411"/>
                  <a:gd name="T100" fmla="*/ 473 w 479"/>
                  <a:gd name="T101" fmla="*/ 146 h 411"/>
                  <a:gd name="T102" fmla="*/ 112 w 479"/>
                  <a:gd name="T103" fmla="*/ 0 h 411"/>
                  <a:gd name="T104" fmla="*/ 109 w 479"/>
                  <a:gd name="T105" fmla="*/ 0 h 411"/>
                  <a:gd name="T106" fmla="*/ 101 w 479"/>
                  <a:gd name="T107" fmla="*/ 5 h 411"/>
                  <a:gd name="T108" fmla="*/ 1 w 479"/>
                  <a:gd name="T109" fmla="*/ 252 h 411"/>
                  <a:gd name="T110" fmla="*/ 0 w 479"/>
                  <a:gd name="T111" fmla="*/ 256 h 411"/>
                  <a:gd name="T112" fmla="*/ 6 w 479"/>
                  <a:gd name="T113" fmla="*/ 264 h 411"/>
                  <a:gd name="T114" fmla="*/ 366 w 479"/>
                  <a:gd name="T115" fmla="*/ 410 h 411"/>
                  <a:gd name="T116" fmla="*/ 370 w 479"/>
                  <a:gd name="T117" fmla="*/ 411 h 411"/>
                  <a:gd name="T118" fmla="*/ 378 w 479"/>
                  <a:gd name="T119" fmla="*/ 405 h 411"/>
                  <a:gd name="T120" fmla="*/ 374 w 479"/>
                  <a:gd name="T121" fmla="*/ 404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9" h="411">
                    <a:moveTo>
                      <a:pt x="374" y="404"/>
                    </a:moveTo>
                    <a:cubicBezTo>
                      <a:pt x="370" y="402"/>
                      <a:pt x="370" y="402"/>
                      <a:pt x="370" y="402"/>
                    </a:cubicBezTo>
                    <a:cubicBezTo>
                      <a:pt x="370" y="402"/>
                      <a:pt x="370" y="402"/>
                      <a:pt x="370" y="402"/>
                    </a:cubicBezTo>
                    <a:cubicBezTo>
                      <a:pt x="370" y="402"/>
                      <a:pt x="370" y="402"/>
                      <a:pt x="370" y="402"/>
                    </a:cubicBezTo>
                    <a:cubicBezTo>
                      <a:pt x="370" y="402"/>
                      <a:pt x="370" y="402"/>
                      <a:pt x="370" y="402"/>
                    </a:cubicBezTo>
                    <a:cubicBezTo>
                      <a:pt x="370" y="402"/>
                      <a:pt x="370" y="402"/>
                      <a:pt x="370" y="402"/>
                    </a:cubicBezTo>
                    <a:cubicBezTo>
                      <a:pt x="370" y="402"/>
                      <a:pt x="370" y="402"/>
                      <a:pt x="370" y="402"/>
                    </a:cubicBezTo>
                    <a:cubicBezTo>
                      <a:pt x="370" y="402"/>
                      <a:pt x="370" y="402"/>
                      <a:pt x="370" y="402"/>
                    </a:cubicBezTo>
                    <a:cubicBezTo>
                      <a:pt x="370" y="402"/>
                      <a:pt x="370" y="402"/>
                      <a:pt x="370" y="402"/>
                    </a:cubicBezTo>
                    <a:cubicBezTo>
                      <a:pt x="370" y="402"/>
                      <a:pt x="370" y="402"/>
                      <a:pt x="370" y="402"/>
                    </a:cubicBezTo>
                    <a:cubicBezTo>
                      <a:pt x="370" y="402"/>
                      <a:pt x="370" y="402"/>
                      <a:pt x="370" y="402"/>
                    </a:cubicBezTo>
                    <a:cubicBezTo>
                      <a:pt x="370" y="402"/>
                      <a:pt x="370" y="402"/>
                      <a:pt x="370" y="402"/>
                    </a:cubicBezTo>
                    <a:cubicBezTo>
                      <a:pt x="9" y="255"/>
                      <a:pt x="9" y="255"/>
                      <a:pt x="9" y="255"/>
                    </a:cubicBezTo>
                    <a:cubicBezTo>
                      <a:pt x="9" y="256"/>
                      <a:pt x="9" y="256"/>
                      <a:pt x="9" y="256"/>
                    </a:cubicBezTo>
                    <a:cubicBezTo>
                      <a:pt x="9" y="256"/>
                      <a:pt x="9" y="256"/>
                      <a:pt x="9" y="256"/>
                    </a:cubicBezTo>
                    <a:cubicBezTo>
                      <a:pt x="9" y="255"/>
                      <a:pt x="9" y="255"/>
                      <a:pt x="9" y="255"/>
                    </a:cubicBezTo>
                    <a:cubicBezTo>
                      <a:pt x="9" y="256"/>
                      <a:pt x="9" y="256"/>
                      <a:pt x="9" y="256"/>
                    </a:cubicBezTo>
                    <a:cubicBezTo>
                      <a:pt x="9" y="256"/>
                      <a:pt x="9" y="256"/>
                      <a:pt x="9" y="256"/>
                    </a:cubicBezTo>
                    <a:cubicBezTo>
                      <a:pt x="9" y="256"/>
                      <a:pt x="9" y="256"/>
                      <a:pt x="9" y="256"/>
                    </a:cubicBezTo>
                    <a:cubicBezTo>
                      <a:pt x="9" y="256"/>
                      <a:pt x="9" y="256"/>
                      <a:pt x="9" y="256"/>
                    </a:cubicBezTo>
                    <a:cubicBezTo>
                      <a:pt x="9" y="256"/>
                      <a:pt x="9" y="256"/>
                      <a:pt x="9" y="256"/>
                    </a:cubicBezTo>
                    <a:cubicBezTo>
                      <a:pt x="9" y="256"/>
                      <a:pt x="9" y="256"/>
                      <a:pt x="9" y="256"/>
                    </a:cubicBezTo>
                    <a:cubicBezTo>
                      <a:pt x="9" y="256"/>
                      <a:pt x="9" y="256"/>
                      <a:pt x="9" y="256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470" y="155"/>
                      <a:pt x="470" y="155"/>
                      <a:pt x="470" y="155"/>
                    </a:cubicBezTo>
                    <a:cubicBezTo>
                      <a:pt x="470" y="155"/>
                      <a:pt x="470" y="155"/>
                      <a:pt x="470" y="155"/>
                    </a:cubicBezTo>
                    <a:cubicBezTo>
                      <a:pt x="470" y="155"/>
                      <a:pt x="470" y="155"/>
                      <a:pt x="470" y="155"/>
                    </a:cubicBezTo>
                    <a:cubicBezTo>
                      <a:pt x="470" y="155"/>
                      <a:pt x="470" y="155"/>
                      <a:pt x="470" y="155"/>
                    </a:cubicBezTo>
                    <a:cubicBezTo>
                      <a:pt x="470" y="155"/>
                      <a:pt x="470" y="155"/>
                      <a:pt x="470" y="155"/>
                    </a:cubicBezTo>
                    <a:cubicBezTo>
                      <a:pt x="470" y="155"/>
                      <a:pt x="470" y="155"/>
                      <a:pt x="470" y="155"/>
                    </a:cubicBezTo>
                    <a:cubicBezTo>
                      <a:pt x="470" y="155"/>
                      <a:pt x="470" y="155"/>
                      <a:pt x="470" y="155"/>
                    </a:cubicBezTo>
                    <a:cubicBezTo>
                      <a:pt x="470" y="155"/>
                      <a:pt x="470" y="155"/>
                      <a:pt x="470" y="155"/>
                    </a:cubicBezTo>
                    <a:cubicBezTo>
                      <a:pt x="470" y="155"/>
                      <a:pt x="470" y="155"/>
                      <a:pt x="470" y="155"/>
                    </a:cubicBezTo>
                    <a:cubicBezTo>
                      <a:pt x="470" y="155"/>
                      <a:pt x="470" y="155"/>
                      <a:pt x="470" y="155"/>
                    </a:cubicBezTo>
                    <a:cubicBezTo>
                      <a:pt x="470" y="155"/>
                      <a:pt x="470" y="155"/>
                      <a:pt x="470" y="155"/>
                    </a:cubicBezTo>
                    <a:cubicBezTo>
                      <a:pt x="370" y="402"/>
                      <a:pt x="370" y="402"/>
                      <a:pt x="370" y="402"/>
                    </a:cubicBezTo>
                    <a:cubicBezTo>
                      <a:pt x="374" y="404"/>
                      <a:pt x="374" y="404"/>
                      <a:pt x="374" y="404"/>
                    </a:cubicBezTo>
                    <a:cubicBezTo>
                      <a:pt x="378" y="405"/>
                      <a:pt x="378" y="405"/>
                      <a:pt x="378" y="405"/>
                    </a:cubicBezTo>
                    <a:cubicBezTo>
                      <a:pt x="478" y="158"/>
                      <a:pt x="478" y="158"/>
                      <a:pt x="478" y="158"/>
                    </a:cubicBezTo>
                    <a:cubicBezTo>
                      <a:pt x="479" y="157"/>
                      <a:pt x="479" y="156"/>
                      <a:pt x="479" y="155"/>
                    </a:cubicBezTo>
                    <a:cubicBezTo>
                      <a:pt x="479" y="151"/>
                      <a:pt x="477" y="148"/>
                      <a:pt x="473" y="146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1" y="0"/>
                      <a:pt x="110" y="0"/>
                      <a:pt x="109" y="0"/>
                    </a:cubicBezTo>
                    <a:cubicBezTo>
                      <a:pt x="106" y="0"/>
                      <a:pt x="102" y="2"/>
                      <a:pt x="101" y="5"/>
                    </a:cubicBezTo>
                    <a:cubicBezTo>
                      <a:pt x="1" y="252"/>
                      <a:pt x="1" y="252"/>
                      <a:pt x="1" y="252"/>
                    </a:cubicBezTo>
                    <a:cubicBezTo>
                      <a:pt x="0" y="253"/>
                      <a:pt x="0" y="255"/>
                      <a:pt x="0" y="256"/>
                    </a:cubicBezTo>
                    <a:cubicBezTo>
                      <a:pt x="0" y="259"/>
                      <a:pt x="2" y="263"/>
                      <a:pt x="6" y="264"/>
                    </a:cubicBezTo>
                    <a:cubicBezTo>
                      <a:pt x="366" y="410"/>
                      <a:pt x="366" y="410"/>
                      <a:pt x="366" y="410"/>
                    </a:cubicBezTo>
                    <a:cubicBezTo>
                      <a:pt x="368" y="411"/>
                      <a:pt x="369" y="411"/>
                      <a:pt x="370" y="411"/>
                    </a:cubicBezTo>
                    <a:cubicBezTo>
                      <a:pt x="373" y="411"/>
                      <a:pt x="377" y="409"/>
                      <a:pt x="378" y="405"/>
                    </a:cubicBezTo>
                    <a:lnTo>
                      <a:pt x="374" y="40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grpSp>
            <p:nvGrpSpPr>
              <p:cNvPr id="43" name="Group 88">
                <a:extLst>
                  <a:ext uri="{FF2B5EF4-FFF2-40B4-BE49-F238E27FC236}">
                    <a16:creationId xmlns="" xmlns:a16="http://schemas.microsoft.com/office/drawing/2014/main" id="{7012D0D4-C4B2-4BC1-AC25-FEB1C391FD4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194175" y="2887663"/>
                <a:ext cx="560388" cy="560388"/>
                <a:chOff x="4194175" y="2887663"/>
                <a:chExt cx="560388" cy="560388"/>
              </a:xfrm>
            </p:grpSpPr>
            <p:sp>
              <p:nvSpPr>
                <p:cNvPr id="47" name="Oval 108">
                  <a:extLst>
                    <a:ext uri="{FF2B5EF4-FFF2-40B4-BE49-F238E27FC236}">
                      <a16:creationId xmlns="" xmlns:a16="http://schemas.microsoft.com/office/drawing/2014/main" id="{3122EAEA-C20D-4933-B375-9628CF60D56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4194175" y="2887663"/>
                  <a:ext cx="560388" cy="560388"/>
                </a:xfrm>
                <a:prstGeom prst="ellipse">
                  <a:avLst/>
                </a:prstGeom>
                <a:solidFill>
                  <a:srgbClr val="213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dirty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48" name="Freeform 109">
                  <a:extLst>
                    <a:ext uri="{FF2B5EF4-FFF2-40B4-BE49-F238E27FC236}">
                      <a16:creationId xmlns="" xmlns:a16="http://schemas.microsoft.com/office/drawing/2014/main" id="{E0F62B4A-5D9C-4DFF-843C-B9E215BF92F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4349750" y="3022601"/>
                  <a:ext cx="49213" cy="44450"/>
                </a:xfrm>
                <a:custGeom>
                  <a:avLst/>
                  <a:gdLst>
                    <a:gd name="T0" fmla="*/ 31 w 31"/>
                    <a:gd name="T1" fmla="*/ 28 h 28"/>
                    <a:gd name="T2" fmla="*/ 31 w 31"/>
                    <a:gd name="T3" fmla="*/ 0 h 28"/>
                    <a:gd name="T4" fmla="*/ 0 w 31"/>
                    <a:gd name="T5" fmla="*/ 28 h 28"/>
                    <a:gd name="T6" fmla="*/ 0 w 31"/>
                    <a:gd name="T7" fmla="*/ 28 h 28"/>
                    <a:gd name="T8" fmla="*/ 31 w 31"/>
                    <a:gd name="T9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8">
                      <a:moveTo>
                        <a:pt x="31" y="28"/>
                      </a:moveTo>
                      <a:lnTo>
                        <a:pt x="31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31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49" name="Freeform 110">
                  <a:extLst>
                    <a:ext uri="{FF2B5EF4-FFF2-40B4-BE49-F238E27FC236}">
                      <a16:creationId xmlns="" xmlns:a16="http://schemas.microsoft.com/office/drawing/2014/main" id="{E226B23A-58E8-4282-AD12-06B9D61B1A8D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4349750" y="3022601"/>
                  <a:ext cx="247650" cy="282575"/>
                </a:xfrm>
                <a:custGeom>
                  <a:avLst/>
                  <a:gdLst>
                    <a:gd name="T0" fmla="*/ 39 w 156"/>
                    <a:gd name="T1" fmla="*/ 0 h 178"/>
                    <a:gd name="T2" fmla="*/ 39 w 156"/>
                    <a:gd name="T3" fmla="*/ 36 h 178"/>
                    <a:gd name="T4" fmla="*/ 0 w 156"/>
                    <a:gd name="T5" fmla="*/ 36 h 178"/>
                    <a:gd name="T6" fmla="*/ 0 w 156"/>
                    <a:gd name="T7" fmla="*/ 178 h 178"/>
                    <a:gd name="T8" fmla="*/ 156 w 156"/>
                    <a:gd name="T9" fmla="*/ 178 h 178"/>
                    <a:gd name="T10" fmla="*/ 156 w 156"/>
                    <a:gd name="T11" fmla="*/ 0 h 178"/>
                    <a:gd name="T12" fmla="*/ 39 w 156"/>
                    <a:gd name="T13" fmla="*/ 0 h 178"/>
                    <a:gd name="T14" fmla="*/ 26 w 156"/>
                    <a:gd name="T15" fmla="*/ 55 h 178"/>
                    <a:gd name="T16" fmla="*/ 95 w 156"/>
                    <a:gd name="T17" fmla="*/ 55 h 178"/>
                    <a:gd name="T18" fmla="*/ 95 w 156"/>
                    <a:gd name="T19" fmla="*/ 68 h 178"/>
                    <a:gd name="T20" fmla="*/ 26 w 156"/>
                    <a:gd name="T21" fmla="*/ 68 h 178"/>
                    <a:gd name="T22" fmla="*/ 26 w 156"/>
                    <a:gd name="T23" fmla="*/ 55 h 178"/>
                    <a:gd name="T24" fmla="*/ 26 w 156"/>
                    <a:gd name="T25" fmla="*/ 85 h 178"/>
                    <a:gd name="T26" fmla="*/ 48 w 156"/>
                    <a:gd name="T27" fmla="*/ 85 h 178"/>
                    <a:gd name="T28" fmla="*/ 48 w 156"/>
                    <a:gd name="T29" fmla="*/ 99 h 178"/>
                    <a:gd name="T30" fmla="*/ 26 w 156"/>
                    <a:gd name="T31" fmla="*/ 99 h 178"/>
                    <a:gd name="T32" fmla="*/ 26 w 156"/>
                    <a:gd name="T33" fmla="*/ 85 h 178"/>
                    <a:gd name="T34" fmla="*/ 76 w 156"/>
                    <a:gd name="T35" fmla="*/ 131 h 178"/>
                    <a:gd name="T36" fmla="*/ 26 w 156"/>
                    <a:gd name="T37" fmla="*/ 131 h 178"/>
                    <a:gd name="T38" fmla="*/ 26 w 156"/>
                    <a:gd name="T39" fmla="*/ 117 h 178"/>
                    <a:gd name="T40" fmla="*/ 76 w 156"/>
                    <a:gd name="T41" fmla="*/ 117 h 178"/>
                    <a:gd name="T42" fmla="*/ 76 w 156"/>
                    <a:gd name="T43" fmla="*/ 131 h 178"/>
                    <a:gd name="T44" fmla="*/ 109 w 156"/>
                    <a:gd name="T45" fmla="*/ 131 h 178"/>
                    <a:gd name="T46" fmla="*/ 88 w 156"/>
                    <a:gd name="T47" fmla="*/ 131 h 178"/>
                    <a:gd name="T48" fmla="*/ 88 w 156"/>
                    <a:gd name="T49" fmla="*/ 117 h 178"/>
                    <a:gd name="T50" fmla="*/ 109 w 156"/>
                    <a:gd name="T51" fmla="*/ 117 h 178"/>
                    <a:gd name="T52" fmla="*/ 109 w 156"/>
                    <a:gd name="T53" fmla="*/ 131 h 178"/>
                    <a:gd name="T54" fmla="*/ 109 w 156"/>
                    <a:gd name="T55" fmla="*/ 99 h 178"/>
                    <a:gd name="T56" fmla="*/ 59 w 156"/>
                    <a:gd name="T57" fmla="*/ 99 h 178"/>
                    <a:gd name="T58" fmla="*/ 59 w 156"/>
                    <a:gd name="T59" fmla="*/ 85 h 178"/>
                    <a:gd name="T60" fmla="*/ 109 w 156"/>
                    <a:gd name="T61" fmla="*/ 85 h 178"/>
                    <a:gd name="T62" fmla="*/ 109 w 156"/>
                    <a:gd name="T63" fmla="*/ 99 h 178"/>
                    <a:gd name="T64" fmla="*/ 135 w 156"/>
                    <a:gd name="T65" fmla="*/ 99 h 178"/>
                    <a:gd name="T66" fmla="*/ 122 w 156"/>
                    <a:gd name="T67" fmla="*/ 99 h 178"/>
                    <a:gd name="T68" fmla="*/ 122 w 156"/>
                    <a:gd name="T69" fmla="*/ 85 h 178"/>
                    <a:gd name="T70" fmla="*/ 135 w 156"/>
                    <a:gd name="T71" fmla="*/ 85 h 178"/>
                    <a:gd name="T72" fmla="*/ 135 w 156"/>
                    <a:gd name="T73" fmla="*/ 99 h 178"/>
                    <a:gd name="T74" fmla="*/ 135 w 156"/>
                    <a:gd name="T75" fmla="*/ 68 h 178"/>
                    <a:gd name="T76" fmla="*/ 105 w 156"/>
                    <a:gd name="T77" fmla="*/ 68 h 178"/>
                    <a:gd name="T78" fmla="*/ 105 w 156"/>
                    <a:gd name="T79" fmla="*/ 55 h 178"/>
                    <a:gd name="T80" fmla="*/ 135 w 156"/>
                    <a:gd name="T81" fmla="*/ 55 h 178"/>
                    <a:gd name="T82" fmla="*/ 135 w 156"/>
                    <a:gd name="T83" fmla="*/ 6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56" h="178">
                      <a:moveTo>
                        <a:pt x="39" y="0"/>
                      </a:moveTo>
                      <a:lnTo>
                        <a:pt x="39" y="36"/>
                      </a:lnTo>
                      <a:lnTo>
                        <a:pt x="0" y="36"/>
                      </a:lnTo>
                      <a:lnTo>
                        <a:pt x="0" y="178"/>
                      </a:lnTo>
                      <a:lnTo>
                        <a:pt x="156" y="178"/>
                      </a:lnTo>
                      <a:lnTo>
                        <a:pt x="156" y="0"/>
                      </a:lnTo>
                      <a:lnTo>
                        <a:pt x="39" y="0"/>
                      </a:lnTo>
                      <a:close/>
                      <a:moveTo>
                        <a:pt x="26" y="55"/>
                      </a:moveTo>
                      <a:lnTo>
                        <a:pt x="95" y="55"/>
                      </a:lnTo>
                      <a:lnTo>
                        <a:pt x="95" y="68"/>
                      </a:lnTo>
                      <a:lnTo>
                        <a:pt x="26" y="68"/>
                      </a:lnTo>
                      <a:lnTo>
                        <a:pt x="26" y="55"/>
                      </a:lnTo>
                      <a:close/>
                      <a:moveTo>
                        <a:pt x="26" y="85"/>
                      </a:moveTo>
                      <a:lnTo>
                        <a:pt x="48" y="85"/>
                      </a:lnTo>
                      <a:lnTo>
                        <a:pt x="48" y="99"/>
                      </a:lnTo>
                      <a:lnTo>
                        <a:pt x="26" y="99"/>
                      </a:lnTo>
                      <a:lnTo>
                        <a:pt x="26" y="85"/>
                      </a:lnTo>
                      <a:close/>
                      <a:moveTo>
                        <a:pt x="76" y="131"/>
                      </a:moveTo>
                      <a:lnTo>
                        <a:pt x="26" y="131"/>
                      </a:lnTo>
                      <a:lnTo>
                        <a:pt x="26" y="117"/>
                      </a:lnTo>
                      <a:lnTo>
                        <a:pt x="76" y="117"/>
                      </a:lnTo>
                      <a:lnTo>
                        <a:pt x="76" y="131"/>
                      </a:lnTo>
                      <a:close/>
                      <a:moveTo>
                        <a:pt x="109" y="131"/>
                      </a:moveTo>
                      <a:lnTo>
                        <a:pt x="88" y="131"/>
                      </a:lnTo>
                      <a:lnTo>
                        <a:pt x="88" y="117"/>
                      </a:lnTo>
                      <a:lnTo>
                        <a:pt x="109" y="117"/>
                      </a:lnTo>
                      <a:lnTo>
                        <a:pt x="109" y="131"/>
                      </a:lnTo>
                      <a:close/>
                      <a:moveTo>
                        <a:pt x="109" y="99"/>
                      </a:moveTo>
                      <a:lnTo>
                        <a:pt x="59" y="99"/>
                      </a:lnTo>
                      <a:lnTo>
                        <a:pt x="59" y="85"/>
                      </a:lnTo>
                      <a:lnTo>
                        <a:pt x="109" y="85"/>
                      </a:lnTo>
                      <a:lnTo>
                        <a:pt x="109" y="99"/>
                      </a:lnTo>
                      <a:close/>
                      <a:moveTo>
                        <a:pt x="135" y="99"/>
                      </a:moveTo>
                      <a:lnTo>
                        <a:pt x="122" y="99"/>
                      </a:lnTo>
                      <a:lnTo>
                        <a:pt x="122" y="85"/>
                      </a:lnTo>
                      <a:lnTo>
                        <a:pt x="135" y="85"/>
                      </a:lnTo>
                      <a:lnTo>
                        <a:pt x="135" y="99"/>
                      </a:lnTo>
                      <a:close/>
                      <a:moveTo>
                        <a:pt x="135" y="68"/>
                      </a:moveTo>
                      <a:lnTo>
                        <a:pt x="105" y="68"/>
                      </a:lnTo>
                      <a:lnTo>
                        <a:pt x="105" y="55"/>
                      </a:lnTo>
                      <a:lnTo>
                        <a:pt x="135" y="55"/>
                      </a:lnTo>
                      <a:lnTo>
                        <a:pt x="135" y="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</p:grpSp>
          <p:grpSp>
            <p:nvGrpSpPr>
              <p:cNvPr id="44" name="Group 97">
                <a:extLst>
                  <a:ext uri="{FF2B5EF4-FFF2-40B4-BE49-F238E27FC236}">
                    <a16:creationId xmlns="" xmlns:a16="http://schemas.microsoft.com/office/drawing/2014/main" id="{D5EF39BC-C1E9-48A4-BDB7-971BF48CFEF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569200" y="4335463"/>
                <a:ext cx="630238" cy="630238"/>
                <a:chOff x="7569200" y="4335463"/>
                <a:chExt cx="630238" cy="630238"/>
              </a:xfrm>
            </p:grpSpPr>
            <p:sp>
              <p:nvSpPr>
                <p:cNvPr id="45" name="Freeform 111">
                  <a:extLst>
                    <a:ext uri="{FF2B5EF4-FFF2-40B4-BE49-F238E27FC236}">
                      <a16:creationId xmlns="" xmlns:a16="http://schemas.microsoft.com/office/drawing/2014/main" id="{38A50626-9E4C-46A2-ABBE-33DCD5E9BA8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569200" y="4335463"/>
                  <a:ext cx="630238" cy="630238"/>
                </a:xfrm>
                <a:custGeom>
                  <a:avLst/>
                  <a:gdLst>
                    <a:gd name="T0" fmla="*/ 599 w 632"/>
                    <a:gd name="T1" fmla="*/ 378 h 632"/>
                    <a:gd name="T2" fmla="*/ 255 w 632"/>
                    <a:gd name="T3" fmla="*/ 599 h 632"/>
                    <a:gd name="T4" fmla="*/ 34 w 632"/>
                    <a:gd name="T5" fmla="*/ 255 h 632"/>
                    <a:gd name="T6" fmla="*/ 377 w 632"/>
                    <a:gd name="T7" fmla="*/ 34 h 632"/>
                    <a:gd name="T8" fmla="*/ 599 w 632"/>
                    <a:gd name="T9" fmla="*/ 378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32" h="632">
                      <a:moveTo>
                        <a:pt x="599" y="378"/>
                      </a:moveTo>
                      <a:cubicBezTo>
                        <a:pt x="565" y="533"/>
                        <a:pt x="411" y="632"/>
                        <a:pt x="255" y="599"/>
                      </a:cubicBezTo>
                      <a:cubicBezTo>
                        <a:pt x="99" y="565"/>
                        <a:pt x="0" y="411"/>
                        <a:pt x="34" y="255"/>
                      </a:cubicBezTo>
                      <a:cubicBezTo>
                        <a:pt x="68" y="99"/>
                        <a:pt x="222" y="0"/>
                        <a:pt x="377" y="34"/>
                      </a:cubicBezTo>
                      <a:cubicBezTo>
                        <a:pt x="533" y="68"/>
                        <a:pt x="632" y="222"/>
                        <a:pt x="599" y="3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  <p:sp>
              <p:nvSpPr>
                <p:cNvPr id="46" name="Freeform 112">
                  <a:extLst>
                    <a:ext uri="{FF2B5EF4-FFF2-40B4-BE49-F238E27FC236}">
                      <a16:creationId xmlns="" xmlns:a16="http://schemas.microsoft.com/office/drawing/2014/main" id="{875F9B37-8B47-4374-A1EE-09038D40CD1C}"/>
                    </a:ext>
                  </a:extLst>
                </p:cNvPr>
                <p:cNvSpPr>
                  <a:spLocks noChangeAspect="1" noEditPoints="1"/>
                </p:cNvSpPr>
                <p:nvPr/>
              </p:nvSpPr>
              <p:spPr bwMode="auto">
                <a:xfrm>
                  <a:off x="7673975" y="4537076"/>
                  <a:ext cx="411163" cy="209550"/>
                </a:xfrm>
                <a:custGeom>
                  <a:avLst/>
                  <a:gdLst>
                    <a:gd name="T0" fmla="*/ 412 w 412"/>
                    <a:gd name="T1" fmla="*/ 76 h 211"/>
                    <a:gd name="T2" fmla="*/ 407 w 412"/>
                    <a:gd name="T3" fmla="*/ 0 h 211"/>
                    <a:gd name="T4" fmla="*/ 330 w 412"/>
                    <a:gd name="T5" fmla="*/ 11 h 211"/>
                    <a:gd name="T6" fmla="*/ 361 w 412"/>
                    <a:gd name="T7" fmla="*/ 36 h 211"/>
                    <a:gd name="T8" fmla="*/ 283 w 412"/>
                    <a:gd name="T9" fmla="*/ 133 h 211"/>
                    <a:gd name="T10" fmla="*/ 276 w 412"/>
                    <a:gd name="T11" fmla="*/ 132 h 211"/>
                    <a:gd name="T12" fmla="*/ 253 w 412"/>
                    <a:gd name="T13" fmla="*/ 136 h 211"/>
                    <a:gd name="T14" fmla="*/ 201 w 412"/>
                    <a:gd name="T15" fmla="*/ 91 h 211"/>
                    <a:gd name="T16" fmla="*/ 203 w 412"/>
                    <a:gd name="T17" fmla="*/ 82 h 211"/>
                    <a:gd name="T18" fmla="*/ 169 w 412"/>
                    <a:gd name="T19" fmla="*/ 39 h 211"/>
                    <a:gd name="T20" fmla="*/ 140 w 412"/>
                    <a:gd name="T21" fmla="*/ 47 h 211"/>
                    <a:gd name="T22" fmla="*/ 125 w 412"/>
                    <a:gd name="T23" fmla="*/ 73 h 211"/>
                    <a:gd name="T24" fmla="*/ 126 w 412"/>
                    <a:gd name="T25" fmla="*/ 87 h 211"/>
                    <a:gd name="T26" fmla="*/ 63 w 412"/>
                    <a:gd name="T27" fmla="*/ 130 h 211"/>
                    <a:gd name="T28" fmla="*/ 46 w 412"/>
                    <a:gd name="T29" fmla="*/ 123 h 211"/>
                    <a:gd name="T30" fmla="*/ 17 w 412"/>
                    <a:gd name="T31" fmla="*/ 132 h 211"/>
                    <a:gd name="T32" fmla="*/ 2 w 412"/>
                    <a:gd name="T33" fmla="*/ 158 h 211"/>
                    <a:gd name="T34" fmla="*/ 33 w 412"/>
                    <a:gd name="T35" fmla="*/ 201 h 211"/>
                    <a:gd name="T36" fmla="*/ 37 w 412"/>
                    <a:gd name="T37" fmla="*/ 202 h 211"/>
                    <a:gd name="T38" fmla="*/ 80 w 412"/>
                    <a:gd name="T39" fmla="*/ 167 h 211"/>
                    <a:gd name="T40" fmla="*/ 79 w 412"/>
                    <a:gd name="T41" fmla="*/ 153 h 211"/>
                    <a:gd name="T42" fmla="*/ 142 w 412"/>
                    <a:gd name="T43" fmla="*/ 111 h 211"/>
                    <a:gd name="T44" fmla="*/ 156 w 412"/>
                    <a:gd name="T45" fmla="*/ 116 h 211"/>
                    <a:gd name="T46" fmla="*/ 160 w 412"/>
                    <a:gd name="T47" fmla="*/ 117 h 211"/>
                    <a:gd name="T48" fmla="*/ 183 w 412"/>
                    <a:gd name="T49" fmla="*/ 113 h 211"/>
                    <a:gd name="T50" fmla="*/ 234 w 412"/>
                    <a:gd name="T51" fmla="*/ 157 h 211"/>
                    <a:gd name="T52" fmla="*/ 232 w 412"/>
                    <a:gd name="T53" fmla="*/ 166 h 211"/>
                    <a:gd name="T54" fmla="*/ 263 w 412"/>
                    <a:gd name="T55" fmla="*/ 209 h 211"/>
                    <a:gd name="T56" fmla="*/ 266 w 412"/>
                    <a:gd name="T57" fmla="*/ 210 h 211"/>
                    <a:gd name="T58" fmla="*/ 295 w 412"/>
                    <a:gd name="T59" fmla="*/ 202 h 211"/>
                    <a:gd name="T60" fmla="*/ 310 w 412"/>
                    <a:gd name="T61" fmla="*/ 175 h 211"/>
                    <a:gd name="T62" fmla="*/ 305 w 412"/>
                    <a:gd name="T63" fmla="*/ 152 h 211"/>
                    <a:gd name="T64" fmla="*/ 383 w 412"/>
                    <a:gd name="T65" fmla="*/ 53 h 211"/>
                    <a:gd name="T66" fmla="*/ 412 w 412"/>
                    <a:gd name="T67" fmla="*/ 76 h 211"/>
                    <a:gd name="T68" fmla="*/ 38 w 412"/>
                    <a:gd name="T69" fmla="*/ 189 h 211"/>
                    <a:gd name="T70" fmla="*/ 14 w 412"/>
                    <a:gd name="T71" fmla="*/ 159 h 211"/>
                    <a:gd name="T72" fmla="*/ 24 w 412"/>
                    <a:gd name="T73" fmla="*/ 141 h 211"/>
                    <a:gd name="T74" fmla="*/ 44 w 412"/>
                    <a:gd name="T75" fmla="*/ 136 h 211"/>
                    <a:gd name="T76" fmla="*/ 47 w 412"/>
                    <a:gd name="T77" fmla="*/ 136 h 211"/>
                    <a:gd name="T78" fmla="*/ 68 w 412"/>
                    <a:gd name="T79" fmla="*/ 166 h 211"/>
                    <a:gd name="T80" fmla="*/ 38 w 412"/>
                    <a:gd name="T81" fmla="*/ 189 h 211"/>
                    <a:gd name="T82" fmla="*/ 161 w 412"/>
                    <a:gd name="T83" fmla="*/ 105 h 211"/>
                    <a:gd name="T84" fmla="*/ 137 w 412"/>
                    <a:gd name="T85" fmla="*/ 75 h 211"/>
                    <a:gd name="T86" fmla="*/ 147 w 412"/>
                    <a:gd name="T87" fmla="*/ 57 h 211"/>
                    <a:gd name="T88" fmla="*/ 167 w 412"/>
                    <a:gd name="T89" fmla="*/ 51 h 211"/>
                    <a:gd name="T90" fmla="*/ 170 w 412"/>
                    <a:gd name="T91" fmla="*/ 52 h 211"/>
                    <a:gd name="T92" fmla="*/ 191 w 412"/>
                    <a:gd name="T93" fmla="*/ 81 h 211"/>
                    <a:gd name="T94" fmla="*/ 161 w 412"/>
                    <a:gd name="T95" fmla="*/ 105 h 211"/>
                    <a:gd name="T96" fmla="*/ 288 w 412"/>
                    <a:gd name="T97" fmla="*/ 192 h 211"/>
                    <a:gd name="T98" fmla="*/ 268 w 412"/>
                    <a:gd name="T99" fmla="*/ 198 h 211"/>
                    <a:gd name="T100" fmla="*/ 244 w 412"/>
                    <a:gd name="T101" fmla="*/ 168 h 211"/>
                    <a:gd name="T102" fmla="*/ 254 w 412"/>
                    <a:gd name="T103" fmla="*/ 150 h 211"/>
                    <a:gd name="T104" fmla="*/ 274 w 412"/>
                    <a:gd name="T105" fmla="*/ 144 h 211"/>
                    <a:gd name="T106" fmla="*/ 277 w 412"/>
                    <a:gd name="T107" fmla="*/ 144 h 211"/>
                    <a:gd name="T108" fmla="*/ 298 w 412"/>
                    <a:gd name="T109" fmla="*/ 174 h 211"/>
                    <a:gd name="T110" fmla="*/ 288 w 412"/>
                    <a:gd name="T111" fmla="*/ 192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12" h="211">
                      <a:moveTo>
                        <a:pt x="412" y="76"/>
                      </a:moveTo>
                      <a:cubicBezTo>
                        <a:pt x="407" y="0"/>
                        <a:pt x="407" y="0"/>
                        <a:pt x="407" y="0"/>
                      </a:cubicBezTo>
                      <a:cubicBezTo>
                        <a:pt x="330" y="11"/>
                        <a:pt x="330" y="11"/>
                        <a:pt x="330" y="11"/>
                      </a:cubicBezTo>
                      <a:cubicBezTo>
                        <a:pt x="361" y="36"/>
                        <a:pt x="361" y="36"/>
                        <a:pt x="361" y="36"/>
                      </a:cubicBezTo>
                      <a:cubicBezTo>
                        <a:pt x="283" y="133"/>
                        <a:pt x="283" y="133"/>
                        <a:pt x="283" y="133"/>
                      </a:cubicBezTo>
                      <a:cubicBezTo>
                        <a:pt x="281" y="133"/>
                        <a:pt x="278" y="132"/>
                        <a:pt x="276" y="132"/>
                      </a:cubicBezTo>
                      <a:cubicBezTo>
                        <a:pt x="268" y="131"/>
                        <a:pt x="260" y="132"/>
                        <a:pt x="253" y="136"/>
                      </a:cubicBezTo>
                      <a:cubicBezTo>
                        <a:pt x="201" y="91"/>
                        <a:pt x="201" y="91"/>
                        <a:pt x="201" y="91"/>
                      </a:cubicBezTo>
                      <a:cubicBezTo>
                        <a:pt x="202" y="88"/>
                        <a:pt x="203" y="85"/>
                        <a:pt x="203" y="82"/>
                      </a:cubicBezTo>
                      <a:cubicBezTo>
                        <a:pt x="206" y="61"/>
                        <a:pt x="191" y="41"/>
                        <a:pt x="169" y="39"/>
                      </a:cubicBezTo>
                      <a:cubicBezTo>
                        <a:pt x="158" y="37"/>
                        <a:pt x="148" y="40"/>
                        <a:pt x="140" y="47"/>
                      </a:cubicBezTo>
                      <a:cubicBezTo>
                        <a:pt x="132" y="53"/>
                        <a:pt x="126" y="63"/>
                        <a:pt x="125" y="73"/>
                      </a:cubicBezTo>
                      <a:cubicBezTo>
                        <a:pt x="125" y="78"/>
                        <a:pt x="125" y="83"/>
                        <a:pt x="126" y="87"/>
                      </a:cubicBezTo>
                      <a:cubicBezTo>
                        <a:pt x="63" y="130"/>
                        <a:pt x="63" y="130"/>
                        <a:pt x="63" y="130"/>
                      </a:cubicBezTo>
                      <a:cubicBezTo>
                        <a:pt x="58" y="127"/>
                        <a:pt x="52" y="124"/>
                        <a:pt x="46" y="123"/>
                      </a:cubicBezTo>
                      <a:cubicBezTo>
                        <a:pt x="35" y="122"/>
                        <a:pt x="25" y="125"/>
                        <a:pt x="17" y="132"/>
                      </a:cubicBezTo>
                      <a:cubicBezTo>
                        <a:pt x="8" y="138"/>
                        <a:pt x="3" y="147"/>
                        <a:pt x="2" y="158"/>
                      </a:cubicBezTo>
                      <a:cubicBezTo>
                        <a:pt x="0" y="178"/>
                        <a:pt x="13" y="197"/>
                        <a:pt x="33" y="201"/>
                      </a:cubicBezTo>
                      <a:cubicBezTo>
                        <a:pt x="34" y="201"/>
                        <a:pt x="35" y="201"/>
                        <a:pt x="37" y="202"/>
                      </a:cubicBezTo>
                      <a:cubicBezTo>
                        <a:pt x="58" y="204"/>
                        <a:pt x="78" y="189"/>
                        <a:pt x="80" y="167"/>
                      </a:cubicBezTo>
                      <a:cubicBezTo>
                        <a:pt x="81" y="162"/>
                        <a:pt x="80" y="158"/>
                        <a:pt x="79" y="153"/>
                      </a:cubicBezTo>
                      <a:cubicBezTo>
                        <a:pt x="142" y="111"/>
                        <a:pt x="142" y="111"/>
                        <a:pt x="142" y="111"/>
                      </a:cubicBezTo>
                      <a:cubicBezTo>
                        <a:pt x="146" y="113"/>
                        <a:pt x="151" y="115"/>
                        <a:pt x="156" y="116"/>
                      </a:cubicBezTo>
                      <a:cubicBezTo>
                        <a:pt x="157" y="117"/>
                        <a:pt x="158" y="117"/>
                        <a:pt x="160" y="117"/>
                      </a:cubicBezTo>
                      <a:cubicBezTo>
                        <a:pt x="168" y="118"/>
                        <a:pt x="176" y="116"/>
                        <a:pt x="183" y="113"/>
                      </a:cubicBezTo>
                      <a:cubicBezTo>
                        <a:pt x="234" y="157"/>
                        <a:pt x="234" y="157"/>
                        <a:pt x="234" y="157"/>
                      </a:cubicBezTo>
                      <a:cubicBezTo>
                        <a:pt x="233" y="160"/>
                        <a:pt x="232" y="163"/>
                        <a:pt x="232" y="166"/>
                      </a:cubicBezTo>
                      <a:cubicBezTo>
                        <a:pt x="229" y="186"/>
                        <a:pt x="243" y="205"/>
                        <a:pt x="263" y="209"/>
                      </a:cubicBezTo>
                      <a:cubicBezTo>
                        <a:pt x="264" y="210"/>
                        <a:pt x="265" y="210"/>
                        <a:pt x="266" y="210"/>
                      </a:cubicBezTo>
                      <a:cubicBezTo>
                        <a:pt x="277" y="211"/>
                        <a:pt x="287" y="208"/>
                        <a:pt x="295" y="202"/>
                      </a:cubicBezTo>
                      <a:cubicBezTo>
                        <a:pt x="304" y="195"/>
                        <a:pt x="309" y="186"/>
                        <a:pt x="310" y="175"/>
                      </a:cubicBezTo>
                      <a:cubicBezTo>
                        <a:pt x="311" y="167"/>
                        <a:pt x="309" y="159"/>
                        <a:pt x="305" y="152"/>
                      </a:cubicBezTo>
                      <a:cubicBezTo>
                        <a:pt x="383" y="53"/>
                        <a:pt x="383" y="53"/>
                        <a:pt x="383" y="53"/>
                      </a:cubicBezTo>
                      <a:lnTo>
                        <a:pt x="412" y="76"/>
                      </a:lnTo>
                      <a:close/>
                      <a:moveTo>
                        <a:pt x="38" y="189"/>
                      </a:moveTo>
                      <a:cubicBezTo>
                        <a:pt x="23" y="187"/>
                        <a:pt x="13" y="174"/>
                        <a:pt x="14" y="159"/>
                      </a:cubicBezTo>
                      <a:cubicBezTo>
                        <a:pt x="15" y="152"/>
                        <a:pt x="19" y="146"/>
                        <a:pt x="24" y="141"/>
                      </a:cubicBezTo>
                      <a:cubicBezTo>
                        <a:pt x="30" y="137"/>
                        <a:pt x="37" y="135"/>
                        <a:pt x="44" y="136"/>
                      </a:cubicBezTo>
                      <a:cubicBezTo>
                        <a:pt x="45" y="136"/>
                        <a:pt x="46" y="136"/>
                        <a:pt x="47" y="136"/>
                      </a:cubicBezTo>
                      <a:cubicBezTo>
                        <a:pt x="61" y="139"/>
                        <a:pt x="70" y="152"/>
                        <a:pt x="68" y="166"/>
                      </a:cubicBezTo>
                      <a:cubicBezTo>
                        <a:pt x="66" y="180"/>
                        <a:pt x="53" y="191"/>
                        <a:pt x="38" y="189"/>
                      </a:cubicBezTo>
                      <a:close/>
                      <a:moveTo>
                        <a:pt x="161" y="105"/>
                      </a:moveTo>
                      <a:cubicBezTo>
                        <a:pt x="146" y="103"/>
                        <a:pt x="136" y="89"/>
                        <a:pt x="137" y="75"/>
                      </a:cubicBezTo>
                      <a:cubicBezTo>
                        <a:pt x="138" y="68"/>
                        <a:pt x="142" y="61"/>
                        <a:pt x="147" y="57"/>
                      </a:cubicBezTo>
                      <a:cubicBezTo>
                        <a:pt x="153" y="52"/>
                        <a:pt x="160" y="50"/>
                        <a:pt x="167" y="51"/>
                      </a:cubicBezTo>
                      <a:cubicBezTo>
                        <a:pt x="168" y="51"/>
                        <a:pt x="169" y="51"/>
                        <a:pt x="170" y="52"/>
                      </a:cubicBezTo>
                      <a:cubicBezTo>
                        <a:pt x="184" y="54"/>
                        <a:pt x="193" y="67"/>
                        <a:pt x="191" y="81"/>
                      </a:cubicBezTo>
                      <a:cubicBezTo>
                        <a:pt x="189" y="96"/>
                        <a:pt x="176" y="106"/>
                        <a:pt x="161" y="105"/>
                      </a:cubicBezTo>
                      <a:close/>
                      <a:moveTo>
                        <a:pt x="288" y="192"/>
                      </a:moveTo>
                      <a:cubicBezTo>
                        <a:pt x="282" y="196"/>
                        <a:pt x="275" y="198"/>
                        <a:pt x="268" y="198"/>
                      </a:cubicBezTo>
                      <a:cubicBezTo>
                        <a:pt x="253" y="196"/>
                        <a:pt x="242" y="182"/>
                        <a:pt x="244" y="168"/>
                      </a:cubicBezTo>
                      <a:cubicBezTo>
                        <a:pt x="245" y="160"/>
                        <a:pt x="249" y="154"/>
                        <a:pt x="254" y="150"/>
                      </a:cubicBezTo>
                      <a:cubicBezTo>
                        <a:pt x="260" y="145"/>
                        <a:pt x="267" y="143"/>
                        <a:pt x="274" y="144"/>
                      </a:cubicBezTo>
                      <a:cubicBezTo>
                        <a:pt x="275" y="144"/>
                        <a:pt x="276" y="144"/>
                        <a:pt x="277" y="144"/>
                      </a:cubicBezTo>
                      <a:cubicBezTo>
                        <a:pt x="290" y="147"/>
                        <a:pt x="299" y="160"/>
                        <a:pt x="298" y="174"/>
                      </a:cubicBezTo>
                      <a:cubicBezTo>
                        <a:pt x="297" y="181"/>
                        <a:pt x="293" y="188"/>
                        <a:pt x="288" y="192"/>
                      </a:cubicBezTo>
                      <a:close/>
                    </a:path>
                  </a:pathLst>
                </a:custGeom>
                <a:solidFill>
                  <a:srgbClr val="7543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400">
                    <a:defRPr/>
                  </a:pPr>
                  <a:endParaRPr lang="en-IN" kern="0" smtClean="0">
                    <a:solidFill>
                      <a:prstClr val="black"/>
                    </a:solidFill>
                    <a:latin typeface="Signika Negative"/>
                  </a:endParaRPr>
                </a:p>
              </p:txBody>
            </p:sp>
          </p:grpSp>
        </p:grpSp>
        <p:grpSp>
          <p:nvGrpSpPr>
            <p:cNvPr id="9" name="Group 99">
              <a:extLst>
                <a:ext uri="{FF2B5EF4-FFF2-40B4-BE49-F238E27FC236}">
                  <a16:creationId xmlns="" xmlns:a16="http://schemas.microsoft.com/office/drawing/2014/main" id="{FDD53687-8C4F-4143-B78E-B5DFBAFB126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438650" y="3390901"/>
              <a:ext cx="3541713" cy="2784475"/>
              <a:chOff x="4438650" y="3390901"/>
              <a:chExt cx="3541713" cy="2784475"/>
            </a:xfrm>
          </p:grpSpPr>
          <p:sp>
            <p:nvSpPr>
              <p:cNvPr id="10" name="Freeform 81">
                <a:extLst>
                  <a:ext uri="{FF2B5EF4-FFF2-40B4-BE49-F238E27FC236}">
                    <a16:creationId xmlns="" xmlns:a16="http://schemas.microsoft.com/office/drawing/2014/main" id="{B314E2A3-AE59-4FBB-B9CC-C9F399A6FB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680325" y="4914901"/>
                <a:ext cx="300038" cy="206375"/>
              </a:xfrm>
              <a:custGeom>
                <a:avLst/>
                <a:gdLst>
                  <a:gd name="T0" fmla="*/ 4 w 301"/>
                  <a:gd name="T1" fmla="*/ 51 h 207"/>
                  <a:gd name="T2" fmla="*/ 42 w 301"/>
                  <a:gd name="T3" fmla="*/ 48 h 207"/>
                  <a:gd name="T4" fmla="*/ 219 w 301"/>
                  <a:gd name="T5" fmla="*/ 0 h 207"/>
                  <a:gd name="T6" fmla="*/ 185 w 301"/>
                  <a:gd name="T7" fmla="*/ 44 h 207"/>
                  <a:gd name="T8" fmla="*/ 148 w 301"/>
                  <a:gd name="T9" fmla="*/ 70 h 207"/>
                  <a:gd name="T10" fmla="*/ 206 w 301"/>
                  <a:gd name="T11" fmla="*/ 100 h 207"/>
                  <a:gd name="T12" fmla="*/ 294 w 301"/>
                  <a:gd name="T13" fmla="*/ 115 h 207"/>
                  <a:gd name="T14" fmla="*/ 291 w 301"/>
                  <a:gd name="T15" fmla="*/ 137 h 207"/>
                  <a:gd name="T16" fmla="*/ 291 w 301"/>
                  <a:gd name="T17" fmla="*/ 160 h 207"/>
                  <a:gd name="T18" fmla="*/ 208 w 301"/>
                  <a:gd name="T19" fmla="*/ 174 h 207"/>
                  <a:gd name="T20" fmla="*/ 259 w 301"/>
                  <a:gd name="T21" fmla="*/ 206 h 207"/>
                  <a:gd name="T22" fmla="*/ 185 w 301"/>
                  <a:gd name="T23" fmla="*/ 192 h 207"/>
                  <a:gd name="T24" fmla="*/ 94 w 301"/>
                  <a:gd name="T25" fmla="*/ 169 h 207"/>
                  <a:gd name="T26" fmla="*/ 20 w 301"/>
                  <a:gd name="T27" fmla="*/ 123 h 207"/>
                  <a:gd name="T28" fmla="*/ 1 w 301"/>
                  <a:gd name="T29" fmla="*/ 118 h 207"/>
                  <a:gd name="T30" fmla="*/ 4 w 301"/>
                  <a:gd name="T31" fmla="*/ 5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1" h="207">
                    <a:moveTo>
                      <a:pt x="4" y="51"/>
                    </a:moveTo>
                    <a:cubicBezTo>
                      <a:pt x="20" y="50"/>
                      <a:pt x="25" y="50"/>
                      <a:pt x="42" y="48"/>
                    </a:cubicBezTo>
                    <a:cubicBezTo>
                      <a:pt x="59" y="46"/>
                      <a:pt x="219" y="0"/>
                      <a:pt x="219" y="0"/>
                    </a:cubicBezTo>
                    <a:cubicBezTo>
                      <a:pt x="219" y="0"/>
                      <a:pt x="224" y="34"/>
                      <a:pt x="185" y="44"/>
                    </a:cubicBezTo>
                    <a:cubicBezTo>
                      <a:pt x="147" y="53"/>
                      <a:pt x="148" y="70"/>
                      <a:pt x="148" y="70"/>
                    </a:cubicBezTo>
                    <a:cubicBezTo>
                      <a:pt x="148" y="70"/>
                      <a:pt x="153" y="75"/>
                      <a:pt x="206" y="100"/>
                    </a:cubicBezTo>
                    <a:cubicBezTo>
                      <a:pt x="237" y="104"/>
                      <a:pt x="278" y="101"/>
                      <a:pt x="294" y="115"/>
                    </a:cubicBezTo>
                    <a:cubicBezTo>
                      <a:pt x="298" y="118"/>
                      <a:pt x="301" y="134"/>
                      <a:pt x="291" y="137"/>
                    </a:cubicBezTo>
                    <a:cubicBezTo>
                      <a:pt x="297" y="146"/>
                      <a:pt x="294" y="157"/>
                      <a:pt x="291" y="160"/>
                    </a:cubicBezTo>
                    <a:cubicBezTo>
                      <a:pt x="286" y="165"/>
                      <a:pt x="247" y="171"/>
                      <a:pt x="208" y="174"/>
                    </a:cubicBezTo>
                    <a:cubicBezTo>
                      <a:pt x="226" y="184"/>
                      <a:pt x="270" y="190"/>
                      <a:pt x="259" y="206"/>
                    </a:cubicBezTo>
                    <a:cubicBezTo>
                      <a:pt x="249" y="207"/>
                      <a:pt x="190" y="193"/>
                      <a:pt x="185" y="192"/>
                    </a:cubicBezTo>
                    <a:cubicBezTo>
                      <a:pt x="175" y="188"/>
                      <a:pt x="128" y="183"/>
                      <a:pt x="94" y="169"/>
                    </a:cubicBezTo>
                    <a:cubicBezTo>
                      <a:pt x="59" y="155"/>
                      <a:pt x="20" y="123"/>
                      <a:pt x="20" y="123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0" y="89"/>
                      <a:pt x="4" y="51"/>
                    </a:cubicBezTo>
                    <a:close/>
                  </a:path>
                </a:pathLst>
              </a:custGeom>
              <a:gradFill>
                <a:gsLst>
                  <a:gs pos="5000">
                    <a:srgbClr val="4472C4">
                      <a:lumMod val="5000"/>
                      <a:lumOff val="95000"/>
                    </a:srgbClr>
                  </a:gs>
                  <a:gs pos="57000">
                    <a:srgbClr val="A2D8E4"/>
                  </a:gs>
                  <a:gs pos="82000">
                    <a:srgbClr val="86C9D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11" name="Freeform 82">
                <a:extLst>
                  <a:ext uri="{FF2B5EF4-FFF2-40B4-BE49-F238E27FC236}">
                    <a16:creationId xmlns="" xmlns:a16="http://schemas.microsoft.com/office/drawing/2014/main" id="{3A68A42C-6F45-48E0-AA3D-AE51739F31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35675" y="4106863"/>
                <a:ext cx="1651000" cy="1031875"/>
              </a:xfrm>
              <a:custGeom>
                <a:avLst/>
                <a:gdLst>
                  <a:gd name="T0" fmla="*/ 489 w 1654"/>
                  <a:gd name="T1" fmla="*/ 211 h 1037"/>
                  <a:gd name="T2" fmla="*/ 934 w 1654"/>
                  <a:gd name="T3" fmla="*/ 855 h 1037"/>
                  <a:gd name="T4" fmla="*/ 1651 w 1654"/>
                  <a:gd name="T5" fmla="*/ 855 h 1037"/>
                  <a:gd name="T6" fmla="*/ 1654 w 1654"/>
                  <a:gd name="T7" fmla="*/ 954 h 1037"/>
                  <a:gd name="T8" fmla="*/ 931 w 1654"/>
                  <a:gd name="T9" fmla="*/ 1032 h 1037"/>
                  <a:gd name="T10" fmla="*/ 704 w 1654"/>
                  <a:gd name="T11" fmla="*/ 940 h 1037"/>
                  <a:gd name="T12" fmla="*/ 440 w 1654"/>
                  <a:gd name="T13" fmla="*/ 691 h 1037"/>
                  <a:gd name="T14" fmla="*/ 170 w 1654"/>
                  <a:gd name="T15" fmla="*/ 26 h 1037"/>
                  <a:gd name="T16" fmla="*/ 489 w 1654"/>
                  <a:gd name="T17" fmla="*/ 211 h 1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4" h="1037">
                    <a:moveTo>
                      <a:pt x="489" y="211"/>
                    </a:moveTo>
                    <a:cubicBezTo>
                      <a:pt x="607" y="398"/>
                      <a:pt x="792" y="661"/>
                      <a:pt x="934" y="855"/>
                    </a:cubicBezTo>
                    <a:cubicBezTo>
                      <a:pt x="1267" y="860"/>
                      <a:pt x="1651" y="855"/>
                      <a:pt x="1651" y="855"/>
                    </a:cubicBezTo>
                    <a:cubicBezTo>
                      <a:pt x="1654" y="954"/>
                      <a:pt x="1654" y="954"/>
                      <a:pt x="1654" y="954"/>
                    </a:cubicBezTo>
                    <a:cubicBezTo>
                      <a:pt x="1654" y="954"/>
                      <a:pt x="1298" y="1011"/>
                      <a:pt x="931" y="1032"/>
                    </a:cubicBezTo>
                    <a:cubicBezTo>
                      <a:pt x="856" y="1037"/>
                      <a:pt x="782" y="1018"/>
                      <a:pt x="704" y="940"/>
                    </a:cubicBezTo>
                    <a:cubicBezTo>
                      <a:pt x="605" y="841"/>
                      <a:pt x="440" y="691"/>
                      <a:pt x="440" y="691"/>
                    </a:cubicBezTo>
                    <a:cubicBezTo>
                      <a:pt x="440" y="691"/>
                      <a:pt x="0" y="0"/>
                      <a:pt x="170" y="26"/>
                    </a:cubicBezTo>
                    <a:cubicBezTo>
                      <a:pt x="249" y="37"/>
                      <a:pt x="362" y="8"/>
                      <a:pt x="489" y="211"/>
                    </a:cubicBezTo>
                    <a:close/>
                  </a:path>
                </a:pathLst>
              </a:custGeom>
              <a:solidFill>
                <a:srgbClr val="213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12" name="Freeform 83">
                <a:extLst>
                  <a:ext uri="{FF2B5EF4-FFF2-40B4-BE49-F238E27FC236}">
                    <a16:creationId xmlns="" xmlns:a16="http://schemas.microsoft.com/office/drawing/2014/main" id="{2E602D34-2180-483A-8AB5-88B16FF626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088" y="4945063"/>
                <a:ext cx="1087438" cy="1039813"/>
              </a:xfrm>
              <a:custGeom>
                <a:avLst/>
                <a:gdLst>
                  <a:gd name="T0" fmla="*/ 0 w 1089"/>
                  <a:gd name="T1" fmla="*/ 1044 h 1044"/>
                  <a:gd name="T2" fmla="*/ 546 w 1089"/>
                  <a:gd name="T3" fmla="*/ 902 h 1044"/>
                  <a:gd name="T4" fmla="*/ 1089 w 1089"/>
                  <a:gd name="T5" fmla="*/ 0 h 1044"/>
                  <a:gd name="T6" fmla="*/ 87 w 1089"/>
                  <a:gd name="T7" fmla="*/ 836 h 1044"/>
                  <a:gd name="T8" fmla="*/ 0 w 1089"/>
                  <a:gd name="T9" fmla="*/ 1044 h 10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9" h="1044">
                    <a:moveTo>
                      <a:pt x="0" y="1044"/>
                    </a:moveTo>
                    <a:cubicBezTo>
                      <a:pt x="0" y="1044"/>
                      <a:pt x="116" y="922"/>
                      <a:pt x="546" y="902"/>
                    </a:cubicBezTo>
                    <a:cubicBezTo>
                      <a:pt x="953" y="883"/>
                      <a:pt x="1089" y="0"/>
                      <a:pt x="1089" y="0"/>
                    </a:cubicBezTo>
                    <a:cubicBezTo>
                      <a:pt x="1089" y="0"/>
                      <a:pt x="322" y="552"/>
                      <a:pt x="87" y="836"/>
                    </a:cubicBezTo>
                    <a:cubicBezTo>
                      <a:pt x="24" y="912"/>
                      <a:pt x="0" y="1044"/>
                      <a:pt x="0" y="1044"/>
                    </a:cubicBezTo>
                  </a:path>
                </a:pathLst>
              </a:custGeom>
              <a:solidFill>
                <a:srgbClr val="415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13" name="Freeform 84">
                <a:extLst>
                  <a:ext uri="{FF2B5EF4-FFF2-40B4-BE49-F238E27FC236}">
                    <a16:creationId xmlns="" xmlns:a16="http://schemas.microsoft.com/office/drawing/2014/main" id="{132FA12F-0F32-4E38-A863-688EB74EF5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554788" y="4589463"/>
                <a:ext cx="69850" cy="320675"/>
              </a:xfrm>
              <a:custGeom>
                <a:avLst/>
                <a:gdLst>
                  <a:gd name="T0" fmla="*/ 0 w 70"/>
                  <a:gd name="T1" fmla="*/ 73 h 322"/>
                  <a:gd name="T2" fmla="*/ 59 w 70"/>
                  <a:gd name="T3" fmla="*/ 117 h 322"/>
                  <a:gd name="T4" fmla="*/ 46 w 70"/>
                  <a:gd name="T5" fmla="*/ 322 h 322"/>
                  <a:gd name="T6" fmla="*/ 15 w 70"/>
                  <a:gd name="T7" fmla="*/ 295 h 322"/>
                  <a:gd name="T8" fmla="*/ 0 w 70"/>
                  <a:gd name="T9" fmla="*/ 73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322">
                    <a:moveTo>
                      <a:pt x="0" y="73"/>
                    </a:moveTo>
                    <a:cubicBezTo>
                      <a:pt x="0" y="73"/>
                      <a:pt x="47" y="0"/>
                      <a:pt x="59" y="117"/>
                    </a:cubicBezTo>
                    <a:cubicBezTo>
                      <a:pt x="70" y="229"/>
                      <a:pt x="46" y="322"/>
                      <a:pt x="46" y="322"/>
                    </a:cubicBezTo>
                    <a:cubicBezTo>
                      <a:pt x="15" y="295"/>
                      <a:pt x="15" y="295"/>
                      <a:pt x="15" y="295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415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14" name="Freeform 85">
                <a:extLst>
                  <a:ext uri="{FF2B5EF4-FFF2-40B4-BE49-F238E27FC236}">
                    <a16:creationId xmlns="" xmlns:a16="http://schemas.microsoft.com/office/drawing/2014/main" id="{680BE17D-419C-4FC3-84EF-CB62ADA122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99188" y="4108451"/>
                <a:ext cx="417513" cy="1357313"/>
              </a:xfrm>
              <a:custGeom>
                <a:avLst/>
                <a:gdLst>
                  <a:gd name="T0" fmla="*/ 0 w 418"/>
                  <a:gd name="T1" fmla="*/ 1363 h 1363"/>
                  <a:gd name="T2" fmla="*/ 400 w 418"/>
                  <a:gd name="T3" fmla="*/ 611 h 1363"/>
                  <a:gd name="T4" fmla="*/ 88 w 418"/>
                  <a:gd name="T5" fmla="*/ 0 h 1363"/>
                  <a:gd name="T6" fmla="*/ 0 w 418"/>
                  <a:gd name="T7" fmla="*/ 1363 h 1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8" h="1363">
                    <a:moveTo>
                      <a:pt x="0" y="1363"/>
                    </a:moveTo>
                    <a:cubicBezTo>
                      <a:pt x="0" y="1363"/>
                      <a:pt x="377" y="1103"/>
                      <a:pt x="400" y="611"/>
                    </a:cubicBezTo>
                    <a:cubicBezTo>
                      <a:pt x="418" y="232"/>
                      <a:pt x="88" y="0"/>
                      <a:pt x="88" y="0"/>
                    </a:cubicBezTo>
                    <a:lnTo>
                      <a:pt x="0" y="1363"/>
                    </a:lnTo>
                    <a:close/>
                  </a:path>
                </a:pathLst>
              </a:custGeom>
              <a:solidFill>
                <a:srgbClr val="213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15" name="Freeform 86">
                <a:extLst>
                  <a:ext uri="{FF2B5EF4-FFF2-40B4-BE49-F238E27FC236}">
                    <a16:creationId xmlns="" xmlns:a16="http://schemas.microsoft.com/office/drawing/2014/main" id="{49D8C0EE-8FE3-4DFC-8AE9-5472BE40D3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29263" y="4073526"/>
                <a:ext cx="1031875" cy="1663700"/>
              </a:xfrm>
              <a:custGeom>
                <a:avLst/>
                <a:gdLst>
                  <a:gd name="T0" fmla="*/ 769 w 1034"/>
                  <a:gd name="T1" fmla="*/ 1671 h 1671"/>
                  <a:gd name="T2" fmla="*/ 951 w 1034"/>
                  <a:gd name="T3" fmla="*/ 808 h 1671"/>
                  <a:gd name="T4" fmla="*/ 762 w 1034"/>
                  <a:gd name="T5" fmla="*/ 5 h 1671"/>
                  <a:gd name="T6" fmla="*/ 558 w 1034"/>
                  <a:gd name="T7" fmla="*/ 0 h 1671"/>
                  <a:gd name="T8" fmla="*/ 104 w 1034"/>
                  <a:gd name="T9" fmla="*/ 676 h 1671"/>
                  <a:gd name="T10" fmla="*/ 0 w 1034"/>
                  <a:gd name="T11" fmla="*/ 1318 h 1671"/>
                  <a:gd name="T12" fmla="*/ 16 w 1034"/>
                  <a:gd name="T13" fmla="*/ 1662 h 1671"/>
                  <a:gd name="T14" fmla="*/ 769 w 1034"/>
                  <a:gd name="T15" fmla="*/ 1671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4" h="1671">
                    <a:moveTo>
                      <a:pt x="769" y="1671"/>
                    </a:moveTo>
                    <a:cubicBezTo>
                      <a:pt x="769" y="1671"/>
                      <a:pt x="849" y="1279"/>
                      <a:pt x="951" y="808"/>
                    </a:cubicBezTo>
                    <a:cubicBezTo>
                      <a:pt x="1034" y="421"/>
                      <a:pt x="762" y="5"/>
                      <a:pt x="762" y="5"/>
                    </a:cubicBezTo>
                    <a:cubicBezTo>
                      <a:pt x="558" y="0"/>
                      <a:pt x="558" y="0"/>
                      <a:pt x="558" y="0"/>
                    </a:cubicBezTo>
                    <a:cubicBezTo>
                      <a:pt x="558" y="0"/>
                      <a:pt x="200" y="304"/>
                      <a:pt x="104" y="676"/>
                    </a:cubicBezTo>
                    <a:cubicBezTo>
                      <a:pt x="45" y="904"/>
                      <a:pt x="0" y="1318"/>
                      <a:pt x="0" y="1318"/>
                    </a:cubicBezTo>
                    <a:cubicBezTo>
                      <a:pt x="16" y="1662"/>
                      <a:pt x="16" y="1662"/>
                      <a:pt x="16" y="1662"/>
                    </a:cubicBezTo>
                    <a:cubicBezTo>
                      <a:pt x="769" y="1671"/>
                      <a:pt x="769" y="1671"/>
                      <a:pt x="769" y="167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16" name="Freeform 87">
                <a:extLst>
                  <a:ext uri="{FF2B5EF4-FFF2-40B4-BE49-F238E27FC236}">
                    <a16:creationId xmlns="" xmlns:a16="http://schemas.microsoft.com/office/drawing/2014/main" id="{2B6E7B70-812B-4754-B498-A2E1A53EF6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7913" y="4090988"/>
                <a:ext cx="1631950" cy="2014538"/>
              </a:xfrm>
              <a:custGeom>
                <a:avLst/>
                <a:gdLst>
                  <a:gd name="T0" fmla="*/ 1200 w 1635"/>
                  <a:gd name="T1" fmla="*/ 0 h 2023"/>
                  <a:gd name="T2" fmla="*/ 1091 w 1635"/>
                  <a:gd name="T3" fmla="*/ 1098 h 2023"/>
                  <a:gd name="T4" fmla="*/ 73 w 1635"/>
                  <a:gd name="T5" fmla="*/ 2023 h 2023"/>
                  <a:gd name="T6" fmla="*/ 333 w 1635"/>
                  <a:gd name="T7" fmla="*/ 1378 h 2023"/>
                  <a:gd name="T8" fmla="*/ 1200 w 1635"/>
                  <a:gd name="T9" fmla="*/ 0 h 2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5" h="2023">
                    <a:moveTo>
                      <a:pt x="1200" y="0"/>
                    </a:moveTo>
                    <a:cubicBezTo>
                      <a:pt x="1200" y="0"/>
                      <a:pt x="1635" y="673"/>
                      <a:pt x="1091" y="1098"/>
                    </a:cubicBezTo>
                    <a:cubicBezTo>
                      <a:pt x="215" y="1784"/>
                      <a:pt x="73" y="2023"/>
                      <a:pt x="73" y="2023"/>
                    </a:cubicBezTo>
                    <a:cubicBezTo>
                      <a:pt x="73" y="2023"/>
                      <a:pt x="0" y="1624"/>
                      <a:pt x="333" y="1378"/>
                    </a:cubicBezTo>
                    <a:cubicBezTo>
                      <a:pt x="1202" y="738"/>
                      <a:pt x="1200" y="0"/>
                      <a:pt x="1200" y="0"/>
                    </a:cubicBezTo>
                  </a:path>
                </a:pathLst>
              </a:custGeom>
              <a:solidFill>
                <a:srgbClr val="213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17" name="Freeform 88">
                <a:extLst>
                  <a:ext uri="{FF2B5EF4-FFF2-40B4-BE49-F238E27FC236}">
                    <a16:creationId xmlns="" xmlns:a16="http://schemas.microsoft.com/office/drawing/2014/main" id="{F2C10583-4897-48C9-842A-4D9016F151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00688" y="4090988"/>
                <a:ext cx="796925" cy="1222375"/>
              </a:xfrm>
              <a:custGeom>
                <a:avLst/>
                <a:gdLst>
                  <a:gd name="T0" fmla="*/ 23 w 799"/>
                  <a:gd name="T1" fmla="*/ 1227 h 1227"/>
                  <a:gd name="T2" fmla="*/ 17 w 799"/>
                  <a:gd name="T3" fmla="*/ 247 h 1227"/>
                  <a:gd name="T4" fmla="*/ 103 w 799"/>
                  <a:gd name="T5" fmla="*/ 177 h 1227"/>
                  <a:gd name="T6" fmla="*/ 587 w 799"/>
                  <a:gd name="T7" fmla="*/ 0 h 1227"/>
                  <a:gd name="T8" fmla="*/ 516 w 799"/>
                  <a:gd name="T9" fmla="*/ 775 h 1227"/>
                  <a:gd name="T10" fmla="*/ 23 w 799"/>
                  <a:gd name="T11" fmla="*/ 1227 h 1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9" h="1227">
                    <a:moveTo>
                      <a:pt x="23" y="1227"/>
                    </a:moveTo>
                    <a:cubicBezTo>
                      <a:pt x="23" y="1227"/>
                      <a:pt x="0" y="615"/>
                      <a:pt x="17" y="247"/>
                    </a:cubicBezTo>
                    <a:cubicBezTo>
                      <a:pt x="41" y="214"/>
                      <a:pt x="69" y="189"/>
                      <a:pt x="103" y="177"/>
                    </a:cubicBezTo>
                    <a:cubicBezTo>
                      <a:pt x="399" y="66"/>
                      <a:pt x="587" y="0"/>
                      <a:pt x="587" y="0"/>
                    </a:cubicBezTo>
                    <a:cubicBezTo>
                      <a:pt x="587" y="0"/>
                      <a:pt x="799" y="356"/>
                      <a:pt x="516" y="775"/>
                    </a:cubicBezTo>
                    <a:cubicBezTo>
                      <a:pt x="232" y="1194"/>
                      <a:pt x="23" y="1227"/>
                      <a:pt x="23" y="1227"/>
                    </a:cubicBezTo>
                  </a:path>
                </a:pathLst>
              </a:custGeom>
              <a:solidFill>
                <a:srgbClr val="213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18" name="Freeform 91">
                <a:extLst>
                  <a:ext uri="{FF2B5EF4-FFF2-40B4-BE49-F238E27FC236}">
                    <a16:creationId xmlns="" xmlns:a16="http://schemas.microsoft.com/office/drawing/2014/main" id="{E5304245-C86F-4E5F-8D75-69DAB6D6E3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100763" y="4964113"/>
                <a:ext cx="209550" cy="842963"/>
              </a:xfrm>
              <a:custGeom>
                <a:avLst/>
                <a:gdLst>
                  <a:gd name="T0" fmla="*/ 30 w 210"/>
                  <a:gd name="T1" fmla="*/ 848 h 848"/>
                  <a:gd name="T2" fmla="*/ 99 w 210"/>
                  <a:gd name="T3" fmla="*/ 464 h 848"/>
                  <a:gd name="T4" fmla="*/ 210 w 210"/>
                  <a:gd name="T5" fmla="*/ 0 h 848"/>
                  <a:gd name="T6" fmla="*/ 88 w 210"/>
                  <a:gd name="T7" fmla="*/ 444 h 848"/>
                  <a:gd name="T8" fmla="*/ 0 w 210"/>
                  <a:gd name="T9" fmla="*/ 844 h 848"/>
                  <a:gd name="T10" fmla="*/ 30 w 210"/>
                  <a:gd name="T11" fmla="*/ 84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0" h="848">
                    <a:moveTo>
                      <a:pt x="30" y="848"/>
                    </a:moveTo>
                    <a:cubicBezTo>
                      <a:pt x="30" y="848"/>
                      <a:pt x="4" y="604"/>
                      <a:pt x="99" y="464"/>
                    </a:cubicBezTo>
                    <a:cubicBezTo>
                      <a:pt x="202" y="312"/>
                      <a:pt x="210" y="0"/>
                      <a:pt x="210" y="0"/>
                    </a:cubicBezTo>
                    <a:cubicBezTo>
                      <a:pt x="210" y="0"/>
                      <a:pt x="170" y="258"/>
                      <a:pt x="88" y="444"/>
                    </a:cubicBezTo>
                    <a:cubicBezTo>
                      <a:pt x="7" y="630"/>
                      <a:pt x="0" y="844"/>
                      <a:pt x="0" y="844"/>
                    </a:cubicBezTo>
                    <a:lnTo>
                      <a:pt x="30" y="848"/>
                    </a:lnTo>
                    <a:close/>
                  </a:path>
                </a:pathLst>
              </a:custGeom>
              <a:solidFill>
                <a:srgbClr val="9ED7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19" name="Freeform 92">
                <a:extLst>
                  <a:ext uri="{FF2B5EF4-FFF2-40B4-BE49-F238E27FC236}">
                    <a16:creationId xmlns="" xmlns:a16="http://schemas.microsoft.com/office/drawing/2014/main" id="{3EC99AF2-A02D-491C-9ACE-3238F63058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61075" y="4076701"/>
                <a:ext cx="252413" cy="195263"/>
              </a:xfrm>
              <a:custGeom>
                <a:avLst/>
                <a:gdLst>
                  <a:gd name="T0" fmla="*/ 20 w 252"/>
                  <a:gd name="T1" fmla="*/ 0 h 196"/>
                  <a:gd name="T2" fmla="*/ 0 w 252"/>
                  <a:gd name="T3" fmla="*/ 14 h 196"/>
                  <a:gd name="T4" fmla="*/ 140 w 252"/>
                  <a:gd name="T5" fmla="*/ 196 h 196"/>
                  <a:gd name="T6" fmla="*/ 252 w 252"/>
                  <a:gd name="T7" fmla="*/ 98 h 196"/>
                  <a:gd name="T8" fmla="*/ 20 w 252"/>
                  <a:gd name="T9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196">
                    <a:moveTo>
                      <a:pt x="20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40" y="196"/>
                      <a:pt x="140" y="196"/>
                      <a:pt x="140" y="196"/>
                    </a:cubicBezTo>
                    <a:cubicBezTo>
                      <a:pt x="140" y="196"/>
                      <a:pt x="218" y="168"/>
                      <a:pt x="252" y="98"/>
                    </a:cubicBezTo>
                    <a:cubicBezTo>
                      <a:pt x="108" y="91"/>
                      <a:pt x="20" y="0"/>
                      <a:pt x="20" y="0"/>
                    </a:cubicBezTo>
                    <a:close/>
                  </a:path>
                </a:pathLst>
              </a:custGeom>
              <a:gradFill>
                <a:gsLst>
                  <a:gs pos="5000">
                    <a:srgbClr val="4472C4">
                      <a:lumMod val="5000"/>
                      <a:lumOff val="95000"/>
                    </a:srgbClr>
                  </a:gs>
                  <a:gs pos="57000">
                    <a:srgbClr val="A2D8E4"/>
                  </a:gs>
                  <a:gs pos="82000">
                    <a:srgbClr val="86C9D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20" name="Freeform 93">
                <a:extLst>
                  <a:ext uri="{FF2B5EF4-FFF2-40B4-BE49-F238E27FC236}">
                    <a16:creationId xmlns="" xmlns:a16="http://schemas.microsoft.com/office/drawing/2014/main" id="{41F8CEC7-8D1E-4789-9CBF-ED38CC1F90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30875" y="5149851"/>
                <a:ext cx="522288" cy="531813"/>
              </a:xfrm>
              <a:custGeom>
                <a:avLst/>
                <a:gdLst>
                  <a:gd name="T0" fmla="*/ 523 w 523"/>
                  <a:gd name="T1" fmla="*/ 0 h 533"/>
                  <a:gd name="T2" fmla="*/ 370 w 523"/>
                  <a:gd name="T3" fmla="*/ 317 h 533"/>
                  <a:gd name="T4" fmla="*/ 248 w 523"/>
                  <a:gd name="T5" fmla="*/ 500 h 533"/>
                  <a:gd name="T6" fmla="*/ 94 w 523"/>
                  <a:gd name="T7" fmla="*/ 503 h 533"/>
                  <a:gd name="T8" fmla="*/ 0 w 523"/>
                  <a:gd name="T9" fmla="*/ 533 h 533"/>
                  <a:gd name="T10" fmla="*/ 60 w 523"/>
                  <a:gd name="T11" fmla="*/ 326 h 533"/>
                  <a:gd name="T12" fmla="*/ 132 w 523"/>
                  <a:gd name="T13" fmla="*/ 245 h 533"/>
                  <a:gd name="T14" fmla="*/ 259 w 523"/>
                  <a:gd name="T15" fmla="*/ 134 h 533"/>
                  <a:gd name="T16" fmla="*/ 523 w 523"/>
                  <a:gd name="T17" fmla="*/ 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3" h="533">
                    <a:moveTo>
                      <a:pt x="523" y="0"/>
                    </a:moveTo>
                    <a:cubicBezTo>
                      <a:pt x="523" y="0"/>
                      <a:pt x="440" y="190"/>
                      <a:pt x="370" y="317"/>
                    </a:cubicBezTo>
                    <a:cubicBezTo>
                      <a:pt x="301" y="443"/>
                      <a:pt x="248" y="500"/>
                      <a:pt x="248" y="500"/>
                    </a:cubicBezTo>
                    <a:cubicBezTo>
                      <a:pt x="248" y="500"/>
                      <a:pt x="139" y="493"/>
                      <a:pt x="94" y="503"/>
                    </a:cubicBezTo>
                    <a:cubicBezTo>
                      <a:pt x="48" y="513"/>
                      <a:pt x="0" y="533"/>
                      <a:pt x="0" y="533"/>
                    </a:cubicBezTo>
                    <a:cubicBezTo>
                      <a:pt x="0" y="533"/>
                      <a:pt x="36" y="373"/>
                      <a:pt x="60" y="326"/>
                    </a:cubicBezTo>
                    <a:cubicBezTo>
                      <a:pt x="85" y="280"/>
                      <a:pt x="132" y="245"/>
                      <a:pt x="132" y="245"/>
                    </a:cubicBezTo>
                    <a:cubicBezTo>
                      <a:pt x="259" y="134"/>
                      <a:pt x="259" y="134"/>
                      <a:pt x="259" y="134"/>
                    </a:cubicBez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9ED7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21" name="Freeform 94">
                <a:extLst>
                  <a:ext uri="{FF2B5EF4-FFF2-40B4-BE49-F238E27FC236}">
                    <a16:creationId xmlns="" xmlns:a16="http://schemas.microsoft.com/office/drawing/2014/main" id="{F507D63E-4607-4E0F-9EF8-D3F254D036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788025" y="4178301"/>
                <a:ext cx="641350" cy="1393825"/>
              </a:xfrm>
              <a:custGeom>
                <a:avLst/>
                <a:gdLst>
                  <a:gd name="T0" fmla="*/ 538 w 644"/>
                  <a:gd name="T1" fmla="*/ 0 h 1401"/>
                  <a:gd name="T2" fmla="*/ 573 w 644"/>
                  <a:gd name="T3" fmla="*/ 65 h 1401"/>
                  <a:gd name="T4" fmla="*/ 556 w 644"/>
                  <a:gd name="T5" fmla="*/ 118 h 1401"/>
                  <a:gd name="T6" fmla="*/ 628 w 644"/>
                  <a:gd name="T7" fmla="*/ 549 h 1401"/>
                  <a:gd name="T8" fmla="*/ 197 w 644"/>
                  <a:gd name="T9" fmla="*/ 1373 h 1401"/>
                  <a:gd name="T10" fmla="*/ 0 w 644"/>
                  <a:gd name="T11" fmla="*/ 1401 h 1401"/>
                  <a:gd name="T12" fmla="*/ 30 w 644"/>
                  <a:gd name="T13" fmla="*/ 1193 h 1401"/>
                  <a:gd name="T14" fmla="*/ 523 w 644"/>
                  <a:gd name="T15" fmla="*/ 523 h 1401"/>
                  <a:gd name="T16" fmla="*/ 518 w 644"/>
                  <a:gd name="T17" fmla="*/ 125 h 1401"/>
                  <a:gd name="T18" fmla="*/ 468 w 644"/>
                  <a:gd name="T19" fmla="*/ 81 h 1401"/>
                  <a:gd name="T20" fmla="*/ 538 w 644"/>
                  <a:gd name="T21" fmla="*/ 0 h 1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4" h="1401">
                    <a:moveTo>
                      <a:pt x="538" y="0"/>
                    </a:moveTo>
                    <a:cubicBezTo>
                      <a:pt x="538" y="0"/>
                      <a:pt x="559" y="14"/>
                      <a:pt x="573" y="65"/>
                    </a:cubicBezTo>
                    <a:cubicBezTo>
                      <a:pt x="575" y="95"/>
                      <a:pt x="556" y="118"/>
                      <a:pt x="556" y="118"/>
                    </a:cubicBezTo>
                    <a:cubicBezTo>
                      <a:pt x="556" y="118"/>
                      <a:pt x="644" y="301"/>
                      <a:pt x="628" y="549"/>
                    </a:cubicBezTo>
                    <a:cubicBezTo>
                      <a:pt x="604" y="931"/>
                      <a:pt x="197" y="1373"/>
                      <a:pt x="197" y="1373"/>
                    </a:cubicBezTo>
                    <a:cubicBezTo>
                      <a:pt x="0" y="1401"/>
                      <a:pt x="0" y="1401"/>
                      <a:pt x="0" y="1401"/>
                    </a:cubicBezTo>
                    <a:cubicBezTo>
                      <a:pt x="30" y="1193"/>
                      <a:pt x="30" y="1193"/>
                      <a:pt x="30" y="1193"/>
                    </a:cubicBezTo>
                    <a:cubicBezTo>
                      <a:pt x="30" y="1193"/>
                      <a:pt x="455" y="891"/>
                      <a:pt x="523" y="523"/>
                    </a:cubicBezTo>
                    <a:cubicBezTo>
                      <a:pt x="570" y="269"/>
                      <a:pt x="518" y="125"/>
                      <a:pt x="518" y="125"/>
                    </a:cubicBezTo>
                    <a:cubicBezTo>
                      <a:pt x="518" y="125"/>
                      <a:pt x="504" y="118"/>
                      <a:pt x="468" y="81"/>
                    </a:cubicBezTo>
                    <a:cubicBezTo>
                      <a:pt x="516" y="51"/>
                      <a:pt x="538" y="0"/>
                      <a:pt x="538" y="0"/>
                    </a:cubicBezTo>
                    <a:close/>
                  </a:path>
                </a:pathLst>
              </a:custGeom>
              <a:solidFill>
                <a:srgbClr val="7543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22" name="Freeform 95">
                <a:extLst>
                  <a:ext uri="{FF2B5EF4-FFF2-40B4-BE49-F238E27FC236}">
                    <a16:creationId xmlns="" xmlns:a16="http://schemas.microsoft.com/office/drawing/2014/main" id="{4E1B06AC-1EF5-4F67-A832-993BA700B1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40438" y="3883026"/>
                <a:ext cx="446088" cy="287338"/>
              </a:xfrm>
              <a:custGeom>
                <a:avLst/>
                <a:gdLst>
                  <a:gd name="T0" fmla="*/ 44 w 448"/>
                  <a:gd name="T1" fmla="*/ 195 h 289"/>
                  <a:gd name="T2" fmla="*/ 42 w 448"/>
                  <a:gd name="T3" fmla="*/ 134 h 289"/>
                  <a:gd name="T4" fmla="*/ 77 w 448"/>
                  <a:gd name="T5" fmla="*/ 0 h 289"/>
                  <a:gd name="T6" fmla="*/ 173 w 448"/>
                  <a:gd name="T7" fmla="*/ 64 h 289"/>
                  <a:gd name="T8" fmla="*/ 273 w 448"/>
                  <a:gd name="T9" fmla="*/ 146 h 289"/>
                  <a:gd name="T10" fmla="*/ 448 w 448"/>
                  <a:gd name="T11" fmla="*/ 88 h 289"/>
                  <a:gd name="T12" fmla="*/ 278 w 448"/>
                  <a:gd name="T13" fmla="*/ 281 h 289"/>
                  <a:gd name="T14" fmla="*/ 44 w 448"/>
                  <a:gd name="T15" fmla="*/ 19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8" h="289">
                    <a:moveTo>
                      <a:pt x="44" y="195"/>
                    </a:moveTo>
                    <a:cubicBezTo>
                      <a:pt x="44" y="195"/>
                      <a:pt x="51" y="154"/>
                      <a:pt x="42" y="134"/>
                    </a:cubicBezTo>
                    <a:cubicBezTo>
                      <a:pt x="0" y="40"/>
                      <a:pt x="77" y="0"/>
                      <a:pt x="77" y="0"/>
                    </a:cubicBezTo>
                    <a:cubicBezTo>
                      <a:pt x="77" y="0"/>
                      <a:pt x="140" y="20"/>
                      <a:pt x="173" y="64"/>
                    </a:cubicBezTo>
                    <a:cubicBezTo>
                      <a:pt x="204" y="105"/>
                      <a:pt x="249" y="144"/>
                      <a:pt x="273" y="146"/>
                    </a:cubicBezTo>
                    <a:cubicBezTo>
                      <a:pt x="322" y="151"/>
                      <a:pt x="448" y="88"/>
                      <a:pt x="448" y="88"/>
                    </a:cubicBezTo>
                    <a:cubicBezTo>
                      <a:pt x="448" y="88"/>
                      <a:pt x="320" y="181"/>
                      <a:pt x="278" y="281"/>
                    </a:cubicBezTo>
                    <a:cubicBezTo>
                      <a:pt x="163" y="289"/>
                      <a:pt x="44" y="195"/>
                      <a:pt x="44" y="195"/>
                    </a:cubicBezTo>
                    <a:close/>
                  </a:path>
                </a:pathLst>
              </a:custGeom>
              <a:gradFill>
                <a:gsLst>
                  <a:gs pos="5000">
                    <a:srgbClr val="4472C4">
                      <a:lumMod val="5000"/>
                      <a:lumOff val="95000"/>
                    </a:srgbClr>
                  </a:gs>
                  <a:gs pos="57000">
                    <a:srgbClr val="A2D8E4"/>
                  </a:gs>
                  <a:gs pos="82000">
                    <a:srgbClr val="86C9D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24" name="Freeform 96">
                <a:extLst>
                  <a:ext uri="{FF2B5EF4-FFF2-40B4-BE49-F238E27FC236}">
                    <a16:creationId xmlns="" xmlns:a16="http://schemas.microsoft.com/office/drawing/2014/main" id="{6152EDE9-11BB-4517-8776-080A04A3A3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81713" y="3644901"/>
                <a:ext cx="414338" cy="404813"/>
              </a:xfrm>
              <a:custGeom>
                <a:avLst/>
                <a:gdLst>
                  <a:gd name="T0" fmla="*/ 401 w 415"/>
                  <a:gd name="T1" fmla="*/ 330 h 406"/>
                  <a:gd name="T2" fmla="*/ 262 w 415"/>
                  <a:gd name="T3" fmla="*/ 388 h 406"/>
                  <a:gd name="T4" fmla="*/ 180 w 415"/>
                  <a:gd name="T5" fmla="*/ 361 h 406"/>
                  <a:gd name="T6" fmla="*/ 115 w 415"/>
                  <a:gd name="T7" fmla="*/ 292 h 406"/>
                  <a:gd name="T8" fmla="*/ 69 w 415"/>
                  <a:gd name="T9" fmla="*/ 280 h 406"/>
                  <a:gd name="T10" fmla="*/ 60 w 415"/>
                  <a:gd name="T11" fmla="*/ 211 h 406"/>
                  <a:gd name="T12" fmla="*/ 0 w 415"/>
                  <a:gd name="T13" fmla="*/ 56 h 406"/>
                  <a:gd name="T14" fmla="*/ 67 w 415"/>
                  <a:gd name="T15" fmla="*/ 0 h 406"/>
                  <a:gd name="T16" fmla="*/ 151 w 415"/>
                  <a:gd name="T17" fmla="*/ 4 h 406"/>
                  <a:gd name="T18" fmla="*/ 356 w 415"/>
                  <a:gd name="T19" fmla="*/ 136 h 406"/>
                  <a:gd name="T20" fmla="*/ 349 w 415"/>
                  <a:gd name="T21" fmla="*/ 154 h 406"/>
                  <a:gd name="T22" fmla="*/ 321 w 415"/>
                  <a:gd name="T23" fmla="*/ 176 h 406"/>
                  <a:gd name="T24" fmla="*/ 405 w 415"/>
                  <a:gd name="T25" fmla="*/ 310 h 406"/>
                  <a:gd name="T26" fmla="*/ 401 w 415"/>
                  <a:gd name="T27" fmla="*/ 330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5" h="406">
                    <a:moveTo>
                      <a:pt x="401" y="330"/>
                    </a:moveTo>
                    <a:cubicBezTo>
                      <a:pt x="362" y="348"/>
                      <a:pt x="298" y="376"/>
                      <a:pt x="262" y="388"/>
                    </a:cubicBezTo>
                    <a:cubicBezTo>
                      <a:pt x="211" y="406"/>
                      <a:pt x="180" y="361"/>
                      <a:pt x="180" y="361"/>
                    </a:cubicBezTo>
                    <a:cubicBezTo>
                      <a:pt x="115" y="292"/>
                      <a:pt x="115" y="292"/>
                      <a:pt x="115" y="292"/>
                    </a:cubicBezTo>
                    <a:cubicBezTo>
                      <a:pt x="115" y="292"/>
                      <a:pt x="92" y="291"/>
                      <a:pt x="69" y="280"/>
                    </a:cubicBezTo>
                    <a:cubicBezTo>
                      <a:pt x="60" y="275"/>
                      <a:pt x="29" y="243"/>
                      <a:pt x="60" y="211"/>
                    </a:cubicBezTo>
                    <a:cubicBezTo>
                      <a:pt x="105" y="164"/>
                      <a:pt x="0" y="56"/>
                      <a:pt x="0" y="56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356" y="136"/>
                      <a:pt x="356" y="136"/>
                      <a:pt x="356" y="136"/>
                    </a:cubicBezTo>
                    <a:cubicBezTo>
                      <a:pt x="356" y="136"/>
                      <a:pt x="362" y="146"/>
                      <a:pt x="349" y="154"/>
                    </a:cubicBezTo>
                    <a:cubicBezTo>
                      <a:pt x="334" y="165"/>
                      <a:pt x="321" y="176"/>
                      <a:pt x="321" y="176"/>
                    </a:cubicBezTo>
                    <a:cubicBezTo>
                      <a:pt x="321" y="176"/>
                      <a:pt x="401" y="302"/>
                      <a:pt x="405" y="310"/>
                    </a:cubicBezTo>
                    <a:cubicBezTo>
                      <a:pt x="409" y="316"/>
                      <a:pt x="415" y="323"/>
                      <a:pt x="401" y="330"/>
                    </a:cubicBezTo>
                    <a:close/>
                  </a:path>
                </a:pathLst>
              </a:custGeom>
              <a:solidFill>
                <a:srgbClr val="EAF6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25" name="Freeform 97">
                <a:extLst>
                  <a:ext uri="{FF2B5EF4-FFF2-40B4-BE49-F238E27FC236}">
                    <a16:creationId xmlns="" xmlns:a16="http://schemas.microsoft.com/office/drawing/2014/main" id="{1E1B0559-9FAB-46F7-AA8F-FD19D2C909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275388" y="3725863"/>
                <a:ext cx="55563" cy="57150"/>
              </a:xfrm>
              <a:custGeom>
                <a:avLst/>
                <a:gdLst>
                  <a:gd name="T0" fmla="*/ 50 w 55"/>
                  <a:gd name="T1" fmla="*/ 22 h 58"/>
                  <a:gd name="T2" fmla="*/ 42 w 55"/>
                  <a:gd name="T3" fmla="*/ 40 h 58"/>
                  <a:gd name="T4" fmla="*/ 0 w 55"/>
                  <a:gd name="T5" fmla="*/ 56 h 58"/>
                  <a:gd name="T6" fmla="*/ 36 w 55"/>
                  <a:gd name="T7" fmla="*/ 9 h 58"/>
                  <a:gd name="T8" fmla="*/ 50 w 55"/>
                  <a:gd name="T9" fmla="*/ 2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8">
                    <a:moveTo>
                      <a:pt x="50" y="22"/>
                    </a:moveTo>
                    <a:cubicBezTo>
                      <a:pt x="55" y="33"/>
                      <a:pt x="53" y="35"/>
                      <a:pt x="42" y="40"/>
                    </a:cubicBezTo>
                    <a:cubicBezTo>
                      <a:pt x="32" y="45"/>
                      <a:pt x="0" y="58"/>
                      <a:pt x="0" y="56"/>
                    </a:cubicBezTo>
                    <a:cubicBezTo>
                      <a:pt x="1" y="53"/>
                      <a:pt x="14" y="37"/>
                      <a:pt x="36" y="9"/>
                    </a:cubicBezTo>
                    <a:cubicBezTo>
                      <a:pt x="43" y="0"/>
                      <a:pt x="44" y="11"/>
                      <a:pt x="50" y="22"/>
                    </a:cubicBezTo>
                    <a:close/>
                  </a:path>
                </a:pathLst>
              </a:custGeom>
              <a:solidFill>
                <a:srgbClr val="1D2D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26" name="Freeform 98">
                <a:extLst>
                  <a:ext uri="{FF2B5EF4-FFF2-40B4-BE49-F238E27FC236}">
                    <a16:creationId xmlns="" xmlns:a16="http://schemas.microsoft.com/office/drawing/2014/main" id="{9A4B69EC-31FD-415F-A628-8239CA5074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980113" y="3560763"/>
                <a:ext cx="301625" cy="454025"/>
              </a:xfrm>
              <a:custGeom>
                <a:avLst/>
                <a:gdLst>
                  <a:gd name="T0" fmla="*/ 0 w 302"/>
                  <a:gd name="T1" fmla="*/ 226 h 457"/>
                  <a:gd name="T2" fmla="*/ 241 w 302"/>
                  <a:gd name="T3" fmla="*/ 42 h 457"/>
                  <a:gd name="T4" fmla="*/ 253 w 302"/>
                  <a:gd name="T5" fmla="*/ 89 h 457"/>
                  <a:gd name="T6" fmla="*/ 166 w 302"/>
                  <a:gd name="T7" fmla="*/ 173 h 457"/>
                  <a:gd name="T8" fmla="*/ 255 w 302"/>
                  <a:gd name="T9" fmla="*/ 325 h 457"/>
                  <a:gd name="T10" fmla="*/ 152 w 302"/>
                  <a:gd name="T11" fmla="*/ 314 h 457"/>
                  <a:gd name="T12" fmla="*/ 102 w 302"/>
                  <a:gd name="T13" fmla="*/ 457 h 457"/>
                  <a:gd name="T14" fmla="*/ 0 w 302"/>
                  <a:gd name="T15" fmla="*/ 226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2" h="457">
                    <a:moveTo>
                      <a:pt x="0" y="226"/>
                    </a:moveTo>
                    <a:cubicBezTo>
                      <a:pt x="136" y="30"/>
                      <a:pt x="197" y="0"/>
                      <a:pt x="241" y="42"/>
                    </a:cubicBezTo>
                    <a:cubicBezTo>
                      <a:pt x="249" y="50"/>
                      <a:pt x="259" y="72"/>
                      <a:pt x="253" y="89"/>
                    </a:cubicBezTo>
                    <a:cubicBezTo>
                      <a:pt x="188" y="112"/>
                      <a:pt x="129" y="140"/>
                      <a:pt x="166" y="173"/>
                    </a:cubicBezTo>
                    <a:cubicBezTo>
                      <a:pt x="175" y="184"/>
                      <a:pt x="302" y="297"/>
                      <a:pt x="255" y="325"/>
                    </a:cubicBezTo>
                    <a:cubicBezTo>
                      <a:pt x="235" y="311"/>
                      <a:pt x="180" y="276"/>
                      <a:pt x="152" y="314"/>
                    </a:cubicBezTo>
                    <a:cubicBezTo>
                      <a:pt x="136" y="336"/>
                      <a:pt x="194" y="390"/>
                      <a:pt x="102" y="457"/>
                    </a:cubicBezTo>
                    <a:cubicBezTo>
                      <a:pt x="58" y="378"/>
                      <a:pt x="0" y="263"/>
                      <a:pt x="0" y="226"/>
                    </a:cubicBezTo>
                    <a:close/>
                  </a:path>
                </a:pathLst>
              </a:custGeom>
              <a:solidFill>
                <a:srgbClr val="213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27" name="Freeform 99">
                <a:extLst>
                  <a:ext uri="{FF2B5EF4-FFF2-40B4-BE49-F238E27FC236}">
                    <a16:creationId xmlns="" xmlns:a16="http://schemas.microsoft.com/office/drawing/2014/main" id="{D04B1439-8BFE-4B3C-A8CE-E53E8B72B3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803900" y="5737226"/>
                <a:ext cx="493713" cy="438150"/>
              </a:xfrm>
              <a:custGeom>
                <a:avLst/>
                <a:gdLst>
                  <a:gd name="T0" fmla="*/ 257 w 311"/>
                  <a:gd name="T1" fmla="*/ 276 h 276"/>
                  <a:gd name="T2" fmla="*/ 0 w 311"/>
                  <a:gd name="T3" fmla="*/ 276 h 276"/>
                  <a:gd name="T4" fmla="*/ 311 w 311"/>
                  <a:gd name="T5" fmla="*/ 0 h 276"/>
                  <a:gd name="T6" fmla="*/ 257 w 311"/>
                  <a:gd name="T7" fmla="*/ 27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1" h="276">
                    <a:moveTo>
                      <a:pt x="257" y="276"/>
                    </a:moveTo>
                    <a:lnTo>
                      <a:pt x="0" y="276"/>
                    </a:lnTo>
                    <a:lnTo>
                      <a:pt x="311" y="0"/>
                    </a:lnTo>
                    <a:lnTo>
                      <a:pt x="257" y="276"/>
                    </a:lnTo>
                    <a:close/>
                  </a:path>
                </a:pathLst>
              </a:custGeom>
              <a:solidFill>
                <a:srgbClr val="213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28" name="Freeform 100">
                <a:extLst>
                  <a:ext uri="{FF2B5EF4-FFF2-40B4-BE49-F238E27FC236}">
                    <a16:creationId xmlns="" xmlns:a16="http://schemas.microsoft.com/office/drawing/2014/main" id="{50A73E1E-B7EE-456A-87EF-B8CB89113F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14975" y="4337051"/>
                <a:ext cx="374650" cy="88900"/>
              </a:xfrm>
              <a:custGeom>
                <a:avLst/>
                <a:gdLst>
                  <a:gd name="T0" fmla="*/ 239 w 376"/>
                  <a:gd name="T1" fmla="*/ 0 h 90"/>
                  <a:gd name="T2" fmla="*/ 219 w 376"/>
                  <a:gd name="T3" fmla="*/ 76 h 90"/>
                  <a:gd name="T4" fmla="*/ 0 w 376"/>
                  <a:gd name="T5" fmla="*/ 75 h 90"/>
                  <a:gd name="T6" fmla="*/ 0 w 376"/>
                  <a:gd name="T7" fmla="*/ 17 h 90"/>
                  <a:gd name="T8" fmla="*/ 239 w 376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6" h="90">
                    <a:moveTo>
                      <a:pt x="239" y="0"/>
                    </a:moveTo>
                    <a:cubicBezTo>
                      <a:pt x="239" y="0"/>
                      <a:pt x="376" y="56"/>
                      <a:pt x="219" y="76"/>
                    </a:cubicBezTo>
                    <a:cubicBezTo>
                      <a:pt x="108" y="90"/>
                      <a:pt x="0" y="75"/>
                      <a:pt x="0" y="75"/>
                    </a:cubicBezTo>
                    <a:cubicBezTo>
                      <a:pt x="0" y="17"/>
                      <a:pt x="0" y="17"/>
                      <a:pt x="0" y="17"/>
                    </a:cubicBez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415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29" name="Freeform 101">
                <a:extLst>
                  <a:ext uri="{FF2B5EF4-FFF2-40B4-BE49-F238E27FC236}">
                    <a16:creationId xmlns="" xmlns:a16="http://schemas.microsoft.com/office/drawing/2014/main" id="{DEF7BA5F-8C9C-4607-82CA-7B87304C9B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45138" y="5729288"/>
                <a:ext cx="752475" cy="446088"/>
              </a:xfrm>
              <a:custGeom>
                <a:avLst/>
                <a:gdLst>
                  <a:gd name="T0" fmla="*/ 754 w 754"/>
                  <a:gd name="T1" fmla="*/ 9 h 449"/>
                  <a:gd name="T2" fmla="*/ 439 w 754"/>
                  <a:gd name="T3" fmla="*/ 449 h 449"/>
                  <a:gd name="T4" fmla="*/ 5 w 754"/>
                  <a:gd name="T5" fmla="*/ 449 h 449"/>
                  <a:gd name="T6" fmla="*/ 0 w 754"/>
                  <a:gd name="T7" fmla="*/ 0 h 449"/>
                  <a:gd name="T8" fmla="*/ 754 w 754"/>
                  <a:gd name="T9" fmla="*/ 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4" h="449">
                    <a:moveTo>
                      <a:pt x="754" y="9"/>
                    </a:moveTo>
                    <a:cubicBezTo>
                      <a:pt x="439" y="449"/>
                      <a:pt x="439" y="449"/>
                      <a:pt x="439" y="449"/>
                    </a:cubicBezTo>
                    <a:cubicBezTo>
                      <a:pt x="5" y="449"/>
                      <a:pt x="5" y="449"/>
                      <a:pt x="5" y="449"/>
                    </a:cubicBezTo>
                    <a:cubicBezTo>
                      <a:pt x="5" y="449"/>
                      <a:pt x="6" y="138"/>
                      <a:pt x="0" y="0"/>
                    </a:cubicBezTo>
                    <a:cubicBezTo>
                      <a:pt x="288" y="12"/>
                      <a:pt x="754" y="9"/>
                      <a:pt x="754" y="9"/>
                    </a:cubicBezTo>
                    <a:close/>
                  </a:path>
                </a:pathLst>
              </a:custGeom>
              <a:solidFill>
                <a:srgbClr val="213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30" name="Freeform 102">
                <a:extLst>
                  <a:ext uri="{FF2B5EF4-FFF2-40B4-BE49-F238E27FC236}">
                    <a16:creationId xmlns="" xmlns:a16="http://schemas.microsoft.com/office/drawing/2014/main" id="{E2B8A2CE-9960-4665-ACE3-A31D8EBF16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438650" y="3390901"/>
                <a:ext cx="311150" cy="211138"/>
              </a:xfrm>
              <a:custGeom>
                <a:avLst/>
                <a:gdLst>
                  <a:gd name="T0" fmla="*/ 312 w 312"/>
                  <a:gd name="T1" fmla="*/ 173 h 212"/>
                  <a:gd name="T2" fmla="*/ 263 w 312"/>
                  <a:gd name="T3" fmla="*/ 111 h 212"/>
                  <a:gd name="T4" fmla="*/ 147 w 312"/>
                  <a:gd name="T5" fmla="*/ 0 h 212"/>
                  <a:gd name="T6" fmla="*/ 156 w 312"/>
                  <a:gd name="T7" fmla="*/ 55 h 212"/>
                  <a:gd name="T8" fmla="*/ 176 w 312"/>
                  <a:gd name="T9" fmla="*/ 95 h 212"/>
                  <a:gd name="T10" fmla="*/ 111 w 312"/>
                  <a:gd name="T11" fmla="*/ 94 h 212"/>
                  <a:gd name="T12" fmla="*/ 20 w 312"/>
                  <a:gd name="T13" fmla="*/ 86 h 212"/>
                  <a:gd name="T14" fmla="*/ 13 w 312"/>
                  <a:gd name="T15" fmla="*/ 107 h 212"/>
                  <a:gd name="T16" fmla="*/ 2 w 312"/>
                  <a:gd name="T17" fmla="*/ 127 h 212"/>
                  <a:gd name="T18" fmla="*/ 74 w 312"/>
                  <a:gd name="T19" fmla="*/ 159 h 212"/>
                  <a:gd name="T20" fmla="*/ 14 w 312"/>
                  <a:gd name="T21" fmla="*/ 163 h 212"/>
                  <a:gd name="T22" fmla="*/ 86 w 312"/>
                  <a:gd name="T23" fmla="*/ 185 h 212"/>
                  <a:gd name="T24" fmla="*/ 177 w 312"/>
                  <a:gd name="T25" fmla="*/ 208 h 212"/>
                  <a:gd name="T26" fmla="*/ 263 w 312"/>
                  <a:gd name="T27" fmla="*/ 203 h 212"/>
                  <a:gd name="T28" fmla="*/ 274 w 312"/>
                  <a:gd name="T29" fmla="*/ 210 h 212"/>
                  <a:gd name="T30" fmla="*/ 312 w 312"/>
                  <a:gd name="T31" fmla="*/ 17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2" h="212">
                    <a:moveTo>
                      <a:pt x="312" y="173"/>
                    </a:moveTo>
                    <a:cubicBezTo>
                      <a:pt x="300" y="156"/>
                      <a:pt x="277" y="121"/>
                      <a:pt x="263" y="111"/>
                    </a:cubicBezTo>
                    <a:cubicBezTo>
                      <a:pt x="249" y="102"/>
                      <a:pt x="147" y="0"/>
                      <a:pt x="147" y="0"/>
                    </a:cubicBezTo>
                    <a:cubicBezTo>
                      <a:pt x="147" y="0"/>
                      <a:pt x="127" y="27"/>
                      <a:pt x="156" y="55"/>
                    </a:cubicBezTo>
                    <a:cubicBezTo>
                      <a:pt x="185" y="81"/>
                      <a:pt x="176" y="95"/>
                      <a:pt x="176" y="95"/>
                    </a:cubicBezTo>
                    <a:cubicBezTo>
                      <a:pt x="176" y="95"/>
                      <a:pt x="170" y="97"/>
                      <a:pt x="111" y="94"/>
                    </a:cubicBezTo>
                    <a:cubicBezTo>
                      <a:pt x="82" y="83"/>
                      <a:pt x="41" y="81"/>
                      <a:pt x="20" y="86"/>
                    </a:cubicBezTo>
                    <a:cubicBezTo>
                      <a:pt x="16" y="86"/>
                      <a:pt x="5" y="100"/>
                      <a:pt x="13" y="107"/>
                    </a:cubicBezTo>
                    <a:cubicBezTo>
                      <a:pt x="3" y="112"/>
                      <a:pt x="0" y="123"/>
                      <a:pt x="2" y="127"/>
                    </a:cubicBezTo>
                    <a:cubicBezTo>
                      <a:pt x="4" y="134"/>
                      <a:pt x="45" y="144"/>
                      <a:pt x="74" y="159"/>
                    </a:cubicBezTo>
                    <a:cubicBezTo>
                      <a:pt x="53" y="159"/>
                      <a:pt x="12" y="143"/>
                      <a:pt x="14" y="163"/>
                    </a:cubicBezTo>
                    <a:cubicBezTo>
                      <a:pt x="23" y="168"/>
                      <a:pt x="81" y="184"/>
                      <a:pt x="86" y="185"/>
                    </a:cubicBezTo>
                    <a:cubicBezTo>
                      <a:pt x="97" y="187"/>
                      <a:pt x="140" y="204"/>
                      <a:pt x="177" y="208"/>
                    </a:cubicBezTo>
                    <a:cubicBezTo>
                      <a:pt x="214" y="212"/>
                      <a:pt x="263" y="203"/>
                      <a:pt x="263" y="203"/>
                    </a:cubicBezTo>
                    <a:cubicBezTo>
                      <a:pt x="274" y="210"/>
                      <a:pt x="274" y="210"/>
                      <a:pt x="274" y="210"/>
                    </a:cubicBezTo>
                    <a:cubicBezTo>
                      <a:pt x="274" y="210"/>
                      <a:pt x="297" y="208"/>
                      <a:pt x="312" y="173"/>
                    </a:cubicBezTo>
                    <a:close/>
                  </a:path>
                </a:pathLst>
              </a:custGeom>
              <a:gradFill>
                <a:gsLst>
                  <a:gs pos="5000">
                    <a:srgbClr val="4472C4">
                      <a:lumMod val="5000"/>
                      <a:lumOff val="95000"/>
                    </a:srgbClr>
                  </a:gs>
                  <a:gs pos="57000">
                    <a:srgbClr val="A2D8E4"/>
                  </a:gs>
                  <a:gs pos="82000">
                    <a:srgbClr val="86C9D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31" name="Freeform 103">
                <a:extLst>
                  <a:ext uri="{FF2B5EF4-FFF2-40B4-BE49-F238E27FC236}">
                    <a16:creationId xmlns="" xmlns:a16="http://schemas.microsoft.com/office/drawing/2014/main" id="{45A8AD69-742E-48CA-BE04-FE50F40781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70425" y="3557588"/>
                <a:ext cx="1420813" cy="852488"/>
              </a:xfrm>
              <a:custGeom>
                <a:avLst/>
                <a:gdLst>
                  <a:gd name="T0" fmla="*/ 1389 w 1424"/>
                  <a:gd name="T1" fmla="*/ 537 h 857"/>
                  <a:gd name="T2" fmla="*/ 515 w 1424"/>
                  <a:gd name="T3" fmla="*/ 570 h 857"/>
                  <a:gd name="T4" fmla="*/ 80 w 1424"/>
                  <a:gd name="T5" fmla="*/ 0 h 857"/>
                  <a:gd name="T6" fmla="*/ 0 w 1424"/>
                  <a:gd name="T7" fmla="*/ 58 h 857"/>
                  <a:gd name="T8" fmla="*/ 387 w 1424"/>
                  <a:gd name="T9" fmla="*/ 675 h 857"/>
                  <a:gd name="T10" fmla="*/ 598 w 1424"/>
                  <a:gd name="T11" fmla="*/ 799 h 857"/>
                  <a:gd name="T12" fmla="*/ 1236 w 1424"/>
                  <a:gd name="T13" fmla="*/ 857 h 857"/>
                  <a:gd name="T14" fmla="*/ 1389 w 1424"/>
                  <a:gd name="T15" fmla="*/ 537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4" h="857">
                    <a:moveTo>
                      <a:pt x="1389" y="537"/>
                    </a:moveTo>
                    <a:cubicBezTo>
                      <a:pt x="1158" y="551"/>
                      <a:pt x="756" y="565"/>
                      <a:pt x="515" y="570"/>
                    </a:cubicBezTo>
                    <a:cubicBezTo>
                      <a:pt x="309" y="309"/>
                      <a:pt x="80" y="0"/>
                      <a:pt x="80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181" y="371"/>
                      <a:pt x="387" y="675"/>
                    </a:cubicBezTo>
                    <a:cubicBezTo>
                      <a:pt x="429" y="737"/>
                      <a:pt x="489" y="785"/>
                      <a:pt x="598" y="799"/>
                    </a:cubicBezTo>
                    <a:cubicBezTo>
                      <a:pt x="736" y="818"/>
                      <a:pt x="1068" y="856"/>
                      <a:pt x="1236" y="857"/>
                    </a:cubicBezTo>
                    <a:cubicBezTo>
                      <a:pt x="1288" y="798"/>
                      <a:pt x="1424" y="669"/>
                      <a:pt x="1389" y="537"/>
                    </a:cubicBezTo>
                    <a:close/>
                  </a:path>
                </a:pathLst>
              </a:custGeom>
              <a:solidFill>
                <a:srgbClr val="213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  <p:sp>
            <p:nvSpPr>
              <p:cNvPr id="32" name="Freeform 166">
                <a:extLst>
                  <a:ext uri="{FF2B5EF4-FFF2-40B4-BE49-F238E27FC236}">
                    <a16:creationId xmlns="" xmlns:a16="http://schemas.microsoft.com/office/drawing/2014/main" id="{EDEC2A36-DED2-47EB-A754-5B728158E6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346840">
                <a:off x="6011863" y="4183931"/>
                <a:ext cx="266900" cy="752511"/>
              </a:xfrm>
              <a:custGeom>
                <a:avLst/>
                <a:gdLst>
                  <a:gd name="T0" fmla="*/ 5 w 53"/>
                  <a:gd name="T1" fmla="*/ 0 h 150"/>
                  <a:gd name="T2" fmla="*/ 0 w 53"/>
                  <a:gd name="T3" fmla="*/ 9 h 150"/>
                  <a:gd name="T4" fmla="*/ 14 w 53"/>
                  <a:gd name="T5" fmla="*/ 53 h 150"/>
                  <a:gd name="T6" fmla="*/ 30 w 53"/>
                  <a:gd name="T7" fmla="*/ 61 h 150"/>
                  <a:gd name="T8" fmla="*/ 18 w 53"/>
                  <a:gd name="T9" fmla="*/ 78 h 150"/>
                  <a:gd name="T10" fmla="*/ 28 w 53"/>
                  <a:gd name="T11" fmla="*/ 149 h 150"/>
                  <a:gd name="T12" fmla="*/ 29 w 53"/>
                  <a:gd name="T13" fmla="*/ 150 h 150"/>
                  <a:gd name="T14" fmla="*/ 28 w 53"/>
                  <a:gd name="T15" fmla="*/ 38 h 150"/>
                  <a:gd name="T16" fmla="*/ 5 w 53"/>
                  <a:gd name="T1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150">
                    <a:moveTo>
                      <a:pt x="5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20" y="41"/>
                      <a:pt x="14" y="53"/>
                    </a:cubicBezTo>
                    <a:cubicBezTo>
                      <a:pt x="22" y="58"/>
                      <a:pt x="30" y="61"/>
                      <a:pt x="30" y="61"/>
                    </a:cubicBezTo>
                    <a:cubicBezTo>
                      <a:pt x="30" y="61"/>
                      <a:pt x="27" y="68"/>
                      <a:pt x="18" y="78"/>
                    </a:cubicBezTo>
                    <a:cubicBezTo>
                      <a:pt x="26" y="89"/>
                      <a:pt x="32" y="121"/>
                      <a:pt x="28" y="149"/>
                    </a:cubicBezTo>
                    <a:cubicBezTo>
                      <a:pt x="29" y="149"/>
                      <a:pt x="29" y="150"/>
                      <a:pt x="29" y="150"/>
                    </a:cubicBezTo>
                    <a:cubicBezTo>
                      <a:pt x="53" y="103"/>
                      <a:pt x="36" y="58"/>
                      <a:pt x="28" y="38"/>
                    </a:cubicBezTo>
                    <a:cubicBezTo>
                      <a:pt x="19" y="19"/>
                      <a:pt x="5" y="0"/>
                      <a:pt x="5" y="0"/>
                    </a:cubicBezTo>
                  </a:path>
                </a:pathLst>
              </a:custGeom>
              <a:solidFill>
                <a:srgbClr val="324A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>
                  <a:defRPr/>
                </a:pPr>
                <a:endParaRPr lang="en-IN" kern="0" smtClean="0">
                  <a:solidFill>
                    <a:prstClr val="black"/>
                  </a:solidFill>
                  <a:latin typeface="Signika Negative"/>
                </a:endParaRPr>
              </a:p>
            </p:txBody>
          </p:sp>
        </p:grpSp>
      </p:grpSp>
      <p:grpSp>
        <p:nvGrpSpPr>
          <p:cNvPr id="91" name="Group 116">
            <a:extLst>
              <a:ext uri="{FF2B5EF4-FFF2-40B4-BE49-F238E27FC236}">
                <a16:creationId xmlns="" xmlns:a16="http://schemas.microsoft.com/office/drawing/2014/main" id="{A670BE2A-42DA-4284-808E-F43B07D2EFB3}"/>
              </a:ext>
            </a:extLst>
          </p:cNvPr>
          <p:cNvGrpSpPr/>
          <p:nvPr/>
        </p:nvGrpSpPr>
        <p:grpSpPr>
          <a:xfrm>
            <a:off x="1988068" y="397326"/>
            <a:ext cx="394277" cy="381587"/>
            <a:chOff x="9880499" y="5412531"/>
            <a:chExt cx="602889" cy="601122"/>
          </a:xfrm>
        </p:grpSpPr>
        <p:sp>
          <p:nvSpPr>
            <p:cNvPr id="92" name="Oval 62">
              <a:extLst>
                <a:ext uri="{FF2B5EF4-FFF2-40B4-BE49-F238E27FC236}">
                  <a16:creationId xmlns="" xmlns:a16="http://schemas.microsoft.com/office/drawing/2014/main" id="{0A3E7296-1CCD-4B6F-AC4F-F0FB8B9D03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880499" y="5412531"/>
              <a:ext cx="602889" cy="601122"/>
            </a:xfrm>
            <a:prstGeom prst="ellipse">
              <a:avLst/>
            </a:prstGeom>
            <a:solidFill>
              <a:srgbClr val="002B6A"/>
            </a:solidFill>
            <a:ln w="34925">
              <a:solidFill>
                <a:srgbClr val="DEEBF7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IN">
                <a:solidFill>
                  <a:prstClr val="black"/>
                </a:solidFill>
                <a:latin typeface="Signika Negative"/>
              </a:endParaRPr>
            </a:p>
          </p:txBody>
        </p:sp>
        <p:pic>
          <p:nvPicPr>
            <p:cNvPr id="93" name="Graphic 31" descr="Pie chart">
              <a:extLst>
                <a:ext uri="{FF2B5EF4-FFF2-40B4-BE49-F238E27FC236}">
                  <a16:creationId xmlns="" xmlns:a16="http://schemas.microsoft.com/office/drawing/2014/main" id="{E1D84DEA-F8DC-46AE-B5B7-2C07CA48B19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021013" y="5552162"/>
              <a:ext cx="321861" cy="321861"/>
            </a:xfrm>
            <a:prstGeom prst="rect">
              <a:avLst/>
            </a:prstGeom>
          </p:spPr>
        </p:pic>
      </p:grpSp>
      <p:sp>
        <p:nvSpPr>
          <p:cNvPr id="94" name="Shape 4830">
            <a:extLst>
              <a:ext uri="{FF2B5EF4-FFF2-40B4-BE49-F238E27FC236}">
                <a16:creationId xmlns:a16="http://schemas.microsoft.com/office/drawing/2014/main" xmlns="" id="{8024A8D8-C156-4504-BDFD-66768B98B27C}"/>
              </a:ext>
            </a:extLst>
          </p:cNvPr>
          <p:cNvSpPr>
            <a:spLocks/>
          </p:cNvSpPr>
          <p:nvPr/>
        </p:nvSpPr>
        <p:spPr bwMode="auto">
          <a:xfrm>
            <a:off x="2309207" y="2037346"/>
            <a:ext cx="380726" cy="338029"/>
          </a:xfrm>
          <a:custGeom>
            <a:avLst/>
            <a:gdLst>
              <a:gd name="T0" fmla="*/ 60000 w 120000"/>
              <a:gd name="T1" fmla="*/ 114544 h 120000"/>
              <a:gd name="T2" fmla="*/ 5455 w 120000"/>
              <a:gd name="T3" fmla="*/ 60000 h 120000"/>
              <a:gd name="T4" fmla="*/ 60000 w 120000"/>
              <a:gd name="T5" fmla="*/ 5455 h 120000"/>
              <a:gd name="T6" fmla="*/ 114544 w 120000"/>
              <a:gd name="T7" fmla="*/ 60000 h 120000"/>
              <a:gd name="T8" fmla="*/ 60000 w 120000"/>
              <a:gd name="T9" fmla="*/ 114544 h 120000"/>
              <a:gd name="T10" fmla="*/ 60000 w 120000"/>
              <a:gd name="T11" fmla="*/ 0 h 120000"/>
              <a:gd name="T12" fmla="*/ 0 w 120000"/>
              <a:gd name="T13" fmla="*/ 60000 h 120000"/>
              <a:gd name="T14" fmla="*/ 60000 w 120000"/>
              <a:gd name="T15" fmla="*/ 120000 h 120000"/>
              <a:gd name="T16" fmla="*/ 120000 w 120000"/>
              <a:gd name="T17" fmla="*/ 60000 h 120000"/>
              <a:gd name="T18" fmla="*/ 60000 w 120000"/>
              <a:gd name="T19" fmla="*/ 0 h 120000"/>
              <a:gd name="T20" fmla="*/ 59288 w 120000"/>
              <a:gd name="T21" fmla="*/ 35455 h 120000"/>
              <a:gd name="T22" fmla="*/ 55805 w 120000"/>
              <a:gd name="T23" fmla="*/ 35888 h 120000"/>
              <a:gd name="T24" fmla="*/ 49472 w 120000"/>
              <a:gd name="T25" fmla="*/ 37977 h 120000"/>
              <a:gd name="T26" fmla="*/ 39294 w 120000"/>
              <a:gd name="T27" fmla="*/ 49200 h 120000"/>
              <a:gd name="T28" fmla="*/ 38666 w 120000"/>
              <a:gd name="T29" fmla="*/ 51811 h 120000"/>
              <a:gd name="T30" fmla="*/ 43577 w 120000"/>
              <a:gd name="T31" fmla="*/ 66422 h 120000"/>
              <a:gd name="T32" fmla="*/ 46433 w 120000"/>
              <a:gd name="T33" fmla="*/ 66594 h 120000"/>
              <a:gd name="T34" fmla="*/ 46883 w 120000"/>
              <a:gd name="T35" fmla="*/ 64683 h 120000"/>
              <a:gd name="T36" fmla="*/ 47327 w 120000"/>
              <a:gd name="T37" fmla="*/ 62944 h 120000"/>
              <a:gd name="T38" fmla="*/ 45811 w 120000"/>
              <a:gd name="T39" fmla="*/ 60772 h 120000"/>
              <a:gd name="T40" fmla="*/ 44555 w 120000"/>
              <a:gd name="T41" fmla="*/ 56072 h 120000"/>
              <a:gd name="T42" fmla="*/ 44650 w 120000"/>
              <a:gd name="T43" fmla="*/ 55288 h 120000"/>
              <a:gd name="T44" fmla="*/ 45811 w 120000"/>
              <a:gd name="T45" fmla="*/ 49983 h 120000"/>
              <a:gd name="T46" fmla="*/ 56077 w 120000"/>
              <a:gd name="T47" fmla="*/ 41372 h 120000"/>
              <a:gd name="T48" fmla="*/ 62150 w 120000"/>
              <a:gd name="T49" fmla="*/ 40850 h 120000"/>
              <a:gd name="T50" fmla="*/ 65183 w 120000"/>
              <a:gd name="T51" fmla="*/ 41372 h 120000"/>
              <a:gd name="T52" fmla="*/ 72950 w 120000"/>
              <a:gd name="T53" fmla="*/ 47983 h 120000"/>
              <a:gd name="T54" fmla="*/ 73483 w 120000"/>
              <a:gd name="T55" fmla="*/ 56683 h 120000"/>
              <a:gd name="T56" fmla="*/ 72861 w 120000"/>
              <a:gd name="T57" fmla="*/ 60161 h 120000"/>
              <a:gd name="T58" fmla="*/ 64822 w 120000"/>
              <a:gd name="T59" fmla="*/ 69377 h 120000"/>
              <a:gd name="T60" fmla="*/ 58755 w 120000"/>
              <a:gd name="T61" fmla="*/ 66338 h 120000"/>
              <a:gd name="T62" fmla="*/ 58400 w 120000"/>
              <a:gd name="T63" fmla="*/ 63988 h 120000"/>
              <a:gd name="T64" fmla="*/ 61255 w 120000"/>
              <a:gd name="T65" fmla="*/ 54072 h 120000"/>
              <a:gd name="T66" fmla="*/ 57950 w 120000"/>
              <a:gd name="T67" fmla="*/ 47638 h 120000"/>
              <a:gd name="T68" fmla="*/ 51522 w 120000"/>
              <a:gd name="T69" fmla="*/ 51722 h 120000"/>
              <a:gd name="T70" fmla="*/ 50983 w 120000"/>
              <a:gd name="T71" fmla="*/ 58072 h 120000"/>
              <a:gd name="T72" fmla="*/ 51788 w 120000"/>
              <a:gd name="T73" fmla="*/ 61033 h 120000"/>
              <a:gd name="T74" fmla="*/ 49738 w 120000"/>
              <a:gd name="T75" fmla="*/ 69122 h 120000"/>
              <a:gd name="T76" fmla="*/ 47772 w 120000"/>
              <a:gd name="T77" fmla="*/ 77211 h 120000"/>
              <a:gd name="T78" fmla="*/ 47150 w 120000"/>
              <a:gd name="T79" fmla="*/ 80950 h 120000"/>
              <a:gd name="T80" fmla="*/ 47150 w 120000"/>
              <a:gd name="T81" fmla="*/ 82777 h 120000"/>
              <a:gd name="T82" fmla="*/ 47327 w 120000"/>
              <a:gd name="T83" fmla="*/ 87127 h 120000"/>
              <a:gd name="T84" fmla="*/ 47594 w 120000"/>
              <a:gd name="T85" fmla="*/ 89300 h 120000"/>
              <a:gd name="T86" fmla="*/ 47772 w 120000"/>
              <a:gd name="T87" fmla="*/ 90000 h 120000"/>
              <a:gd name="T88" fmla="*/ 50983 w 120000"/>
              <a:gd name="T89" fmla="*/ 86172 h 120000"/>
              <a:gd name="T90" fmla="*/ 53844 w 120000"/>
              <a:gd name="T91" fmla="*/ 80866 h 120000"/>
              <a:gd name="T92" fmla="*/ 55272 w 120000"/>
              <a:gd name="T93" fmla="*/ 75383 h 120000"/>
              <a:gd name="T94" fmla="*/ 56433 w 120000"/>
              <a:gd name="T95" fmla="*/ 71033 h 120000"/>
              <a:gd name="T96" fmla="*/ 56522 w 120000"/>
              <a:gd name="T97" fmla="*/ 71033 h 120000"/>
              <a:gd name="T98" fmla="*/ 58222 w 120000"/>
              <a:gd name="T99" fmla="*/ 72861 h 120000"/>
              <a:gd name="T100" fmla="*/ 67233 w 120000"/>
              <a:gd name="T101" fmla="*/ 74688 h 120000"/>
              <a:gd name="T102" fmla="*/ 76877 w 120000"/>
              <a:gd name="T103" fmla="*/ 68855 h 120000"/>
              <a:gd name="T104" fmla="*/ 80627 w 120000"/>
              <a:gd name="T105" fmla="*/ 61466 h 120000"/>
              <a:gd name="T106" fmla="*/ 81522 w 120000"/>
              <a:gd name="T107" fmla="*/ 57116 h 120000"/>
              <a:gd name="T108" fmla="*/ 80183 w 120000"/>
              <a:gd name="T109" fmla="*/ 46677 h 120000"/>
              <a:gd name="T110" fmla="*/ 59288 w 120000"/>
              <a:gd name="T111" fmla="*/ 35455 h 120000"/>
              <a:gd name="T112" fmla="*/ 0 w 120000"/>
              <a:gd name="T113" fmla="*/ 0 h 120000"/>
              <a:gd name="T114" fmla="*/ 120000 w 120000"/>
              <a:gd name="T115" fmla="*/ 120000 h 1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T112" t="T113" r="T114" b="T115"/>
            <a:pathLst>
              <a:path w="120000" h="120000" extrusionOk="0">
                <a:moveTo>
                  <a:pt x="60000" y="114544"/>
                </a:moveTo>
                <a:cubicBezTo>
                  <a:pt x="29872" y="114544"/>
                  <a:pt x="5455" y="90127"/>
                  <a:pt x="5455" y="60000"/>
                </a:cubicBezTo>
                <a:cubicBezTo>
                  <a:pt x="5455" y="29877"/>
                  <a:pt x="29872" y="5455"/>
                  <a:pt x="60000" y="5455"/>
                </a:cubicBezTo>
                <a:cubicBezTo>
                  <a:pt x="90127" y="5455"/>
                  <a:pt x="114544" y="29877"/>
                  <a:pt x="114544" y="60000"/>
                </a:cubicBezTo>
                <a:cubicBezTo>
                  <a:pt x="114544" y="90127"/>
                  <a:pt x="90127" y="114544"/>
                  <a:pt x="60000" y="114544"/>
                </a:cubicBezTo>
                <a:moveTo>
                  <a:pt x="60000" y="0"/>
                </a:moveTo>
                <a:cubicBezTo>
                  <a:pt x="26866" y="0"/>
                  <a:pt x="0" y="26861"/>
                  <a:pt x="0" y="60000"/>
                </a:cubicBezTo>
                <a:cubicBezTo>
                  <a:pt x="0" y="93138"/>
                  <a:pt x="26866" y="120000"/>
                  <a:pt x="60000" y="120000"/>
                </a:cubicBezTo>
                <a:cubicBezTo>
                  <a:pt x="93133" y="120000"/>
                  <a:pt x="120000" y="93138"/>
                  <a:pt x="120000" y="60000"/>
                </a:cubicBezTo>
                <a:cubicBezTo>
                  <a:pt x="120000" y="26861"/>
                  <a:pt x="93133" y="0"/>
                  <a:pt x="60000" y="0"/>
                </a:cubicBezTo>
                <a:moveTo>
                  <a:pt x="59288" y="35455"/>
                </a:moveTo>
                <a:cubicBezTo>
                  <a:pt x="58133" y="35605"/>
                  <a:pt x="56972" y="35750"/>
                  <a:pt x="55805" y="35888"/>
                </a:cubicBezTo>
                <a:cubicBezTo>
                  <a:pt x="53622" y="36433"/>
                  <a:pt x="51238" y="36944"/>
                  <a:pt x="49472" y="37977"/>
                </a:cubicBezTo>
                <a:cubicBezTo>
                  <a:pt x="44750" y="40738"/>
                  <a:pt x="41483" y="43961"/>
                  <a:pt x="39294" y="49200"/>
                </a:cubicBezTo>
                <a:cubicBezTo>
                  <a:pt x="38938" y="50050"/>
                  <a:pt x="38927" y="50872"/>
                  <a:pt x="38666" y="51811"/>
                </a:cubicBezTo>
                <a:cubicBezTo>
                  <a:pt x="36988" y="57916"/>
                  <a:pt x="39966" y="64238"/>
                  <a:pt x="43577" y="66422"/>
                </a:cubicBezTo>
                <a:cubicBezTo>
                  <a:pt x="44272" y="66844"/>
                  <a:pt x="45855" y="67588"/>
                  <a:pt x="46433" y="66594"/>
                </a:cubicBezTo>
                <a:cubicBezTo>
                  <a:pt x="46755" y="66050"/>
                  <a:pt x="46683" y="65322"/>
                  <a:pt x="46883" y="64683"/>
                </a:cubicBezTo>
                <a:cubicBezTo>
                  <a:pt x="47011" y="64266"/>
                  <a:pt x="47422" y="63472"/>
                  <a:pt x="47327" y="62944"/>
                </a:cubicBezTo>
                <a:cubicBezTo>
                  <a:pt x="47166" y="62055"/>
                  <a:pt x="46211" y="61488"/>
                  <a:pt x="45811" y="60772"/>
                </a:cubicBezTo>
                <a:cubicBezTo>
                  <a:pt x="44994" y="59316"/>
                  <a:pt x="44955" y="58022"/>
                  <a:pt x="44555" y="56072"/>
                </a:cubicBezTo>
                <a:cubicBezTo>
                  <a:pt x="44588" y="55811"/>
                  <a:pt x="44616" y="55550"/>
                  <a:pt x="44650" y="55288"/>
                </a:cubicBezTo>
                <a:cubicBezTo>
                  <a:pt x="44766" y="53105"/>
                  <a:pt x="45133" y="51533"/>
                  <a:pt x="45811" y="49983"/>
                </a:cubicBezTo>
                <a:cubicBezTo>
                  <a:pt x="47783" y="45427"/>
                  <a:pt x="50955" y="42888"/>
                  <a:pt x="56077" y="41372"/>
                </a:cubicBezTo>
                <a:cubicBezTo>
                  <a:pt x="57222" y="41033"/>
                  <a:pt x="60455" y="40488"/>
                  <a:pt x="62150" y="40850"/>
                </a:cubicBezTo>
                <a:cubicBezTo>
                  <a:pt x="63161" y="41027"/>
                  <a:pt x="64172" y="41194"/>
                  <a:pt x="65183" y="41372"/>
                </a:cubicBezTo>
                <a:cubicBezTo>
                  <a:pt x="68850" y="42527"/>
                  <a:pt x="71522" y="44655"/>
                  <a:pt x="72950" y="47983"/>
                </a:cubicBezTo>
                <a:cubicBezTo>
                  <a:pt x="73844" y="50055"/>
                  <a:pt x="74105" y="54022"/>
                  <a:pt x="73483" y="56683"/>
                </a:cubicBezTo>
                <a:cubicBezTo>
                  <a:pt x="73188" y="57938"/>
                  <a:pt x="73238" y="59022"/>
                  <a:pt x="72861" y="60161"/>
                </a:cubicBezTo>
                <a:cubicBezTo>
                  <a:pt x="71472" y="64383"/>
                  <a:pt x="69433" y="68294"/>
                  <a:pt x="64822" y="69377"/>
                </a:cubicBezTo>
                <a:cubicBezTo>
                  <a:pt x="61783" y="70100"/>
                  <a:pt x="59505" y="68244"/>
                  <a:pt x="58755" y="66338"/>
                </a:cubicBezTo>
                <a:cubicBezTo>
                  <a:pt x="58544" y="65811"/>
                  <a:pt x="58188" y="64872"/>
                  <a:pt x="58400" y="63988"/>
                </a:cubicBezTo>
                <a:cubicBezTo>
                  <a:pt x="59200" y="60561"/>
                  <a:pt x="60361" y="57494"/>
                  <a:pt x="61255" y="54072"/>
                </a:cubicBezTo>
                <a:cubicBezTo>
                  <a:pt x="62105" y="50811"/>
                  <a:pt x="60488" y="48238"/>
                  <a:pt x="57950" y="47638"/>
                </a:cubicBezTo>
                <a:cubicBezTo>
                  <a:pt x="54794" y="46883"/>
                  <a:pt x="52355" y="49811"/>
                  <a:pt x="51522" y="51722"/>
                </a:cubicBezTo>
                <a:cubicBezTo>
                  <a:pt x="50861" y="53244"/>
                  <a:pt x="50461" y="56050"/>
                  <a:pt x="50983" y="58072"/>
                </a:cubicBezTo>
                <a:cubicBezTo>
                  <a:pt x="51150" y="58716"/>
                  <a:pt x="51927" y="60433"/>
                  <a:pt x="51788" y="61033"/>
                </a:cubicBezTo>
                <a:cubicBezTo>
                  <a:pt x="51183" y="63677"/>
                  <a:pt x="50488" y="66522"/>
                  <a:pt x="49738" y="69122"/>
                </a:cubicBezTo>
                <a:cubicBezTo>
                  <a:pt x="48955" y="71827"/>
                  <a:pt x="48533" y="74594"/>
                  <a:pt x="47772" y="77211"/>
                </a:cubicBezTo>
                <a:cubicBezTo>
                  <a:pt x="47422" y="78411"/>
                  <a:pt x="47438" y="79700"/>
                  <a:pt x="47150" y="80950"/>
                </a:cubicBezTo>
                <a:lnTo>
                  <a:pt x="47150" y="82777"/>
                </a:lnTo>
                <a:cubicBezTo>
                  <a:pt x="46888" y="83933"/>
                  <a:pt x="47083" y="85988"/>
                  <a:pt x="47327" y="87127"/>
                </a:cubicBezTo>
                <a:cubicBezTo>
                  <a:pt x="47483" y="87861"/>
                  <a:pt x="47233" y="88766"/>
                  <a:pt x="47594" y="89300"/>
                </a:cubicBezTo>
                <a:cubicBezTo>
                  <a:pt x="47600" y="89688"/>
                  <a:pt x="47650" y="89777"/>
                  <a:pt x="47772" y="90000"/>
                </a:cubicBezTo>
                <a:cubicBezTo>
                  <a:pt x="48888" y="89966"/>
                  <a:pt x="50433" y="87027"/>
                  <a:pt x="50983" y="86172"/>
                </a:cubicBezTo>
                <a:cubicBezTo>
                  <a:pt x="52050" y="84533"/>
                  <a:pt x="53033" y="82783"/>
                  <a:pt x="53844" y="80866"/>
                </a:cubicBezTo>
                <a:cubicBezTo>
                  <a:pt x="54572" y="79138"/>
                  <a:pt x="54688" y="77227"/>
                  <a:pt x="55272" y="75383"/>
                </a:cubicBezTo>
                <a:cubicBezTo>
                  <a:pt x="55694" y="74050"/>
                  <a:pt x="56294" y="72494"/>
                  <a:pt x="56433" y="71033"/>
                </a:cubicBezTo>
                <a:lnTo>
                  <a:pt x="56522" y="71033"/>
                </a:lnTo>
                <a:cubicBezTo>
                  <a:pt x="56755" y="71833"/>
                  <a:pt x="57594" y="72416"/>
                  <a:pt x="58222" y="72861"/>
                </a:cubicBezTo>
                <a:cubicBezTo>
                  <a:pt x="60183" y="74261"/>
                  <a:pt x="63561" y="75555"/>
                  <a:pt x="67233" y="74688"/>
                </a:cubicBezTo>
                <a:cubicBezTo>
                  <a:pt x="71388" y="73705"/>
                  <a:pt x="74700" y="71755"/>
                  <a:pt x="76877" y="68855"/>
                </a:cubicBezTo>
                <a:cubicBezTo>
                  <a:pt x="78483" y="66727"/>
                  <a:pt x="79694" y="64261"/>
                  <a:pt x="80627" y="61466"/>
                </a:cubicBezTo>
                <a:cubicBezTo>
                  <a:pt x="81088" y="60094"/>
                  <a:pt x="81183" y="58572"/>
                  <a:pt x="81522" y="57116"/>
                </a:cubicBezTo>
                <a:cubicBezTo>
                  <a:pt x="82372" y="53466"/>
                  <a:pt x="81238" y="49072"/>
                  <a:pt x="80183" y="46677"/>
                </a:cubicBezTo>
                <a:cubicBezTo>
                  <a:pt x="76977" y="39433"/>
                  <a:pt x="70166" y="35300"/>
                  <a:pt x="59288" y="35455"/>
                </a:cubicBezTo>
              </a:path>
            </a:pathLst>
          </a:custGeom>
          <a:solidFill>
            <a:srgbClr val="2B2E6E"/>
          </a:solidFill>
          <a:ln>
            <a:noFill/>
          </a:ln>
        </p:spPr>
        <p:txBody>
          <a:bodyPr lIns="19038" tIns="19038" rIns="19038" bIns="19038" anchor="ctr"/>
          <a:lstStyle/>
          <a:p>
            <a:pPr defTabSz="914400"/>
            <a:endParaRPr lang="en-US" b="1" kern="0" dirty="0" smtClean="0">
              <a:ln w="18000">
                <a:solidFill>
                  <a:srgbClr val="2B2E6E">
                    <a:satMod val="140000"/>
                  </a:srgbClr>
                </a:solidFill>
                <a:prstDash val="solid"/>
                <a:miter lim="800000"/>
              </a:ln>
              <a:noFill/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  <p:sp>
        <p:nvSpPr>
          <p:cNvPr id="95" name="Shape 4826">
            <a:extLst>
              <a:ext uri="{FF2B5EF4-FFF2-40B4-BE49-F238E27FC236}">
                <a16:creationId xmlns:a16="http://schemas.microsoft.com/office/drawing/2014/main" xmlns="" id="{7B3438BD-8947-41EE-83CD-4DD06CC9CF0C}"/>
              </a:ext>
            </a:extLst>
          </p:cNvPr>
          <p:cNvSpPr>
            <a:spLocks/>
          </p:cNvSpPr>
          <p:nvPr/>
        </p:nvSpPr>
        <p:spPr bwMode="auto">
          <a:xfrm>
            <a:off x="2356268" y="774589"/>
            <a:ext cx="251993" cy="309055"/>
          </a:xfrm>
          <a:custGeom>
            <a:avLst/>
            <a:gdLst>
              <a:gd name="T0" fmla="*/ 60000 w 120000"/>
              <a:gd name="T1" fmla="*/ 27272 h 120000"/>
              <a:gd name="T2" fmla="*/ 6666 w 120000"/>
              <a:gd name="T3" fmla="*/ 16361 h 120000"/>
              <a:gd name="T4" fmla="*/ 60000 w 120000"/>
              <a:gd name="T5" fmla="*/ 5455 h 120000"/>
              <a:gd name="T6" fmla="*/ 113333 w 120000"/>
              <a:gd name="T7" fmla="*/ 16361 h 120000"/>
              <a:gd name="T8" fmla="*/ 60000 w 120000"/>
              <a:gd name="T9" fmla="*/ 27272 h 120000"/>
              <a:gd name="T10" fmla="*/ 113333 w 120000"/>
              <a:gd name="T11" fmla="*/ 38183 h 120000"/>
              <a:gd name="T12" fmla="*/ 60000 w 120000"/>
              <a:gd name="T13" fmla="*/ 49088 h 120000"/>
              <a:gd name="T14" fmla="*/ 6666 w 120000"/>
              <a:gd name="T15" fmla="*/ 38183 h 120000"/>
              <a:gd name="T16" fmla="*/ 6666 w 120000"/>
              <a:gd name="T17" fmla="*/ 23838 h 120000"/>
              <a:gd name="T18" fmla="*/ 60000 w 120000"/>
              <a:gd name="T19" fmla="*/ 32727 h 120000"/>
              <a:gd name="T20" fmla="*/ 113333 w 120000"/>
              <a:gd name="T21" fmla="*/ 23838 h 120000"/>
              <a:gd name="T22" fmla="*/ 113333 w 120000"/>
              <a:gd name="T23" fmla="*/ 38183 h 120000"/>
              <a:gd name="T24" fmla="*/ 60000 w 120000"/>
              <a:gd name="T25" fmla="*/ 60000 h 120000"/>
              <a:gd name="T26" fmla="*/ 6666 w 120000"/>
              <a:gd name="T27" fmla="*/ 49088 h 120000"/>
              <a:gd name="T28" fmla="*/ 8300 w 120000"/>
              <a:gd name="T29" fmla="*/ 46455 h 120000"/>
              <a:gd name="T30" fmla="*/ 60000 w 120000"/>
              <a:gd name="T31" fmla="*/ 54544 h 120000"/>
              <a:gd name="T32" fmla="*/ 111700 w 120000"/>
              <a:gd name="T33" fmla="*/ 46455 h 120000"/>
              <a:gd name="T34" fmla="*/ 113333 w 120000"/>
              <a:gd name="T35" fmla="*/ 49088 h 120000"/>
              <a:gd name="T36" fmla="*/ 60000 w 120000"/>
              <a:gd name="T37" fmla="*/ 60000 h 120000"/>
              <a:gd name="T38" fmla="*/ 113333 w 120000"/>
              <a:gd name="T39" fmla="*/ 70911 h 120000"/>
              <a:gd name="T40" fmla="*/ 60000 w 120000"/>
              <a:gd name="T41" fmla="*/ 81816 h 120000"/>
              <a:gd name="T42" fmla="*/ 6666 w 120000"/>
              <a:gd name="T43" fmla="*/ 70911 h 120000"/>
              <a:gd name="T44" fmla="*/ 6666 w 120000"/>
              <a:gd name="T45" fmla="*/ 56566 h 120000"/>
              <a:gd name="T46" fmla="*/ 60000 w 120000"/>
              <a:gd name="T47" fmla="*/ 65455 h 120000"/>
              <a:gd name="T48" fmla="*/ 113333 w 120000"/>
              <a:gd name="T49" fmla="*/ 56566 h 120000"/>
              <a:gd name="T50" fmla="*/ 113333 w 120000"/>
              <a:gd name="T51" fmla="*/ 70911 h 120000"/>
              <a:gd name="T52" fmla="*/ 60000 w 120000"/>
              <a:gd name="T53" fmla="*/ 92727 h 120000"/>
              <a:gd name="T54" fmla="*/ 6666 w 120000"/>
              <a:gd name="T55" fmla="*/ 81816 h 120000"/>
              <a:gd name="T56" fmla="*/ 8300 w 120000"/>
              <a:gd name="T57" fmla="*/ 79183 h 120000"/>
              <a:gd name="T58" fmla="*/ 60000 w 120000"/>
              <a:gd name="T59" fmla="*/ 87272 h 120000"/>
              <a:gd name="T60" fmla="*/ 111700 w 120000"/>
              <a:gd name="T61" fmla="*/ 79183 h 120000"/>
              <a:gd name="T62" fmla="*/ 113333 w 120000"/>
              <a:gd name="T63" fmla="*/ 81816 h 120000"/>
              <a:gd name="T64" fmla="*/ 60000 w 120000"/>
              <a:gd name="T65" fmla="*/ 92727 h 120000"/>
              <a:gd name="T66" fmla="*/ 113333 w 120000"/>
              <a:gd name="T67" fmla="*/ 103638 h 120000"/>
              <a:gd name="T68" fmla="*/ 60000 w 120000"/>
              <a:gd name="T69" fmla="*/ 114544 h 120000"/>
              <a:gd name="T70" fmla="*/ 6666 w 120000"/>
              <a:gd name="T71" fmla="*/ 103638 h 120000"/>
              <a:gd name="T72" fmla="*/ 6666 w 120000"/>
              <a:gd name="T73" fmla="*/ 89294 h 120000"/>
              <a:gd name="T74" fmla="*/ 60000 w 120000"/>
              <a:gd name="T75" fmla="*/ 98183 h 120000"/>
              <a:gd name="T76" fmla="*/ 113333 w 120000"/>
              <a:gd name="T77" fmla="*/ 89294 h 120000"/>
              <a:gd name="T78" fmla="*/ 113333 w 120000"/>
              <a:gd name="T79" fmla="*/ 103638 h 120000"/>
              <a:gd name="T80" fmla="*/ 120000 w 120000"/>
              <a:gd name="T81" fmla="*/ 16361 h 120000"/>
              <a:gd name="T82" fmla="*/ 60000 w 120000"/>
              <a:gd name="T83" fmla="*/ 0 h 120000"/>
              <a:gd name="T84" fmla="*/ 0 w 120000"/>
              <a:gd name="T85" fmla="*/ 16361 h 120000"/>
              <a:gd name="T86" fmla="*/ 0 w 120000"/>
              <a:gd name="T87" fmla="*/ 38183 h 120000"/>
              <a:gd name="T88" fmla="*/ 3488 w 120000"/>
              <a:gd name="T89" fmla="*/ 43638 h 120000"/>
              <a:gd name="T90" fmla="*/ 0 w 120000"/>
              <a:gd name="T91" fmla="*/ 49088 h 120000"/>
              <a:gd name="T92" fmla="*/ 0 w 120000"/>
              <a:gd name="T93" fmla="*/ 70911 h 120000"/>
              <a:gd name="T94" fmla="*/ 3488 w 120000"/>
              <a:gd name="T95" fmla="*/ 76361 h 120000"/>
              <a:gd name="T96" fmla="*/ 0 w 120000"/>
              <a:gd name="T97" fmla="*/ 81816 h 120000"/>
              <a:gd name="T98" fmla="*/ 0 w 120000"/>
              <a:gd name="T99" fmla="*/ 103638 h 120000"/>
              <a:gd name="T100" fmla="*/ 60000 w 120000"/>
              <a:gd name="T101" fmla="*/ 120000 h 120000"/>
              <a:gd name="T102" fmla="*/ 120000 w 120000"/>
              <a:gd name="T103" fmla="*/ 103638 h 120000"/>
              <a:gd name="T104" fmla="*/ 120000 w 120000"/>
              <a:gd name="T105" fmla="*/ 81816 h 120000"/>
              <a:gd name="T106" fmla="*/ 116511 w 120000"/>
              <a:gd name="T107" fmla="*/ 76361 h 120000"/>
              <a:gd name="T108" fmla="*/ 120000 w 120000"/>
              <a:gd name="T109" fmla="*/ 70911 h 120000"/>
              <a:gd name="T110" fmla="*/ 120000 w 120000"/>
              <a:gd name="T111" fmla="*/ 49088 h 120000"/>
              <a:gd name="T112" fmla="*/ 116511 w 120000"/>
              <a:gd name="T113" fmla="*/ 43638 h 120000"/>
              <a:gd name="T114" fmla="*/ 120000 w 120000"/>
              <a:gd name="T115" fmla="*/ 38183 h 120000"/>
              <a:gd name="T116" fmla="*/ 120000 w 120000"/>
              <a:gd name="T117" fmla="*/ 16361 h 120000"/>
              <a:gd name="T118" fmla="*/ 0 w 120000"/>
              <a:gd name="T119" fmla="*/ 0 h 120000"/>
              <a:gd name="T120" fmla="*/ 120000 w 120000"/>
              <a:gd name="T121" fmla="*/ 120000 h 120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T118" t="T119" r="T120" b="T121"/>
            <a:pathLst>
              <a:path w="120000" h="120000" extrusionOk="0">
                <a:moveTo>
                  <a:pt x="60000" y="27272"/>
                </a:moveTo>
                <a:cubicBezTo>
                  <a:pt x="30544" y="27272"/>
                  <a:pt x="6666" y="22388"/>
                  <a:pt x="6666" y="16361"/>
                </a:cubicBezTo>
                <a:cubicBezTo>
                  <a:pt x="6666" y="10338"/>
                  <a:pt x="30544" y="5455"/>
                  <a:pt x="60000" y="5455"/>
                </a:cubicBezTo>
                <a:cubicBezTo>
                  <a:pt x="89455" y="5455"/>
                  <a:pt x="113333" y="10338"/>
                  <a:pt x="113333" y="16361"/>
                </a:cubicBezTo>
                <a:cubicBezTo>
                  <a:pt x="113333" y="22388"/>
                  <a:pt x="89455" y="27272"/>
                  <a:pt x="60000" y="27272"/>
                </a:cubicBezTo>
                <a:moveTo>
                  <a:pt x="113333" y="38183"/>
                </a:moveTo>
                <a:cubicBezTo>
                  <a:pt x="113333" y="44205"/>
                  <a:pt x="89455" y="49088"/>
                  <a:pt x="60000" y="49088"/>
                </a:cubicBezTo>
                <a:cubicBezTo>
                  <a:pt x="30544" y="49088"/>
                  <a:pt x="6666" y="44205"/>
                  <a:pt x="6666" y="38183"/>
                </a:cubicBezTo>
                <a:lnTo>
                  <a:pt x="6666" y="23838"/>
                </a:lnTo>
                <a:cubicBezTo>
                  <a:pt x="16627" y="29111"/>
                  <a:pt x="36750" y="32727"/>
                  <a:pt x="60000" y="32727"/>
                </a:cubicBezTo>
                <a:cubicBezTo>
                  <a:pt x="83255" y="32727"/>
                  <a:pt x="103372" y="29111"/>
                  <a:pt x="113333" y="23838"/>
                </a:cubicBezTo>
                <a:cubicBezTo>
                  <a:pt x="113333" y="23838"/>
                  <a:pt x="113333" y="38183"/>
                  <a:pt x="113333" y="38183"/>
                </a:cubicBezTo>
                <a:close/>
                <a:moveTo>
                  <a:pt x="60000" y="60000"/>
                </a:moveTo>
                <a:cubicBezTo>
                  <a:pt x="30544" y="60000"/>
                  <a:pt x="6666" y="55116"/>
                  <a:pt x="6666" y="49088"/>
                </a:cubicBezTo>
                <a:cubicBezTo>
                  <a:pt x="6666" y="48177"/>
                  <a:pt x="7272" y="47300"/>
                  <a:pt x="8300" y="46455"/>
                </a:cubicBezTo>
                <a:cubicBezTo>
                  <a:pt x="18722" y="51288"/>
                  <a:pt x="37944" y="54544"/>
                  <a:pt x="60000" y="54544"/>
                </a:cubicBezTo>
                <a:cubicBezTo>
                  <a:pt x="82055" y="54544"/>
                  <a:pt x="101277" y="51288"/>
                  <a:pt x="111700" y="46455"/>
                </a:cubicBezTo>
                <a:cubicBezTo>
                  <a:pt x="112727" y="47300"/>
                  <a:pt x="113333" y="48177"/>
                  <a:pt x="113333" y="49088"/>
                </a:cubicBezTo>
                <a:cubicBezTo>
                  <a:pt x="113333" y="55116"/>
                  <a:pt x="89455" y="60000"/>
                  <a:pt x="60000" y="60000"/>
                </a:cubicBezTo>
                <a:moveTo>
                  <a:pt x="113333" y="70911"/>
                </a:moveTo>
                <a:cubicBezTo>
                  <a:pt x="113333" y="76933"/>
                  <a:pt x="89455" y="81816"/>
                  <a:pt x="60000" y="81816"/>
                </a:cubicBezTo>
                <a:cubicBezTo>
                  <a:pt x="30544" y="81816"/>
                  <a:pt x="6666" y="76933"/>
                  <a:pt x="6666" y="70911"/>
                </a:cubicBezTo>
                <a:lnTo>
                  <a:pt x="6666" y="56566"/>
                </a:lnTo>
                <a:cubicBezTo>
                  <a:pt x="16627" y="61838"/>
                  <a:pt x="36750" y="65455"/>
                  <a:pt x="60000" y="65455"/>
                </a:cubicBezTo>
                <a:cubicBezTo>
                  <a:pt x="83255" y="65455"/>
                  <a:pt x="103372" y="61838"/>
                  <a:pt x="113333" y="56566"/>
                </a:cubicBezTo>
                <a:cubicBezTo>
                  <a:pt x="113333" y="56566"/>
                  <a:pt x="113333" y="70911"/>
                  <a:pt x="113333" y="70911"/>
                </a:cubicBezTo>
                <a:close/>
                <a:moveTo>
                  <a:pt x="60000" y="92727"/>
                </a:moveTo>
                <a:cubicBezTo>
                  <a:pt x="30544" y="92727"/>
                  <a:pt x="6666" y="87844"/>
                  <a:pt x="6666" y="81816"/>
                </a:cubicBezTo>
                <a:cubicBezTo>
                  <a:pt x="6666" y="80905"/>
                  <a:pt x="7272" y="80027"/>
                  <a:pt x="8300" y="79183"/>
                </a:cubicBezTo>
                <a:cubicBezTo>
                  <a:pt x="18722" y="84016"/>
                  <a:pt x="37944" y="87272"/>
                  <a:pt x="60000" y="87272"/>
                </a:cubicBezTo>
                <a:cubicBezTo>
                  <a:pt x="82055" y="87272"/>
                  <a:pt x="101277" y="84016"/>
                  <a:pt x="111700" y="79183"/>
                </a:cubicBezTo>
                <a:cubicBezTo>
                  <a:pt x="112727" y="80027"/>
                  <a:pt x="113333" y="80905"/>
                  <a:pt x="113333" y="81816"/>
                </a:cubicBezTo>
                <a:cubicBezTo>
                  <a:pt x="113333" y="87844"/>
                  <a:pt x="89455" y="92727"/>
                  <a:pt x="60000" y="92727"/>
                </a:cubicBezTo>
                <a:moveTo>
                  <a:pt x="113333" y="103638"/>
                </a:moveTo>
                <a:cubicBezTo>
                  <a:pt x="113333" y="109661"/>
                  <a:pt x="89455" y="114544"/>
                  <a:pt x="60000" y="114544"/>
                </a:cubicBezTo>
                <a:cubicBezTo>
                  <a:pt x="30544" y="114544"/>
                  <a:pt x="6666" y="109661"/>
                  <a:pt x="6666" y="103638"/>
                </a:cubicBezTo>
                <a:lnTo>
                  <a:pt x="6666" y="89294"/>
                </a:lnTo>
                <a:cubicBezTo>
                  <a:pt x="16627" y="94566"/>
                  <a:pt x="36750" y="98183"/>
                  <a:pt x="60000" y="98183"/>
                </a:cubicBezTo>
                <a:cubicBezTo>
                  <a:pt x="83255" y="98183"/>
                  <a:pt x="103372" y="94566"/>
                  <a:pt x="113333" y="89294"/>
                </a:cubicBezTo>
                <a:cubicBezTo>
                  <a:pt x="113333" y="89294"/>
                  <a:pt x="113333" y="103638"/>
                  <a:pt x="113333" y="103638"/>
                </a:cubicBezTo>
                <a:close/>
                <a:moveTo>
                  <a:pt x="120000" y="16361"/>
                </a:moveTo>
                <a:cubicBezTo>
                  <a:pt x="120000" y="7327"/>
                  <a:pt x="93138" y="0"/>
                  <a:pt x="60000" y="0"/>
                </a:cubicBezTo>
                <a:cubicBezTo>
                  <a:pt x="26861" y="0"/>
                  <a:pt x="0" y="7327"/>
                  <a:pt x="0" y="16361"/>
                </a:cubicBezTo>
                <a:lnTo>
                  <a:pt x="0" y="38183"/>
                </a:lnTo>
                <a:cubicBezTo>
                  <a:pt x="0" y="40100"/>
                  <a:pt x="1272" y="41927"/>
                  <a:pt x="3488" y="43638"/>
                </a:cubicBezTo>
                <a:cubicBezTo>
                  <a:pt x="1272" y="45344"/>
                  <a:pt x="0" y="47177"/>
                  <a:pt x="0" y="49088"/>
                </a:cubicBezTo>
                <a:lnTo>
                  <a:pt x="0" y="70911"/>
                </a:lnTo>
                <a:cubicBezTo>
                  <a:pt x="0" y="72827"/>
                  <a:pt x="1272" y="74655"/>
                  <a:pt x="3488" y="76361"/>
                </a:cubicBezTo>
                <a:cubicBezTo>
                  <a:pt x="1272" y="78072"/>
                  <a:pt x="0" y="79905"/>
                  <a:pt x="0" y="81816"/>
                </a:cubicBezTo>
                <a:lnTo>
                  <a:pt x="0" y="103638"/>
                </a:lnTo>
                <a:cubicBezTo>
                  <a:pt x="0" y="112672"/>
                  <a:pt x="26861" y="120000"/>
                  <a:pt x="60000" y="120000"/>
                </a:cubicBezTo>
                <a:cubicBezTo>
                  <a:pt x="93138" y="120000"/>
                  <a:pt x="120000" y="112672"/>
                  <a:pt x="120000" y="103638"/>
                </a:cubicBezTo>
                <a:lnTo>
                  <a:pt x="120000" y="81816"/>
                </a:lnTo>
                <a:cubicBezTo>
                  <a:pt x="120000" y="79905"/>
                  <a:pt x="118727" y="78072"/>
                  <a:pt x="116511" y="76361"/>
                </a:cubicBezTo>
                <a:cubicBezTo>
                  <a:pt x="118727" y="74655"/>
                  <a:pt x="120000" y="72827"/>
                  <a:pt x="120000" y="70911"/>
                </a:cubicBezTo>
                <a:lnTo>
                  <a:pt x="120000" y="49088"/>
                </a:lnTo>
                <a:cubicBezTo>
                  <a:pt x="120000" y="47177"/>
                  <a:pt x="118727" y="45344"/>
                  <a:pt x="116511" y="43638"/>
                </a:cubicBezTo>
                <a:cubicBezTo>
                  <a:pt x="118727" y="41927"/>
                  <a:pt x="120000" y="40100"/>
                  <a:pt x="120000" y="38183"/>
                </a:cubicBezTo>
                <a:cubicBezTo>
                  <a:pt x="120000" y="38183"/>
                  <a:pt x="120000" y="16361"/>
                  <a:pt x="120000" y="1636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lIns="19038" tIns="19038" rIns="19038" bIns="19038" anchor="ctr"/>
          <a:lstStyle/>
          <a:p>
            <a:pPr defTabSz="914400"/>
            <a:endParaRPr lang="en-US" kern="0" dirty="0" smtClean="0">
              <a:solidFill>
                <a:prstClr val="black"/>
              </a:solidFill>
            </a:endParaRPr>
          </a:p>
        </p:txBody>
      </p:sp>
      <p:sp>
        <p:nvSpPr>
          <p:cNvPr id="98" name="Freeform 227">
            <a:extLst>
              <a:ext uri="{FF2B5EF4-FFF2-40B4-BE49-F238E27FC236}">
                <a16:creationId xmlns:a16="http://schemas.microsoft.com/office/drawing/2014/main" xmlns="" id="{242C870F-2CF6-4FA6-831D-B1EF2342EEC8}"/>
              </a:ext>
            </a:extLst>
          </p:cNvPr>
          <p:cNvSpPr>
            <a:spLocks noEditPoints="1"/>
          </p:cNvSpPr>
          <p:nvPr/>
        </p:nvSpPr>
        <p:spPr bwMode="auto">
          <a:xfrm>
            <a:off x="315088" y="591979"/>
            <a:ext cx="395623" cy="365217"/>
          </a:xfrm>
          <a:custGeom>
            <a:avLst/>
            <a:gdLst>
              <a:gd name="T0" fmla="*/ 15 w 29"/>
              <a:gd name="T1" fmla="*/ 0 h 29"/>
              <a:gd name="T2" fmla="*/ 13 w 29"/>
              <a:gd name="T3" fmla="*/ 14 h 29"/>
              <a:gd name="T4" fmla="*/ 13 w 29"/>
              <a:gd name="T5" fmla="*/ 15 h 29"/>
              <a:gd name="T6" fmla="*/ 12 w 29"/>
              <a:gd name="T7" fmla="*/ 15 h 29"/>
              <a:gd name="T8" fmla="*/ 10 w 29"/>
              <a:gd name="T9" fmla="*/ 15 h 29"/>
              <a:gd name="T10" fmla="*/ 9 w 29"/>
              <a:gd name="T11" fmla="*/ 15 h 29"/>
              <a:gd name="T12" fmla="*/ 8 w 29"/>
              <a:gd name="T13" fmla="*/ 14 h 29"/>
              <a:gd name="T14" fmla="*/ 8 w 29"/>
              <a:gd name="T15" fmla="*/ 11 h 29"/>
              <a:gd name="T16" fmla="*/ 8 w 29"/>
              <a:gd name="T17" fmla="*/ 10 h 29"/>
              <a:gd name="T18" fmla="*/ 9 w 29"/>
              <a:gd name="T19" fmla="*/ 9 h 29"/>
              <a:gd name="T20" fmla="*/ 9 w 29"/>
              <a:gd name="T21" fmla="*/ 9 h 29"/>
              <a:gd name="T22" fmla="*/ 9 w 29"/>
              <a:gd name="T23" fmla="*/ 9 h 29"/>
              <a:gd name="T24" fmla="*/ 10 w 29"/>
              <a:gd name="T25" fmla="*/ 9 h 29"/>
              <a:gd name="T26" fmla="*/ 12 w 29"/>
              <a:gd name="T27" fmla="*/ 9 h 29"/>
              <a:gd name="T28" fmla="*/ 13 w 29"/>
              <a:gd name="T29" fmla="*/ 10 h 29"/>
              <a:gd name="T30" fmla="*/ 13 w 29"/>
              <a:gd name="T31" fmla="*/ 10 h 29"/>
              <a:gd name="T32" fmla="*/ 10 w 29"/>
              <a:gd name="T33" fmla="*/ 13 h 29"/>
              <a:gd name="T34" fmla="*/ 10 w 29"/>
              <a:gd name="T35" fmla="*/ 13 h 29"/>
              <a:gd name="T36" fmla="*/ 10 w 29"/>
              <a:gd name="T37" fmla="*/ 13 h 29"/>
              <a:gd name="T38" fmla="*/ 10 w 29"/>
              <a:gd name="T39" fmla="*/ 13 h 29"/>
              <a:gd name="T40" fmla="*/ 10 w 29"/>
              <a:gd name="T41" fmla="*/ 13 h 29"/>
              <a:gd name="T42" fmla="*/ 10 w 29"/>
              <a:gd name="T43" fmla="*/ 11 h 29"/>
              <a:gd name="T44" fmla="*/ 10 w 29"/>
              <a:gd name="T45" fmla="*/ 10 h 29"/>
              <a:gd name="T46" fmla="*/ 10 w 29"/>
              <a:gd name="T47" fmla="*/ 10 h 29"/>
              <a:gd name="T48" fmla="*/ 11 w 29"/>
              <a:gd name="T49" fmla="*/ 10 h 29"/>
              <a:gd name="T50" fmla="*/ 12 w 29"/>
              <a:gd name="T51" fmla="*/ 10 h 29"/>
              <a:gd name="T52" fmla="*/ 12 w 29"/>
              <a:gd name="T53" fmla="*/ 11 h 29"/>
              <a:gd name="T54" fmla="*/ 12 w 29"/>
              <a:gd name="T55" fmla="*/ 11 h 29"/>
              <a:gd name="T56" fmla="*/ 12 w 29"/>
              <a:gd name="T57" fmla="*/ 13 h 29"/>
              <a:gd name="T58" fmla="*/ 12 w 29"/>
              <a:gd name="T59" fmla="*/ 13 h 29"/>
              <a:gd name="T60" fmla="*/ 11 w 29"/>
              <a:gd name="T61" fmla="*/ 13 h 29"/>
              <a:gd name="T62" fmla="*/ 19 w 29"/>
              <a:gd name="T63" fmla="*/ 9 h 29"/>
              <a:gd name="T64" fmla="*/ 12 w 29"/>
              <a:gd name="T65" fmla="*/ 21 h 29"/>
              <a:gd name="T66" fmla="*/ 10 w 29"/>
              <a:gd name="T67" fmla="*/ 20 h 29"/>
              <a:gd name="T68" fmla="*/ 18 w 29"/>
              <a:gd name="T69" fmla="*/ 9 h 29"/>
              <a:gd name="T70" fmla="*/ 19 w 29"/>
              <a:gd name="T71" fmla="*/ 9 h 29"/>
              <a:gd name="T72" fmla="*/ 22 w 29"/>
              <a:gd name="T73" fmla="*/ 19 h 29"/>
              <a:gd name="T74" fmla="*/ 21 w 29"/>
              <a:gd name="T75" fmla="*/ 20 h 29"/>
              <a:gd name="T76" fmla="*/ 21 w 29"/>
              <a:gd name="T77" fmla="*/ 20 h 29"/>
              <a:gd name="T78" fmla="*/ 20 w 29"/>
              <a:gd name="T79" fmla="*/ 21 h 29"/>
              <a:gd name="T80" fmla="*/ 18 w 29"/>
              <a:gd name="T81" fmla="*/ 21 h 29"/>
              <a:gd name="T82" fmla="*/ 17 w 29"/>
              <a:gd name="T83" fmla="*/ 20 h 29"/>
              <a:gd name="T84" fmla="*/ 16 w 29"/>
              <a:gd name="T85" fmla="*/ 20 h 29"/>
              <a:gd name="T86" fmla="*/ 16 w 29"/>
              <a:gd name="T87" fmla="*/ 17 h 29"/>
              <a:gd name="T88" fmla="*/ 16 w 29"/>
              <a:gd name="T89" fmla="*/ 15 h 29"/>
              <a:gd name="T90" fmla="*/ 17 w 29"/>
              <a:gd name="T91" fmla="*/ 15 h 29"/>
              <a:gd name="T92" fmla="*/ 19 w 29"/>
              <a:gd name="T93" fmla="*/ 14 h 29"/>
              <a:gd name="T94" fmla="*/ 20 w 29"/>
              <a:gd name="T95" fmla="*/ 14 h 29"/>
              <a:gd name="T96" fmla="*/ 21 w 29"/>
              <a:gd name="T97" fmla="*/ 15 h 29"/>
              <a:gd name="T98" fmla="*/ 22 w 29"/>
              <a:gd name="T99" fmla="*/ 16 h 29"/>
              <a:gd name="T100" fmla="*/ 18 w 29"/>
              <a:gd name="T101" fmla="*/ 19 h 29"/>
              <a:gd name="T102" fmla="*/ 18 w 29"/>
              <a:gd name="T103" fmla="*/ 18 h 29"/>
              <a:gd name="T104" fmla="*/ 18 w 29"/>
              <a:gd name="T105" fmla="*/ 16 h 29"/>
              <a:gd name="T106" fmla="*/ 19 w 29"/>
              <a:gd name="T107" fmla="*/ 16 h 29"/>
              <a:gd name="T108" fmla="*/ 20 w 29"/>
              <a:gd name="T109" fmla="*/ 16 h 29"/>
              <a:gd name="T110" fmla="*/ 20 w 29"/>
              <a:gd name="T111" fmla="*/ 19 h 29"/>
              <a:gd name="T112" fmla="*/ 15 w 29"/>
              <a:gd name="T113" fmla="*/ 4 h 29"/>
              <a:gd name="T114" fmla="*/ 15 w 29"/>
              <a:gd name="T115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" h="29">
                <a:moveTo>
                  <a:pt x="15" y="0"/>
                </a:moveTo>
                <a:cubicBezTo>
                  <a:pt x="7" y="0"/>
                  <a:pt x="0" y="7"/>
                  <a:pt x="0" y="15"/>
                </a:cubicBezTo>
                <a:cubicBezTo>
                  <a:pt x="0" y="23"/>
                  <a:pt x="7" y="29"/>
                  <a:pt x="15" y="29"/>
                </a:cubicBezTo>
                <a:cubicBezTo>
                  <a:pt x="23" y="29"/>
                  <a:pt x="29" y="23"/>
                  <a:pt x="29" y="15"/>
                </a:cubicBezTo>
                <a:cubicBezTo>
                  <a:pt x="29" y="7"/>
                  <a:pt x="23" y="0"/>
                  <a:pt x="15" y="0"/>
                </a:cubicBezTo>
                <a:close/>
                <a:moveTo>
                  <a:pt x="14" y="11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1"/>
                  <a:pt x="13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lose/>
                <a:moveTo>
                  <a:pt x="11" y="13"/>
                </a:moveTo>
                <a:cubicBezTo>
                  <a:pt x="11" y="13"/>
                  <a:pt x="11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lose/>
                <a:moveTo>
                  <a:pt x="19" y="9"/>
                </a:move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lose/>
                <a:moveTo>
                  <a:pt x="22" y="17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6"/>
                  <a:pt x="21" y="16"/>
                </a:cubicBezTo>
                <a:cubicBezTo>
                  <a:pt x="21" y="16"/>
                  <a:pt x="21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7"/>
                  <a:pt x="22" y="17"/>
                  <a:pt x="22" y="17"/>
                </a:cubicBezTo>
                <a:close/>
                <a:moveTo>
                  <a:pt x="19" y="19"/>
                </a:moveTo>
                <a:cubicBezTo>
                  <a:pt x="19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lose/>
                <a:moveTo>
                  <a:pt x="15" y="4"/>
                </a:moveTo>
                <a:cubicBezTo>
                  <a:pt x="21" y="4"/>
                  <a:pt x="26" y="9"/>
                  <a:pt x="26" y="15"/>
                </a:cubicBezTo>
                <a:cubicBezTo>
                  <a:pt x="26" y="21"/>
                  <a:pt x="21" y="26"/>
                  <a:pt x="15" y="26"/>
                </a:cubicBezTo>
                <a:cubicBezTo>
                  <a:pt x="9" y="26"/>
                  <a:pt x="4" y="21"/>
                  <a:pt x="4" y="15"/>
                </a:cubicBezTo>
                <a:cubicBezTo>
                  <a:pt x="4" y="9"/>
                  <a:pt x="9" y="4"/>
                  <a:pt x="15" y="4"/>
                </a:cubicBezTo>
                <a:close/>
                <a:moveTo>
                  <a:pt x="15" y="2"/>
                </a:moveTo>
                <a:cubicBezTo>
                  <a:pt x="22" y="2"/>
                  <a:pt x="27" y="8"/>
                  <a:pt x="27" y="15"/>
                </a:cubicBezTo>
                <a:cubicBezTo>
                  <a:pt x="27" y="22"/>
                  <a:pt x="22" y="27"/>
                  <a:pt x="15" y="27"/>
                </a:cubicBezTo>
                <a:cubicBezTo>
                  <a:pt x="8" y="27"/>
                  <a:pt x="2" y="22"/>
                  <a:pt x="2" y="15"/>
                </a:cubicBezTo>
                <a:cubicBezTo>
                  <a:pt x="2" y="8"/>
                  <a:pt x="8" y="2"/>
                  <a:pt x="15" y="2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lIns="121889" tIns="60944" rIns="121889" bIns="60944"/>
          <a:lstStyle/>
          <a:p>
            <a:pPr defTabSz="914400">
              <a:defRPr/>
            </a:pPr>
            <a:endParaRPr lang="en-US" sz="1866" kern="0" dirty="0">
              <a:solidFill>
                <a:prstClr val="black"/>
              </a:solidFill>
            </a:endParaRPr>
          </a:p>
        </p:txBody>
      </p:sp>
      <p:sp>
        <p:nvSpPr>
          <p:cNvPr id="99" name="Прямоугольник 98"/>
          <p:cNvSpPr/>
          <p:nvPr/>
        </p:nvSpPr>
        <p:spPr>
          <a:xfrm>
            <a:off x="2166204" y="312008"/>
            <a:ext cx="5249637" cy="1015546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ПРОГРАММНЫЕ И НЕПРОГРАММНЫЕ НАПРАВЛЕНИЯ ДЕЯТЕЛЬНОСТИ </a:t>
            </a:r>
          </a:p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В 2025-2027 ГОДАХ</a:t>
            </a:r>
            <a:endParaRPr lang="ru-RU" altLang="ru-RU" sz="20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100" name="Rectangle 81"/>
          <p:cNvSpPr>
            <a:spLocks noChangeArrowheads="1"/>
          </p:cNvSpPr>
          <p:nvPr/>
        </p:nvSpPr>
        <p:spPr bwMode="auto">
          <a:xfrm>
            <a:off x="3184756" y="1511438"/>
            <a:ext cx="5271624" cy="6078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3860" tIns="41930" rIns="83860" bIns="4193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  <a:defRPr/>
            </a:pPr>
            <a:r>
              <a:rPr lang="ru-RU" altLang="ru-RU" sz="1600" b="1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В 2025-2027 годах в </a:t>
            </a:r>
            <a:r>
              <a:rPr lang="ru-RU" altLang="ru-RU" sz="1600" b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местном </a:t>
            </a:r>
            <a:r>
              <a:rPr lang="ru-RU" altLang="ru-RU" sz="1600" b="1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бюджете планируется  </a:t>
            </a:r>
            <a:r>
              <a:rPr lang="ru-RU" altLang="ru-RU" sz="1600" b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реализация </a:t>
            </a:r>
            <a:r>
              <a:rPr lang="ru-RU" altLang="ru-RU" sz="1800" b="1" u="sng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cs typeface="Times New Roman" pitchFamily="18" charset="0"/>
              </a:rPr>
              <a:t>20</a:t>
            </a:r>
            <a:r>
              <a:rPr lang="ru-RU" altLang="ru-RU" sz="1600" b="1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 </a:t>
            </a:r>
            <a:r>
              <a:rPr lang="ru-RU" altLang="ru-RU" sz="1600" b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муниципальных программ</a:t>
            </a:r>
            <a:endParaRPr lang="ru-RU" altLang="ru-RU" sz="1600" b="1" dirty="0">
              <a:ln>
                <a:solidFill>
                  <a:prstClr val="white"/>
                </a:solidFill>
              </a:ln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02" name="AutoShape 76"/>
          <p:cNvSpPr>
            <a:spLocks noChangeArrowheads="1"/>
          </p:cNvSpPr>
          <p:nvPr/>
        </p:nvSpPr>
        <p:spPr bwMode="auto">
          <a:xfrm>
            <a:off x="3635899" y="3604600"/>
            <a:ext cx="1166563" cy="1041020"/>
          </a:xfrm>
          <a:prstGeom prst="can">
            <a:avLst>
              <a:gd name="adj" fmla="val 18025"/>
            </a:avLst>
          </a:prstGeom>
          <a:gradFill rotWithShape="0">
            <a:gsLst>
              <a:gs pos="41000">
                <a:srgbClr val="FFFF99"/>
              </a:gs>
              <a:gs pos="100000">
                <a:srgbClr val="FF9933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103" name="AutoShape 76"/>
          <p:cNvSpPr>
            <a:spLocks noChangeArrowheads="1"/>
          </p:cNvSpPr>
          <p:nvPr/>
        </p:nvSpPr>
        <p:spPr bwMode="auto">
          <a:xfrm>
            <a:off x="5538597" y="3746190"/>
            <a:ext cx="1165210" cy="809138"/>
          </a:xfrm>
          <a:prstGeom prst="can">
            <a:avLst>
              <a:gd name="adj" fmla="val 19258"/>
            </a:avLst>
          </a:prstGeom>
          <a:gradFill rotWithShape="0">
            <a:gsLst>
              <a:gs pos="41000">
                <a:srgbClr val="FFFF99"/>
              </a:gs>
              <a:gs pos="100000">
                <a:srgbClr val="FF9933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104" name="AutoShape 76"/>
          <p:cNvSpPr>
            <a:spLocks noChangeArrowheads="1"/>
          </p:cNvSpPr>
          <p:nvPr/>
        </p:nvSpPr>
        <p:spPr bwMode="auto">
          <a:xfrm>
            <a:off x="7236299" y="3604600"/>
            <a:ext cx="1166562" cy="988577"/>
          </a:xfrm>
          <a:prstGeom prst="can">
            <a:avLst>
              <a:gd name="adj" fmla="val 21566"/>
            </a:avLst>
          </a:prstGeom>
          <a:gradFill rotWithShape="0">
            <a:gsLst>
              <a:gs pos="41000">
                <a:srgbClr val="FFFF99"/>
              </a:gs>
              <a:gs pos="100000">
                <a:srgbClr val="FF9933"/>
              </a:gs>
            </a:gsLst>
            <a:lin ang="5400000" scaled="1"/>
          </a:gradFill>
          <a:ln>
            <a:noFill/>
          </a:ln>
          <a:extLst/>
        </p:spPr>
        <p:txBody>
          <a:bodyPr wrap="none" anchor="ctr"/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</a:pPr>
            <a:endParaRPr lang="ru-RU" altLang="ru-RU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105" name="Rectangle 14"/>
          <p:cNvSpPr>
            <a:spLocks noChangeArrowheads="1"/>
          </p:cNvSpPr>
          <p:nvPr/>
        </p:nvSpPr>
        <p:spPr bwMode="auto">
          <a:xfrm>
            <a:off x="3629044" y="4663391"/>
            <a:ext cx="1350963" cy="330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3860" tIns="41930" rIns="83860" bIns="41930">
            <a:spAutoFit/>
          </a:bodyPr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Arial" charset="0"/>
              </a:rPr>
              <a:t>202</a:t>
            </a:r>
            <a:r>
              <a:rPr lang="ru-RU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Arial" charset="0"/>
              </a:rPr>
              <a:t>5 ГОД</a:t>
            </a:r>
            <a:endParaRPr lang="ru-RU" sz="1600" b="1" dirty="0">
              <a:solidFill>
                <a:srgbClr val="000000"/>
              </a:solidFill>
              <a:latin typeface="Arial Black" panose="020B0A04020102020204" pitchFamily="34" charset="0"/>
              <a:cs typeface="Arial" charset="0"/>
            </a:endParaRPr>
          </a:p>
        </p:txBody>
      </p:sp>
      <p:sp>
        <p:nvSpPr>
          <p:cNvPr id="106" name="Rectangle 14"/>
          <p:cNvSpPr>
            <a:spLocks noChangeArrowheads="1"/>
          </p:cNvSpPr>
          <p:nvPr/>
        </p:nvSpPr>
        <p:spPr bwMode="auto">
          <a:xfrm>
            <a:off x="5406305" y="4661870"/>
            <a:ext cx="1350963" cy="330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3860" tIns="41930" rIns="83860" bIns="41930">
            <a:spAutoFit/>
          </a:bodyPr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Arial" charset="0"/>
              </a:rPr>
              <a:t>202</a:t>
            </a:r>
            <a:r>
              <a:rPr lang="ru-RU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Arial" charset="0"/>
              </a:rPr>
              <a:t>6 ГОД</a:t>
            </a:r>
            <a:endParaRPr lang="ru-RU" sz="1600" b="1" dirty="0">
              <a:solidFill>
                <a:srgbClr val="000000"/>
              </a:solidFill>
              <a:latin typeface="Arial Black" panose="020B0A04020102020204" pitchFamily="34" charset="0"/>
              <a:cs typeface="Arial" charset="0"/>
            </a:endParaRPr>
          </a:p>
        </p:txBody>
      </p:sp>
      <p:sp>
        <p:nvSpPr>
          <p:cNvPr id="107" name="Rectangle 14"/>
          <p:cNvSpPr>
            <a:spLocks noChangeArrowheads="1"/>
          </p:cNvSpPr>
          <p:nvPr/>
        </p:nvSpPr>
        <p:spPr bwMode="auto">
          <a:xfrm>
            <a:off x="7211155" y="4661870"/>
            <a:ext cx="1350963" cy="330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3860" tIns="41930" rIns="83860" bIns="41930">
            <a:spAutoFit/>
          </a:bodyPr>
          <a:lstStyle/>
          <a:p>
            <a:pPr defTabSz="91251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Arial" charset="0"/>
              </a:rPr>
              <a:t>202</a:t>
            </a:r>
            <a:r>
              <a:rPr lang="ru-RU" sz="16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Arial" charset="0"/>
              </a:rPr>
              <a:t>7 ГОД</a:t>
            </a:r>
            <a:endParaRPr lang="ru-RU" sz="1600" b="1" dirty="0">
              <a:solidFill>
                <a:srgbClr val="000000"/>
              </a:solidFill>
              <a:latin typeface="Arial Black" panose="020B0A04020102020204" pitchFamily="34" charset="0"/>
              <a:cs typeface="Arial" charset="0"/>
            </a:endParaRPr>
          </a:p>
        </p:txBody>
      </p:sp>
      <p:sp>
        <p:nvSpPr>
          <p:cNvPr id="110" name="AutoShape 60"/>
          <p:cNvSpPr>
            <a:spLocks noChangeArrowheads="1"/>
          </p:cNvSpPr>
          <p:nvPr/>
        </p:nvSpPr>
        <p:spPr bwMode="auto">
          <a:xfrm>
            <a:off x="7211155" y="2743598"/>
            <a:ext cx="1161508" cy="790406"/>
          </a:xfrm>
          <a:prstGeom prst="can">
            <a:avLst>
              <a:gd name="adj" fmla="val 21641"/>
            </a:avLst>
          </a:prstGeom>
          <a:gradFill>
            <a:gsLst>
              <a:gs pos="13000">
                <a:schemeClr val="accent5">
                  <a:lumMod val="40000"/>
                  <a:lumOff val="60000"/>
                </a:schemeClr>
              </a:gs>
              <a:gs pos="98000">
                <a:schemeClr val="accent6">
                  <a:lumMod val="75000"/>
                </a:schemeClr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lIns="83860" tIns="41930" rIns="83860" bIns="4193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ru-RU" altLang="ru-RU" sz="2200" dirty="0">
              <a:solidFill>
                <a:prstClr val="black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11" name="AutoShape 60"/>
          <p:cNvSpPr>
            <a:spLocks noChangeArrowheads="1"/>
          </p:cNvSpPr>
          <p:nvPr/>
        </p:nvSpPr>
        <p:spPr bwMode="auto">
          <a:xfrm>
            <a:off x="3635899" y="2829380"/>
            <a:ext cx="1166400" cy="652383"/>
          </a:xfrm>
          <a:prstGeom prst="can">
            <a:avLst>
              <a:gd name="adj" fmla="val 21641"/>
            </a:avLst>
          </a:prstGeom>
          <a:gradFill>
            <a:gsLst>
              <a:gs pos="13000">
                <a:schemeClr val="accent5">
                  <a:lumMod val="40000"/>
                  <a:lumOff val="60000"/>
                </a:schemeClr>
              </a:gs>
              <a:gs pos="98000">
                <a:schemeClr val="accent6">
                  <a:lumMod val="75000"/>
                </a:schemeClr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lIns="83860" tIns="41930" rIns="83860" bIns="4193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ru-RU" altLang="ru-RU" sz="2200" dirty="0">
              <a:solidFill>
                <a:prstClr val="black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12" name="AutoShape 60"/>
          <p:cNvSpPr>
            <a:spLocks noChangeArrowheads="1"/>
          </p:cNvSpPr>
          <p:nvPr/>
        </p:nvSpPr>
        <p:spPr bwMode="auto">
          <a:xfrm>
            <a:off x="5495821" y="2907889"/>
            <a:ext cx="1166400" cy="680463"/>
          </a:xfrm>
          <a:prstGeom prst="can">
            <a:avLst>
              <a:gd name="adj" fmla="val 21641"/>
            </a:avLst>
          </a:prstGeom>
          <a:gradFill>
            <a:gsLst>
              <a:gs pos="13000">
                <a:schemeClr val="accent5">
                  <a:lumMod val="40000"/>
                  <a:lumOff val="60000"/>
                </a:schemeClr>
              </a:gs>
              <a:gs pos="98000">
                <a:schemeClr val="accent6">
                  <a:lumMod val="75000"/>
                </a:schemeClr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lIns="83860" tIns="41930" rIns="83860" bIns="4193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ru-RU" altLang="ru-RU" sz="2200" dirty="0">
              <a:solidFill>
                <a:prstClr val="black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13" name="Rectangle 78">
            <a:extLst>
              <a:ext uri="{FF2B5EF4-FFF2-40B4-BE49-F238E27FC236}">
                <a16:creationId xmlns="" xmlns:a16="http://schemas.microsoft.com/office/drawing/2014/main" id="{FEFE87AA-4F3F-48A5-9012-DE103DF22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873" y="2397898"/>
            <a:ext cx="1728191" cy="3924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3860" tIns="41930" rIns="83860" bIns="4193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11 232,8</a:t>
            </a:r>
            <a:endParaRPr lang="en-US" altLang="ru-RU" sz="20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14" name="Rectangle 78">
            <a:extLst>
              <a:ext uri="{FF2B5EF4-FFF2-40B4-BE49-F238E27FC236}">
                <a16:creationId xmlns="" xmlns:a16="http://schemas.microsoft.com/office/drawing/2014/main" id="{FEFE87AA-4F3F-48A5-9012-DE103DF22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4441" y="2156063"/>
            <a:ext cx="1368404" cy="700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3860" tIns="41930" rIns="83860" bIns="4193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endParaRPr lang="ru-RU" altLang="ru-RU" sz="2000" b="1" dirty="0" smtClean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20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10 931,2</a:t>
            </a:r>
            <a:endParaRPr lang="en-US" altLang="ru-RU" sz="20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16" name="Rectangle 77"/>
          <p:cNvSpPr>
            <a:spLocks noChangeArrowheads="1"/>
          </p:cNvSpPr>
          <p:nvPr/>
        </p:nvSpPr>
        <p:spPr bwMode="auto">
          <a:xfrm>
            <a:off x="3587521" y="3838882"/>
            <a:ext cx="1269018" cy="5155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3860" tIns="41930" rIns="83860" bIns="4193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9 328,7</a:t>
            </a:r>
            <a:endParaRPr lang="en-US" altLang="ru-RU" sz="14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или </a:t>
            </a:r>
            <a:r>
              <a:rPr lang="ru-RU" alt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83,1 %</a:t>
            </a:r>
            <a:endParaRPr lang="ru-RU" altLang="ru-RU" sz="14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18" name="Rectangle 77"/>
          <p:cNvSpPr>
            <a:spLocks noChangeArrowheads="1"/>
          </p:cNvSpPr>
          <p:nvPr/>
        </p:nvSpPr>
        <p:spPr bwMode="auto">
          <a:xfrm>
            <a:off x="5148064" y="3746190"/>
            <a:ext cx="1656183" cy="7310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3860" tIns="41930" rIns="83860" bIns="4193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endParaRPr lang="ru-RU" altLang="ru-RU" sz="1400" b="1" dirty="0" smtClean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   9 006,2</a:t>
            </a:r>
          </a:p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      или 82,4 %</a:t>
            </a:r>
            <a:endParaRPr lang="ru-RU" altLang="ru-RU" sz="14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19" name="Rectangle 77"/>
          <p:cNvSpPr>
            <a:spLocks noChangeArrowheads="1"/>
          </p:cNvSpPr>
          <p:nvPr/>
        </p:nvSpPr>
        <p:spPr bwMode="auto">
          <a:xfrm>
            <a:off x="7197225" y="3867327"/>
            <a:ext cx="1269018" cy="5155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3860" tIns="41930" rIns="83860" bIns="4193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9 327,2</a:t>
            </a:r>
          </a:p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prstClr val="black"/>
                </a:solidFill>
                <a:latin typeface="Arial Black" panose="020B0A04020102020204" pitchFamily="34" charset="0"/>
                <a:cs typeface="Times New Roman" pitchFamily="18" charset="0"/>
              </a:rPr>
              <a:t>или 81,6 %</a:t>
            </a:r>
            <a:endParaRPr lang="ru-RU" altLang="ru-RU" sz="1400" b="1" dirty="0">
              <a:solidFill>
                <a:prstClr val="black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20" name="Rectangle 78"/>
          <p:cNvSpPr>
            <a:spLocks noChangeArrowheads="1"/>
          </p:cNvSpPr>
          <p:nvPr/>
        </p:nvSpPr>
        <p:spPr bwMode="auto">
          <a:xfrm>
            <a:off x="3593739" y="2990071"/>
            <a:ext cx="1197283" cy="4540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3860" tIns="41930" rIns="83860" bIns="4193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en-US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 </a:t>
            </a: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904,1</a:t>
            </a:r>
            <a:endParaRPr lang="ru-RU" altLang="ru-RU" sz="12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1200" b="1" dirty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или </a:t>
            </a: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16,9 %</a:t>
            </a:r>
            <a:endParaRPr lang="ru-RU" altLang="ru-RU" sz="12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21" name="Rectangle 78"/>
          <p:cNvSpPr>
            <a:spLocks noChangeArrowheads="1"/>
          </p:cNvSpPr>
          <p:nvPr/>
        </p:nvSpPr>
        <p:spPr bwMode="auto">
          <a:xfrm>
            <a:off x="5411323" y="2790067"/>
            <a:ext cx="1209707" cy="7310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3860" tIns="41930" rIns="83860" bIns="4193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endParaRPr lang="ru-RU" altLang="ru-RU" sz="1400" b="1" dirty="0" smtClean="0">
              <a:solidFill>
                <a:srgbClr val="000000"/>
              </a:solidFill>
              <a:latin typeface="Calibri"/>
              <a:cs typeface="Times New Roman" pitchFamily="18" charset="0"/>
            </a:endParaRPr>
          </a:p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1 925,0</a:t>
            </a:r>
          </a:p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или 17,6%</a:t>
            </a:r>
            <a:endParaRPr lang="ru-RU" altLang="ru-RU" sz="14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22" name="Rectangle 78"/>
          <p:cNvSpPr>
            <a:spLocks noChangeArrowheads="1"/>
          </p:cNvSpPr>
          <p:nvPr/>
        </p:nvSpPr>
        <p:spPr bwMode="auto">
          <a:xfrm>
            <a:off x="7092280" y="2953814"/>
            <a:ext cx="1364099" cy="5155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3860" tIns="41930" rIns="83860" bIns="4193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2 099,0</a:t>
            </a:r>
          </a:p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ru-RU" altLang="ru-RU" sz="14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или 18,4 %</a:t>
            </a:r>
            <a:endParaRPr lang="ru-RU" altLang="ru-RU" sz="14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09" name="Arrow: Chevron 3">
            <a:extLst>
              <a:ext uri="{FF2B5EF4-FFF2-40B4-BE49-F238E27FC236}">
                <a16:creationId xmlns="" xmlns:a16="http://schemas.microsoft.com/office/drawing/2014/main" id="{B74DCDE5-F6FF-490A-B8D2-396498CA034B}"/>
              </a:ext>
            </a:extLst>
          </p:cNvPr>
          <p:cNvSpPr/>
          <p:nvPr/>
        </p:nvSpPr>
        <p:spPr>
          <a:xfrm>
            <a:off x="7211155" y="107910"/>
            <a:ext cx="1854372" cy="342905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117" name="Group 57">
            <a:extLst>
              <a:ext uri="{FF2B5EF4-FFF2-40B4-BE49-F238E27FC236}">
                <a16:creationId xmlns="" xmlns:a16="http://schemas.microsoft.com/office/drawing/2014/main" id="{EE4EA1F8-2E82-4BD3-8FEE-7C36ADF445AB}"/>
              </a:ext>
            </a:extLst>
          </p:cNvPr>
          <p:cNvGrpSpPr/>
          <p:nvPr/>
        </p:nvGrpSpPr>
        <p:grpSpPr>
          <a:xfrm>
            <a:off x="7376157" y="135448"/>
            <a:ext cx="275300" cy="256299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125" name="Freeform 1161">
              <a:extLst>
                <a:ext uri="{FF2B5EF4-FFF2-40B4-BE49-F238E27FC236}">
                  <a16:creationId xmlns="" xmlns:a16="http://schemas.microsoft.com/office/drawing/2014/main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26" name="Freeform 1162">
              <a:extLst>
                <a:ext uri="{FF2B5EF4-FFF2-40B4-BE49-F238E27FC236}">
                  <a16:creationId xmlns="" xmlns:a16="http://schemas.microsoft.com/office/drawing/2014/main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27" name="Freeform 1163">
              <a:extLst>
                <a:ext uri="{FF2B5EF4-FFF2-40B4-BE49-F238E27FC236}">
                  <a16:creationId xmlns="" xmlns:a16="http://schemas.microsoft.com/office/drawing/2014/main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28" name="Freeform 1164">
              <a:extLst>
                <a:ext uri="{FF2B5EF4-FFF2-40B4-BE49-F238E27FC236}">
                  <a16:creationId xmlns="" xmlns:a16="http://schemas.microsoft.com/office/drawing/2014/main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29" name="Freeform 1165">
              <a:extLst>
                <a:ext uri="{FF2B5EF4-FFF2-40B4-BE49-F238E27FC236}">
                  <a16:creationId xmlns="" xmlns:a16="http://schemas.microsoft.com/office/drawing/2014/main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30" name="Freeform 1166">
              <a:extLst>
                <a:ext uri="{FF2B5EF4-FFF2-40B4-BE49-F238E27FC236}">
                  <a16:creationId xmlns="" xmlns:a16="http://schemas.microsoft.com/office/drawing/2014/main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31" name="Freeform 1167">
              <a:extLst>
                <a:ext uri="{FF2B5EF4-FFF2-40B4-BE49-F238E27FC236}">
                  <a16:creationId xmlns="" xmlns:a16="http://schemas.microsoft.com/office/drawing/2014/main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32" name="Freeform 1168">
              <a:extLst>
                <a:ext uri="{FF2B5EF4-FFF2-40B4-BE49-F238E27FC236}">
                  <a16:creationId xmlns="" xmlns:a16="http://schemas.microsoft.com/office/drawing/2014/main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33" name="Freeform 1169">
              <a:extLst>
                <a:ext uri="{FF2B5EF4-FFF2-40B4-BE49-F238E27FC236}">
                  <a16:creationId xmlns="" xmlns:a16="http://schemas.microsoft.com/office/drawing/2014/main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134" name="Oval 15">
            <a:extLst>
              <a:ext uri="{FF2B5EF4-FFF2-40B4-BE49-F238E27FC236}">
                <a16:creationId xmlns="" xmlns:a16="http://schemas.microsoft.com/office/drawing/2014/main" id="{BDB611C0-188C-4800-8C8D-7405100DC7C7}"/>
              </a:ext>
            </a:extLst>
          </p:cNvPr>
          <p:cNvSpPr/>
          <p:nvPr/>
        </p:nvSpPr>
        <p:spPr>
          <a:xfrm>
            <a:off x="8129436" y="425311"/>
            <a:ext cx="118107" cy="99500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7694019" y="81483"/>
            <a:ext cx="14176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b="1" dirty="0">
                <a:solidFill>
                  <a:srgbClr val="FFFFFF"/>
                </a:solidFill>
              </a:rPr>
              <a:t>м</a:t>
            </a:r>
            <a:r>
              <a:rPr lang="ru-RU" b="1" dirty="0" smtClean="0">
                <a:solidFill>
                  <a:srgbClr val="FFFFFF"/>
                </a:solidFill>
              </a:rPr>
              <a:t>лн рублей</a:t>
            </a:r>
            <a:endParaRPr lang="ru-RU" b="1" dirty="0">
              <a:solidFill>
                <a:srgbClr val="FFFFFF"/>
              </a:solidFill>
            </a:endParaRPr>
          </a:p>
        </p:txBody>
      </p:sp>
      <p:sp>
        <p:nvSpPr>
          <p:cNvPr id="136" name="Freeform 1259"/>
          <p:cNvSpPr>
            <a:spLocks/>
          </p:cNvSpPr>
          <p:nvPr/>
        </p:nvSpPr>
        <p:spPr bwMode="auto">
          <a:xfrm>
            <a:off x="1573548" y="2990071"/>
            <a:ext cx="2020191" cy="541572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solidFill>
            <a:srgbClr val="99FFC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defTabSz="912510"/>
            <a:r>
              <a:rPr lang="ru-RU" sz="1500" b="1" dirty="0" smtClean="0">
                <a:solidFill>
                  <a:srgbClr val="000000"/>
                </a:solidFill>
              </a:rPr>
              <a:t>Непрограммные</a:t>
            </a:r>
          </a:p>
          <a:p>
            <a:pPr algn="ctr" defTabSz="912510"/>
            <a:r>
              <a:rPr lang="ru-RU" sz="1500" b="1" dirty="0" smtClean="0">
                <a:solidFill>
                  <a:srgbClr val="000000"/>
                </a:solidFill>
              </a:rPr>
              <a:t>расходы</a:t>
            </a:r>
            <a:endParaRPr lang="en-US" sz="1500" b="1" dirty="0">
              <a:solidFill>
                <a:srgbClr val="000000"/>
              </a:solidFill>
            </a:endParaRPr>
          </a:p>
        </p:txBody>
      </p:sp>
      <p:sp>
        <p:nvSpPr>
          <p:cNvPr id="137" name="Freeform 1259"/>
          <p:cNvSpPr>
            <a:spLocks/>
          </p:cNvSpPr>
          <p:nvPr/>
        </p:nvSpPr>
        <p:spPr bwMode="auto">
          <a:xfrm>
            <a:off x="1549924" y="3821888"/>
            <a:ext cx="2020191" cy="541572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solidFill>
            <a:srgbClr val="99FFC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defTabSz="912510"/>
            <a:r>
              <a:rPr lang="ru-RU" sz="1500" b="1" dirty="0">
                <a:solidFill>
                  <a:srgbClr val="000000"/>
                </a:solidFill>
              </a:rPr>
              <a:t>П</a:t>
            </a:r>
            <a:r>
              <a:rPr lang="ru-RU" sz="1500" b="1" dirty="0" smtClean="0">
                <a:solidFill>
                  <a:srgbClr val="000000"/>
                </a:solidFill>
              </a:rPr>
              <a:t>рограммные</a:t>
            </a:r>
          </a:p>
          <a:p>
            <a:pPr algn="ctr" defTabSz="912510"/>
            <a:r>
              <a:rPr lang="ru-RU" sz="1500" b="1" dirty="0" smtClean="0">
                <a:solidFill>
                  <a:srgbClr val="000000"/>
                </a:solidFill>
              </a:rPr>
              <a:t>расходы</a:t>
            </a:r>
            <a:endParaRPr lang="en-US" sz="1500" b="1" dirty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186748" y="2300454"/>
            <a:ext cx="13753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11 426,2</a:t>
            </a:r>
            <a:endParaRPr lang="en-US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2603476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39"/>
          <p:cNvSpPr>
            <a:spLocks noEditPoints="1"/>
          </p:cNvSpPr>
          <p:nvPr/>
        </p:nvSpPr>
        <p:spPr bwMode="auto">
          <a:xfrm>
            <a:off x="729820" y="-10664"/>
            <a:ext cx="5112568" cy="1080118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395536" y="339508"/>
            <a:ext cx="5688632" cy="399992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СТРУКТУРА РАСХОДОВ НА </a:t>
            </a: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2025-2027 ГОДЫ</a:t>
            </a:r>
            <a:endParaRPr lang="ru-RU" altLang="ru-RU" sz="20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21" name="Arrow: Chevron 3">
            <a:extLst>
              <a:ext uri="{FF2B5EF4-FFF2-40B4-BE49-F238E27FC236}">
                <a16:creationId xmlns:a16="http://schemas.microsoft.com/office/drawing/2014/main" xmlns="" id="{B74DCDE5-F6FF-490A-B8D2-396498CA034B}"/>
              </a:ext>
            </a:extLst>
          </p:cNvPr>
          <p:cNvSpPr/>
          <p:nvPr/>
        </p:nvSpPr>
        <p:spPr>
          <a:xfrm>
            <a:off x="7158099" y="106652"/>
            <a:ext cx="1947474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22" name="Group 57">
            <a:extLst>
              <a:ext uri="{FF2B5EF4-FFF2-40B4-BE49-F238E27FC236}">
                <a16:creationId xmlns:a16="http://schemas.microsoft.com/office/drawing/2014/main" xmlns="" id="{EE4EA1F8-2E82-4BD3-8FEE-7C36ADF445AB}"/>
              </a:ext>
            </a:extLst>
          </p:cNvPr>
          <p:cNvGrpSpPr/>
          <p:nvPr/>
        </p:nvGrpSpPr>
        <p:grpSpPr>
          <a:xfrm>
            <a:off x="7402381" y="134190"/>
            <a:ext cx="289122" cy="276780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25" name="Freeform 1161">
              <a:extLst>
                <a:ext uri="{FF2B5EF4-FFF2-40B4-BE49-F238E27FC236}">
                  <a16:creationId xmlns:a16="http://schemas.microsoft.com/office/drawing/2014/main" xmlns="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26" name="Freeform 1162">
              <a:extLst>
                <a:ext uri="{FF2B5EF4-FFF2-40B4-BE49-F238E27FC236}">
                  <a16:creationId xmlns:a16="http://schemas.microsoft.com/office/drawing/2014/main" xmlns="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27" name="Freeform 1163">
              <a:extLst>
                <a:ext uri="{FF2B5EF4-FFF2-40B4-BE49-F238E27FC236}">
                  <a16:creationId xmlns:a16="http://schemas.microsoft.com/office/drawing/2014/main" xmlns="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29" name="Freeform 1164">
              <a:extLst>
                <a:ext uri="{FF2B5EF4-FFF2-40B4-BE49-F238E27FC236}">
                  <a16:creationId xmlns:a16="http://schemas.microsoft.com/office/drawing/2014/main" xmlns="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0" name="Freeform 1165">
              <a:extLst>
                <a:ext uri="{FF2B5EF4-FFF2-40B4-BE49-F238E27FC236}">
                  <a16:creationId xmlns:a16="http://schemas.microsoft.com/office/drawing/2014/main" xmlns="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1" name="Freeform 1166">
              <a:extLst>
                <a:ext uri="{FF2B5EF4-FFF2-40B4-BE49-F238E27FC236}">
                  <a16:creationId xmlns:a16="http://schemas.microsoft.com/office/drawing/2014/main" xmlns="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2" name="Freeform 1167">
              <a:extLst>
                <a:ext uri="{FF2B5EF4-FFF2-40B4-BE49-F238E27FC236}">
                  <a16:creationId xmlns:a16="http://schemas.microsoft.com/office/drawing/2014/main" xmlns="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3" name="Freeform 1168">
              <a:extLst>
                <a:ext uri="{FF2B5EF4-FFF2-40B4-BE49-F238E27FC236}">
                  <a16:creationId xmlns:a16="http://schemas.microsoft.com/office/drawing/2014/main" xmlns="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34" name="Freeform 1169">
              <a:extLst>
                <a:ext uri="{FF2B5EF4-FFF2-40B4-BE49-F238E27FC236}">
                  <a16:creationId xmlns:a16="http://schemas.microsoft.com/office/drawing/2014/main" xmlns="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35" name="Oval 15">
            <a:extLst>
              <a:ext uri="{FF2B5EF4-FFF2-40B4-BE49-F238E27FC236}">
                <a16:creationId xmlns:a16="http://schemas.microsoft.com/office/drawing/2014/main" xmlns="" id="{BDB611C0-188C-4800-8C8D-7405100DC7C7}"/>
              </a:ext>
            </a:extLst>
          </p:cNvPr>
          <p:cNvSpPr/>
          <p:nvPr/>
        </p:nvSpPr>
        <p:spPr>
          <a:xfrm>
            <a:off x="8104499" y="433480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662889" y="80225"/>
            <a:ext cx="1488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b="1" dirty="0">
                <a:solidFill>
                  <a:srgbClr val="FFFFFF"/>
                </a:solidFill>
              </a:rPr>
              <a:t>м</a:t>
            </a:r>
            <a:r>
              <a:rPr lang="ru-RU" b="1" dirty="0" smtClean="0">
                <a:solidFill>
                  <a:srgbClr val="FFFFFF"/>
                </a:solidFill>
              </a:rPr>
              <a:t>лн рублей</a:t>
            </a:r>
            <a:endParaRPr lang="ru-RU" b="1" dirty="0">
              <a:solidFill>
                <a:srgbClr val="FFFFFF"/>
              </a:solidFill>
            </a:endParaRPr>
          </a:p>
        </p:txBody>
      </p:sp>
      <p:graphicFrame>
        <p:nvGraphicFramePr>
          <p:cNvPr id="12" name="Диаграмма 11"/>
          <p:cNvGraphicFramePr/>
          <p:nvPr>
            <p:extLst>
              <p:ext uri="{D42A27DB-BD31-4B8C-83A1-F6EECF244321}">
                <p14:modId xmlns:p14="http://schemas.microsoft.com/office/powerpoint/2010/main" val="1167720240"/>
              </p:ext>
            </p:extLst>
          </p:nvPr>
        </p:nvGraphicFramePr>
        <p:xfrm>
          <a:off x="425023" y="2472129"/>
          <a:ext cx="2402604" cy="203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Прямоугольник 12"/>
          <p:cNvSpPr/>
          <p:nvPr/>
        </p:nvSpPr>
        <p:spPr>
          <a:xfrm>
            <a:off x="787820" y="1304859"/>
            <a:ext cx="168872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1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ВСЕГО РАСХОДЫ 11 232,8</a:t>
            </a:r>
            <a:endParaRPr lang="ru-RU" altLang="ru-RU" sz="11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1209930" y="3501023"/>
            <a:ext cx="107123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latin typeface="Arial Black" panose="020B0A04020102020204" pitchFamily="34" charset="0"/>
                <a:cs typeface="Times New Roman" pitchFamily="18" charset="0"/>
              </a:rPr>
              <a:t> </a:t>
            </a:r>
            <a:r>
              <a:rPr lang="ru-RU" altLang="ru-RU" sz="1000" b="1" dirty="0" smtClean="0">
                <a:latin typeface="Arial Black" panose="020B0A04020102020204" pitchFamily="34" charset="0"/>
                <a:cs typeface="Times New Roman" pitchFamily="18" charset="0"/>
              </a:rPr>
              <a:t>или  </a:t>
            </a:r>
            <a:r>
              <a:rPr lang="ru-RU" altLang="ru-RU" sz="1000" b="1" dirty="0" smtClean="0">
                <a:latin typeface="Arial Black" panose="020B0A04020102020204" pitchFamily="34" charset="0"/>
                <a:cs typeface="Times New Roman" pitchFamily="18" charset="0"/>
              </a:rPr>
              <a:t>83,1%</a:t>
            </a:r>
            <a:endParaRPr lang="ru-RU" altLang="ru-RU" sz="1000" b="1" dirty="0"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624868" y="3264415"/>
            <a:ext cx="200291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9 328,7</a:t>
            </a:r>
            <a:endParaRPr lang="ru-RU" altLang="ru-RU" sz="12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38" name="Прямоугольник 37"/>
          <p:cNvSpPr/>
          <p:nvPr/>
        </p:nvSpPr>
        <p:spPr>
          <a:xfrm>
            <a:off x="491632" y="2838104"/>
            <a:ext cx="125056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1 904,1</a:t>
            </a:r>
            <a:endParaRPr lang="ru-RU" altLang="ru-RU" sz="12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6102951" y="4013317"/>
            <a:ext cx="169568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endParaRPr lang="ru-RU" altLang="ru-RU" sz="10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20" name="Прямоугольник 19"/>
          <p:cNvSpPr/>
          <p:nvPr/>
        </p:nvSpPr>
        <p:spPr>
          <a:xfrm>
            <a:off x="5436096" y="1986507"/>
            <a:ext cx="250011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Непрограммные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расходы</a:t>
            </a:r>
            <a:endParaRPr lang="ru-RU" altLang="ru-RU" sz="100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5740854" y="2607272"/>
            <a:ext cx="199949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graphicFrame>
        <p:nvGraphicFramePr>
          <p:cNvPr id="5" name="Рисунок 4"/>
          <p:cNvGraphicFramePr>
            <a:graphicFrameLocks noGrp="1"/>
          </p:cNvGraphicFramePr>
          <p:nvPr>
            <p:ph type="pic" sz="quarter" idx="17"/>
            <p:extLst>
              <p:ext uri="{D42A27DB-BD31-4B8C-83A1-F6EECF244321}">
                <p14:modId xmlns:p14="http://schemas.microsoft.com/office/powerpoint/2010/main" val="3825724715"/>
              </p:ext>
            </p:extLst>
          </p:nvPr>
        </p:nvGraphicFramePr>
        <p:xfrm>
          <a:off x="9685338" y="541338"/>
          <a:ext cx="71437" cy="46021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9" name="Прямоугольник 38"/>
          <p:cNvSpPr/>
          <p:nvPr/>
        </p:nvSpPr>
        <p:spPr>
          <a:xfrm>
            <a:off x="156003" y="4251354"/>
            <a:ext cx="126363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44" name="Стрелка вправо 43"/>
          <p:cNvSpPr/>
          <p:nvPr/>
        </p:nvSpPr>
        <p:spPr>
          <a:xfrm rot="7412588">
            <a:off x="1031477" y="4199509"/>
            <a:ext cx="429033" cy="103688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48" name="Picture Placeholder 3">
            <a:extLst>
              <a:ext uri="{FF2B5EF4-FFF2-40B4-BE49-F238E27FC236}">
                <a16:creationId xmlns:a16="http://schemas.microsoft.com/office/drawing/2014/main" xmlns="" id="{6128A854-C898-4A87-856C-02F071849E8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968" r="21968"/>
          <a:stretch>
            <a:fillRect/>
          </a:stretch>
        </p:blipFill>
        <p:spPr>
          <a:xfrm>
            <a:off x="7592112" y="576308"/>
            <a:ext cx="1650042" cy="2139458"/>
          </a:xfrm>
          <a:custGeom>
            <a:avLst/>
            <a:gdLst>
              <a:gd name="connsiteX0" fmla="*/ 6607576 w 10894718"/>
              <a:gd name="connsiteY0" fmla="*/ 8810103 h 12979335"/>
              <a:gd name="connsiteX1" fmla="*/ 8692194 w 10894718"/>
              <a:gd name="connsiteY1" fmla="*/ 10894720 h 12979335"/>
              <a:gd name="connsiteX2" fmla="*/ 6607576 w 10894718"/>
              <a:gd name="connsiteY2" fmla="*/ 12979335 h 12979335"/>
              <a:gd name="connsiteX3" fmla="*/ 4522960 w 10894718"/>
              <a:gd name="connsiteY3" fmla="*/ 10894718 h 12979335"/>
              <a:gd name="connsiteX4" fmla="*/ 2202524 w 10894718"/>
              <a:gd name="connsiteY4" fmla="*/ 8810103 h 12979335"/>
              <a:gd name="connsiteX5" fmla="*/ 4287141 w 10894718"/>
              <a:gd name="connsiteY5" fmla="*/ 10894720 h 12979335"/>
              <a:gd name="connsiteX6" fmla="*/ 2202525 w 10894718"/>
              <a:gd name="connsiteY6" fmla="*/ 12979335 h 12979335"/>
              <a:gd name="connsiteX7" fmla="*/ 117908 w 10894718"/>
              <a:gd name="connsiteY7" fmla="*/ 10894718 h 12979335"/>
              <a:gd name="connsiteX8" fmla="*/ 8810101 w 10894718"/>
              <a:gd name="connsiteY8" fmla="*/ 2202526 h 12979335"/>
              <a:gd name="connsiteX9" fmla="*/ 10894718 w 10894718"/>
              <a:gd name="connsiteY9" fmla="*/ 4287143 h 12979335"/>
              <a:gd name="connsiteX10" fmla="*/ 8810101 w 10894718"/>
              <a:gd name="connsiteY10" fmla="*/ 6371758 h 12979335"/>
              <a:gd name="connsiteX11" fmla="*/ 6725484 w 10894718"/>
              <a:gd name="connsiteY11" fmla="*/ 4287142 h 12979335"/>
              <a:gd name="connsiteX12" fmla="*/ 4405050 w 10894718"/>
              <a:gd name="connsiteY12" fmla="*/ 2084616 h 12979335"/>
              <a:gd name="connsiteX13" fmla="*/ 8810101 w 10894718"/>
              <a:gd name="connsiteY13" fmla="*/ 6489666 h 12979335"/>
              <a:gd name="connsiteX14" fmla="*/ 4405050 w 10894718"/>
              <a:gd name="connsiteY14" fmla="*/ 10894717 h 12979335"/>
              <a:gd name="connsiteX15" fmla="*/ 0 w 10894718"/>
              <a:gd name="connsiteY15" fmla="*/ 6489666 h 12979335"/>
              <a:gd name="connsiteX16" fmla="*/ 6607576 w 10894718"/>
              <a:gd name="connsiteY16" fmla="*/ 0 h 12979335"/>
              <a:gd name="connsiteX17" fmla="*/ 8692194 w 10894718"/>
              <a:gd name="connsiteY17" fmla="*/ 2084617 h 12979335"/>
              <a:gd name="connsiteX18" fmla="*/ 6607576 w 10894718"/>
              <a:gd name="connsiteY18" fmla="*/ 4169233 h 12979335"/>
              <a:gd name="connsiteX19" fmla="*/ 4522960 w 10894718"/>
              <a:gd name="connsiteY19" fmla="*/ 2084616 h 12979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894718" h="12979335">
                <a:moveTo>
                  <a:pt x="6607576" y="8810103"/>
                </a:moveTo>
                <a:lnTo>
                  <a:pt x="8692194" y="10894720"/>
                </a:lnTo>
                <a:lnTo>
                  <a:pt x="6607576" y="12979335"/>
                </a:lnTo>
                <a:lnTo>
                  <a:pt x="4522960" y="10894718"/>
                </a:lnTo>
                <a:close/>
                <a:moveTo>
                  <a:pt x="2202524" y="8810103"/>
                </a:moveTo>
                <a:lnTo>
                  <a:pt x="4287141" y="10894720"/>
                </a:lnTo>
                <a:lnTo>
                  <a:pt x="2202525" y="12979335"/>
                </a:lnTo>
                <a:lnTo>
                  <a:pt x="117908" y="10894718"/>
                </a:lnTo>
                <a:close/>
                <a:moveTo>
                  <a:pt x="8810101" y="2202526"/>
                </a:moveTo>
                <a:lnTo>
                  <a:pt x="10894718" y="4287143"/>
                </a:lnTo>
                <a:lnTo>
                  <a:pt x="8810101" y="6371758"/>
                </a:lnTo>
                <a:lnTo>
                  <a:pt x="6725484" y="4287142"/>
                </a:lnTo>
                <a:close/>
                <a:moveTo>
                  <a:pt x="4405050" y="2084616"/>
                </a:moveTo>
                <a:lnTo>
                  <a:pt x="8810101" y="6489666"/>
                </a:lnTo>
                <a:lnTo>
                  <a:pt x="4405050" y="10894717"/>
                </a:lnTo>
                <a:lnTo>
                  <a:pt x="0" y="6489666"/>
                </a:lnTo>
                <a:close/>
                <a:moveTo>
                  <a:pt x="6607576" y="0"/>
                </a:moveTo>
                <a:lnTo>
                  <a:pt x="8692194" y="2084617"/>
                </a:lnTo>
                <a:lnTo>
                  <a:pt x="6607576" y="4169233"/>
                </a:lnTo>
                <a:lnTo>
                  <a:pt x="4522960" y="2084616"/>
                </a:lnTo>
                <a:close/>
              </a:path>
            </a:pathLst>
          </a:custGeom>
          <a:blipFill>
            <a:blip r:embed="rId7"/>
            <a:stretch>
              <a:fillRect/>
            </a:stretch>
          </a:blipFill>
        </p:spPr>
      </p:pic>
      <p:sp>
        <p:nvSpPr>
          <p:cNvPr id="51" name="Стрелка вправо 50"/>
          <p:cNvSpPr/>
          <p:nvPr/>
        </p:nvSpPr>
        <p:spPr>
          <a:xfrm rot="14037611">
            <a:off x="768574" y="2493267"/>
            <a:ext cx="511035" cy="115915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3" name="Прямоугольник 42"/>
          <p:cNvSpPr/>
          <p:nvPr/>
        </p:nvSpPr>
        <p:spPr>
          <a:xfrm>
            <a:off x="-71217" y="1851670"/>
            <a:ext cx="237626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Непрограммные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0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расходы</a:t>
            </a:r>
            <a:endParaRPr lang="ru-RU" altLang="ru-RU" sz="100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491632" y="3018194"/>
            <a:ext cx="125742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latin typeface="Arial Black" panose="020B0A04020102020204" pitchFamily="34" charset="0"/>
                <a:cs typeface="Times New Roman" pitchFamily="18" charset="0"/>
              </a:rPr>
              <a:t>или  </a:t>
            </a:r>
            <a:r>
              <a:rPr lang="ru-RU" altLang="ru-RU" sz="1000" b="1" dirty="0" smtClean="0">
                <a:latin typeface="Arial Black" panose="020B0A04020102020204" pitchFamily="34" charset="0"/>
                <a:cs typeface="Times New Roman" pitchFamily="18" charset="0"/>
              </a:rPr>
              <a:t>16,9%</a:t>
            </a:r>
            <a:endParaRPr lang="ru-RU" altLang="ru-RU" sz="1000" b="1" dirty="0"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475168" y="4436020"/>
            <a:ext cx="1619767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Программные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0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расходы</a:t>
            </a:r>
          </a:p>
          <a:p>
            <a:pPr algn="ctr" defTabSz="912510">
              <a:spcBef>
                <a:spcPct val="0"/>
              </a:spcBef>
            </a:pPr>
            <a:endParaRPr lang="ru-RU" altLang="ru-RU" sz="100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7" name="Диаграмма 36"/>
          <p:cNvGraphicFramePr/>
          <p:nvPr>
            <p:extLst>
              <p:ext uri="{D42A27DB-BD31-4B8C-83A1-F6EECF244321}">
                <p14:modId xmlns:p14="http://schemas.microsoft.com/office/powerpoint/2010/main" val="3574325284"/>
              </p:ext>
            </p:extLst>
          </p:nvPr>
        </p:nvGraphicFramePr>
        <p:xfrm>
          <a:off x="2987824" y="2386616"/>
          <a:ext cx="2621558" cy="2157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0" name="Диаграмма 39"/>
          <p:cNvGraphicFramePr/>
          <p:nvPr>
            <p:extLst>
              <p:ext uri="{D42A27DB-BD31-4B8C-83A1-F6EECF244321}">
                <p14:modId xmlns:p14="http://schemas.microsoft.com/office/powerpoint/2010/main" val="718806544"/>
              </p:ext>
            </p:extLst>
          </p:nvPr>
        </p:nvGraphicFramePr>
        <p:xfrm>
          <a:off x="6249265" y="2260166"/>
          <a:ext cx="2520280" cy="2207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7" name="Прямоугольник 6"/>
          <p:cNvSpPr/>
          <p:nvPr/>
        </p:nvSpPr>
        <p:spPr>
          <a:xfrm>
            <a:off x="1079922" y="935527"/>
            <a:ext cx="139662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912510">
              <a:spcBef>
                <a:spcPct val="0"/>
              </a:spcBef>
            </a:pPr>
            <a:r>
              <a:rPr lang="ru-RU" altLang="ru-RU" b="1" dirty="0">
                <a:solidFill>
                  <a:srgbClr val="000000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2025 год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3635896" y="980250"/>
            <a:ext cx="143374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2026 </a:t>
            </a:r>
            <a:r>
              <a:rPr lang="ru-RU" altLang="ru-RU" b="1" dirty="0">
                <a:solidFill>
                  <a:srgbClr val="000000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год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6102951" y="962776"/>
            <a:ext cx="129942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912510">
              <a:spcBef>
                <a:spcPct val="0"/>
              </a:spcBef>
            </a:pPr>
            <a:r>
              <a:rPr lang="ru-RU" altLang="ru-RU" b="1" dirty="0" smtClean="0">
                <a:solidFill>
                  <a:srgbClr val="000000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2027 </a:t>
            </a:r>
            <a:r>
              <a:rPr lang="ru-RU" altLang="ru-RU" b="1" dirty="0">
                <a:solidFill>
                  <a:srgbClr val="000000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год</a:t>
            </a: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5796136" y="1349582"/>
            <a:ext cx="1795975" cy="4328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100" b="1" dirty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ВСЕГО </a:t>
            </a:r>
            <a:r>
              <a:rPr lang="ru-RU" altLang="ru-RU" sz="11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РАСХОДЫ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1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 11 426,2</a:t>
            </a:r>
            <a:endParaRPr lang="ru-RU" altLang="ru-RU" sz="11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3286104" y="3041068"/>
            <a:ext cx="121388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latin typeface="Arial Black" panose="020B0A04020102020204" pitchFamily="34" charset="0"/>
                <a:cs typeface="Times New Roman" pitchFamily="18" charset="0"/>
              </a:rPr>
              <a:t>или  </a:t>
            </a:r>
            <a:r>
              <a:rPr lang="ru-RU" altLang="ru-RU" sz="1000" b="1" dirty="0" smtClean="0">
                <a:latin typeface="Arial Black" panose="020B0A04020102020204" pitchFamily="34" charset="0"/>
                <a:cs typeface="Times New Roman" pitchFamily="18" charset="0"/>
              </a:rPr>
              <a:t>17,6%</a:t>
            </a:r>
            <a:endParaRPr lang="ru-RU" altLang="ru-RU" sz="1000" b="1" dirty="0"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6416310" y="2838104"/>
            <a:ext cx="100077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2 099,0</a:t>
            </a:r>
            <a:endParaRPr lang="ru-RU" altLang="ru-RU" sz="12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2339659" y="1786452"/>
            <a:ext cx="295955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Непрограммные 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расходы</a:t>
            </a:r>
            <a:endParaRPr lang="ru-RU" altLang="ru-RU" sz="100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Стрелка вправо 46"/>
          <p:cNvSpPr/>
          <p:nvPr/>
        </p:nvSpPr>
        <p:spPr>
          <a:xfrm rot="14037611">
            <a:off x="3503605" y="2448575"/>
            <a:ext cx="511035" cy="115915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9" name="Стрелка вправо 48"/>
          <p:cNvSpPr/>
          <p:nvPr/>
        </p:nvSpPr>
        <p:spPr>
          <a:xfrm rot="14037611">
            <a:off x="6438605" y="2493265"/>
            <a:ext cx="511035" cy="115915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Прямоугольник 18"/>
          <p:cNvSpPr/>
          <p:nvPr/>
        </p:nvSpPr>
        <p:spPr>
          <a:xfrm>
            <a:off x="1670320" y="4436020"/>
            <a:ext cx="4572000" cy="677108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Программные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расходы</a:t>
            </a:r>
          </a:p>
          <a:p>
            <a:pPr algn="ctr" defTabSz="912510">
              <a:spcBef>
                <a:spcPct val="0"/>
              </a:spcBef>
            </a:pPr>
            <a:endParaRPr lang="ru-RU" altLang="ru-RU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Прямоугольник 40"/>
          <p:cNvSpPr/>
          <p:nvPr/>
        </p:nvSpPr>
        <p:spPr>
          <a:xfrm>
            <a:off x="5436096" y="4458794"/>
            <a:ext cx="392392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Программные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расходы</a:t>
            </a:r>
          </a:p>
          <a:p>
            <a:pPr algn="ctr" defTabSz="912510">
              <a:spcBef>
                <a:spcPct val="0"/>
              </a:spcBef>
            </a:pPr>
            <a:endParaRPr lang="ru-RU" altLang="ru-RU" sz="100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Стрелка вправо 51"/>
          <p:cNvSpPr/>
          <p:nvPr/>
        </p:nvSpPr>
        <p:spPr>
          <a:xfrm rot="7412588">
            <a:off x="3741804" y="4292023"/>
            <a:ext cx="429033" cy="103688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3" name="Стрелка вправо 52"/>
          <p:cNvSpPr/>
          <p:nvPr/>
        </p:nvSpPr>
        <p:spPr>
          <a:xfrm rot="7412588">
            <a:off x="7157104" y="4257291"/>
            <a:ext cx="429033" cy="103688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0" name="Прямоугольник 49"/>
          <p:cNvSpPr/>
          <p:nvPr/>
        </p:nvSpPr>
        <p:spPr>
          <a:xfrm>
            <a:off x="3419872" y="2871386"/>
            <a:ext cx="93289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200" b="1" dirty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 </a:t>
            </a:r>
            <a:r>
              <a:rPr lang="ru-RU" altLang="ru-RU" sz="12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925,0</a:t>
            </a:r>
          </a:p>
          <a:p>
            <a:pPr algn="ctr" defTabSz="912510">
              <a:spcBef>
                <a:spcPct val="0"/>
              </a:spcBef>
            </a:pPr>
            <a:endParaRPr lang="ru-RU" altLang="ru-RU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54" name="Прямоугольник 53"/>
          <p:cNvSpPr/>
          <p:nvPr/>
        </p:nvSpPr>
        <p:spPr>
          <a:xfrm>
            <a:off x="4364262" y="3304670"/>
            <a:ext cx="8002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latin typeface="Arial Black" panose="020B0A04020102020204" pitchFamily="34" charset="0"/>
                <a:cs typeface="Times New Roman" pitchFamily="18" charset="0"/>
              </a:rPr>
              <a:t>9 006,2</a:t>
            </a:r>
            <a:endParaRPr lang="ru-RU" altLang="ru-RU" sz="1200" b="1" dirty="0"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55" name="Прямоугольник 54"/>
          <p:cNvSpPr/>
          <p:nvPr/>
        </p:nvSpPr>
        <p:spPr>
          <a:xfrm>
            <a:off x="3819435" y="3527735"/>
            <a:ext cx="186785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latin typeface="Arial Black" panose="020B0A04020102020204" pitchFamily="34" charset="0"/>
                <a:cs typeface="Times New Roman" pitchFamily="18" charset="0"/>
              </a:rPr>
              <a:t>или  </a:t>
            </a:r>
            <a:r>
              <a:rPr lang="ru-RU" altLang="ru-RU" sz="1000" b="1" dirty="0" smtClean="0">
                <a:latin typeface="Arial Black" panose="020B0A04020102020204" pitchFamily="34" charset="0"/>
                <a:cs typeface="Times New Roman" pitchFamily="18" charset="0"/>
              </a:rPr>
              <a:t>82,4%</a:t>
            </a:r>
            <a:endParaRPr lang="ru-RU" altLang="ru-RU" sz="1000" b="1" dirty="0"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56" name="Прямоугольник 55"/>
          <p:cNvSpPr/>
          <p:nvPr/>
        </p:nvSpPr>
        <p:spPr>
          <a:xfrm flipH="1">
            <a:off x="7010688" y="3581669"/>
            <a:ext cx="120798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>
                <a:latin typeface="Arial Black" panose="020B0A04020102020204" pitchFamily="34" charset="0"/>
                <a:cs typeface="Times New Roman" pitchFamily="18" charset="0"/>
              </a:rPr>
              <a:t>или </a:t>
            </a:r>
            <a:r>
              <a:rPr lang="ru-RU" altLang="ru-RU" sz="1000" b="1" dirty="0" smtClean="0">
                <a:latin typeface="Arial Black" panose="020B0A04020102020204" pitchFamily="34" charset="0"/>
                <a:cs typeface="Times New Roman" pitchFamily="18" charset="0"/>
              </a:rPr>
              <a:t>81,6%</a:t>
            </a:r>
            <a:endParaRPr lang="ru-RU" altLang="ru-RU" sz="1000" b="1" dirty="0"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57" name="Прямоугольник 56"/>
          <p:cNvSpPr/>
          <p:nvPr/>
        </p:nvSpPr>
        <p:spPr>
          <a:xfrm>
            <a:off x="7010689" y="3300968"/>
            <a:ext cx="9815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200" b="1" dirty="0" smtClean="0">
                <a:latin typeface="Arial Black" panose="020B0A04020102020204" pitchFamily="34" charset="0"/>
                <a:cs typeface="Times New Roman" pitchFamily="18" charset="0"/>
              </a:rPr>
              <a:t>9 327,2</a:t>
            </a:r>
            <a:endParaRPr lang="ru-RU" altLang="ru-RU" sz="1200" b="1" dirty="0"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58" name="Прямоугольник 57"/>
          <p:cNvSpPr/>
          <p:nvPr/>
        </p:nvSpPr>
        <p:spPr>
          <a:xfrm flipH="1">
            <a:off x="6416309" y="2976605"/>
            <a:ext cx="1074788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000" b="1" dirty="0" smtClean="0">
                <a:latin typeface="Arial Black" panose="020B0A04020102020204" pitchFamily="34" charset="0"/>
                <a:cs typeface="Times New Roman" pitchFamily="18" charset="0"/>
              </a:rPr>
              <a:t>или 18,4%</a:t>
            </a:r>
            <a:endParaRPr lang="ru-RU" altLang="ru-RU" sz="1000" b="1" dirty="0">
              <a:latin typeface="Arial Black" panose="020B0A04020102020204" pitchFamily="34" charset="0"/>
              <a:cs typeface="Times New Roman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1979712" y="1324027"/>
            <a:ext cx="4572000" cy="430887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defTabSz="912510">
              <a:spcBef>
                <a:spcPct val="0"/>
              </a:spcBef>
            </a:pPr>
            <a:r>
              <a:rPr lang="ru-RU" altLang="ru-RU" sz="1100" b="1" dirty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ВСЕГО РАСХОДЫ</a:t>
            </a:r>
          </a:p>
          <a:p>
            <a:pPr algn="ctr" defTabSz="912510">
              <a:spcBef>
                <a:spcPct val="0"/>
              </a:spcBef>
            </a:pPr>
            <a:r>
              <a:rPr lang="ru-RU" altLang="ru-RU" sz="1100" b="1" dirty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 </a:t>
            </a:r>
            <a:r>
              <a:rPr lang="ru-RU" altLang="ru-RU" sz="1100" b="1" dirty="0" smtClean="0">
                <a:solidFill>
                  <a:srgbClr val="000000"/>
                </a:solidFill>
                <a:latin typeface="Arial Black" panose="020B0A04020102020204" pitchFamily="34" charset="0"/>
                <a:cs typeface="Times New Roman" pitchFamily="18" charset="0"/>
              </a:rPr>
              <a:t>10 931,2</a:t>
            </a:r>
            <a:endParaRPr lang="ru-RU" altLang="ru-RU" sz="1100" b="1" dirty="0">
              <a:solidFill>
                <a:srgbClr val="000000"/>
              </a:solidFill>
              <a:latin typeface="Arial Black" panose="020B0A04020102020204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267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Freeform 39"/>
          <p:cNvSpPr>
            <a:spLocks noEditPoints="1"/>
          </p:cNvSpPr>
          <p:nvPr/>
        </p:nvSpPr>
        <p:spPr bwMode="auto">
          <a:xfrm>
            <a:off x="1115616" y="232548"/>
            <a:ext cx="6912768" cy="899042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52" name="Google Shape;63;p13"/>
          <p:cNvSpPr txBox="1">
            <a:spLocks/>
          </p:cNvSpPr>
          <p:nvPr/>
        </p:nvSpPr>
        <p:spPr>
          <a:xfrm>
            <a:off x="755576" y="195488"/>
            <a:ext cx="7416829" cy="486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0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МУНИЦИПАЛЬНЫЕ ПРОГРАММЫ</a:t>
            </a:r>
            <a:endParaRPr lang="ru-RU" altLang="ru-RU" sz="20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0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ГОРОДА КОМСОМОЛЬСКА-НА-АМУРЕ</a:t>
            </a:r>
            <a:endParaRPr lang="ru-RU" altLang="ru-RU" sz="20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graphicFrame>
        <p:nvGraphicFramePr>
          <p:cNvPr id="6" name="Group 12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8009093"/>
              </p:ext>
            </p:extLst>
          </p:nvPr>
        </p:nvGraphicFramePr>
        <p:xfrm>
          <a:off x="89503" y="627534"/>
          <a:ext cx="8964994" cy="4455507"/>
        </p:xfrm>
        <a:graphic>
          <a:graphicData uri="http://schemas.openxmlformats.org/drawingml/2006/table">
            <a:tbl>
              <a:tblPr/>
              <a:tblGrid>
                <a:gridCol w="460204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34559"/>
                <a:gridCol w="936104"/>
                <a:gridCol w="82404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0415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6409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530779"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муниципальных программ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2023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(факт)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2024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(оценка)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2025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(прогноз)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2026 </a:t>
                      </a:r>
                      <a:r>
                        <a:rPr kumimoji="0" lang="ru-RU" altLang="ru-RU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год </a:t>
                      </a:r>
                      <a:endParaRPr kumimoji="0" lang="ru-RU" alt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(прогноз)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2027 год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(прогноз)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575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ПРОГРАМНЫЕ РАСХОДЫ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8 519,6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10 733,6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9 328,7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9 006,2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9 327,2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</a:tr>
              <a:tr h="235777">
                <a:tc>
                  <a:txBody>
                    <a:bodyPr/>
                    <a:lstStyle>
                      <a:lvl1pPr marL="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846138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254125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62113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701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273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845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417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989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1. Обеспечение качества и доступности образования</a:t>
                      </a:r>
                      <a:endParaRPr kumimoji="0" lang="ru-RU" altLang="ru-RU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5 690,6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7 571,0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7 300,2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7 100,5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7 409,9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35777">
                <a:tc>
                  <a:txBody>
                    <a:bodyPr/>
                    <a:lstStyle/>
                    <a:p>
                      <a:pPr marL="0" marR="0" lvl="0" indent="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 Развитие культуры в городе Комсомольске-на-Амуре</a:t>
                      </a: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558,9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615,7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659,3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633,2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638,8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281343">
                <a:tc>
                  <a:txBody>
                    <a:bodyPr/>
                    <a:lstStyle/>
                    <a:p>
                      <a:pPr marL="0" marR="0" lvl="0" indent="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 Развитие дорожной сети, благоустройство города Комсомольска-на-Амуре</a:t>
                      </a: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941</a:t>
                      </a:r>
                      <a:r>
                        <a:rPr kumimoji="0" lang="ru-RU" sz="11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.0</a:t>
                      </a:r>
                      <a:endParaRPr lang="ru-RU" sz="1100" b="1" kern="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953,7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621,6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576,5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574,8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278773">
                <a:tc>
                  <a:txBody>
                    <a:bodyPr/>
                    <a:lstStyle>
                      <a:lvl1pPr marL="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846138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254125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62113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701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273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845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417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989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4</a:t>
                      </a: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. </a:t>
                      </a: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Развитие физической культуры и спорта в городе Комсомольске-на-Амуре</a:t>
                      </a:r>
                      <a:endParaRPr kumimoji="0" lang="ru-RU" altLang="ru-RU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617,6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830,4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358,2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347,8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350,8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95002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 Повышение качества жилищно-коммунального обслуживания населения города Комсомольска-на-Амуре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91,8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127,9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109,5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112,9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55136770"/>
                  </a:ext>
                </a:extLst>
              </a:tr>
              <a:tr h="262544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 Развитие молодёжной политики в городе Комсомольске-на-Амуре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102,1 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110,9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119,0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113,4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114,6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336236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 Управление и распоряжение муниципальным имуществом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27,7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33,1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34,6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34,6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34,6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291003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8. Развитие муниципальной службы в городе Комсомольске-на-Амуре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17,9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26,0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25,9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25,8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25,9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336236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9. Обеспечение качественным жильём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198,6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60,4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23,8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13,9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13,8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476901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 Защита населения и территории города Комсомольска-на-Амуре от чрезвычайных ситуаций, обеспечение пожарной безопасности и безопасности людей на водных объектах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6,1 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14,1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18,6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11,8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anose="02020603050405020304" pitchFamily="18" charset="0"/>
                        </a:rPr>
                        <a:t>11,8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Прямоугольник 4">
            <a:extLst>
              <a:ext uri="{FF2B5EF4-FFF2-40B4-BE49-F238E27FC236}">
                <a16:creationId xmlns="" xmlns:a16="http://schemas.microsoft.com/office/drawing/2014/main" id="{445FCC87-75F6-498C-8BA6-E51B941800FB}"/>
              </a:ext>
            </a:extLst>
          </p:cNvPr>
          <p:cNvSpPr/>
          <p:nvPr/>
        </p:nvSpPr>
        <p:spPr>
          <a:xfrm>
            <a:off x="439604" y="1131590"/>
            <a:ext cx="8408807" cy="322931"/>
          </a:xfrm>
          <a:prstGeom prst="rect">
            <a:avLst/>
          </a:prstGeom>
        </p:spPr>
        <p:txBody>
          <a:bodyPr wrap="square" lIns="91204" tIns="45604" rIns="91204" bIns="45604">
            <a:spAutoFit/>
          </a:bodyPr>
          <a:lstStyle/>
          <a:p>
            <a:pPr algn="just" defTabSz="912031"/>
            <a:endParaRPr lang="ru-RU" sz="1500" b="1" kern="0" dirty="0">
              <a:solidFill>
                <a:srgbClr val="000000"/>
              </a:solidFill>
              <a:cs typeface="Aharoni" panose="02010803020104030203" pitchFamily="2" charset="-79"/>
            </a:endParaRPr>
          </a:p>
        </p:txBody>
      </p:sp>
      <p:sp>
        <p:nvSpPr>
          <p:cNvPr id="7" name="Arrow: Chevron 3">
            <a:extLst>
              <a:ext uri="{FF2B5EF4-FFF2-40B4-BE49-F238E27FC236}">
                <a16:creationId xmlns="" xmlns:a16="http://schemas.microsoft.com/office/drawing/2014/main" id="{B74DCDE5-F6FF-490A-B8D2-396498CA034B}"/>
              </a:ext>
            </a:extLst>
          </p:cNvPr>
          <p:cNvSpPr/>
          <p:nvPr/>
        </p:nvSpPr>
        <p:spPr>
          <a:xfrm>
            <a:off x="7625089" y="49771"/>
            <a:ext cx="1525100" cy="292426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1204" tIns="45604" rIns="91204" bIns="45604" rtlCol="0" anchor="ctr"/>
          <a:lstStyle/>
          <a:p>
            <a:pPr algn="ctr" defTabSz="912031"/>
            <a:endParaRPr lang="en-US" ker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8" name="Group 57">
            <a:extLst>
              <a:ext uri="{FF2B5EF4-FFF2-40B4-BE49-F238E27FC236}">
                <a16:creationId xmlns="" xmlns:a16="http://schemas.microsoft.com/office/drawing/2014/main" id="{EE4EA1F8-2E82-4BD3-8FEE-7C36ADF445AB}"/>
              </a:ext>
            </a:extLst>
          </p:cNvPr>
          <p:cNvGrpSpPr/>
          <p:nvPr/>
        </p:nvGrpSpPr>
        <p:grpSpPr>
          <a:xfrm>
            <a:off x="7799924" y="49771"/>
            <a:ext cx="300790" cy="262358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9" name="Freeform 1161">
              <a:extLst>
                <a:ext uri="{FF2B5EF4-FFF2-40B4-BE49-F238E27FC236}">
                  <a16:creationId xmlns="" xmlns:a16="http://schemas.microsoft.com/office/drawing/2014/main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0" name="Freeform 1162">
              <a:extLst>
                <a:ext uri="{FF2B5EF4-FFF2-40B4-BE49-F238E27FC236}">
                  <a16:creationId xmlns="" xmlns:a16="http://schemas.microsoft.com/office/drawing/2014/main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1" name="Freeform 1163">
              <a:extLst>
                <a:ext uri="{FF2B5EF4-FFF2-40B4-BE49-F238E27FC236}">
                  <a16:creationId xmlns="" xmlns:a16="http://schemas.microsoft.com/office/drawing/2014/main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2" name="Freeform 1164">
              <a:extLst>
                <a:ext uri="{FF2B5EF4-FFF2-40B4-BE49-F238E27FC236}">
                  <a16:creationId xmlns="" xmlns:a16="http://schemas.microsoft.com/office/drawing/2014/main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3" name="Freeform 1165">
              <a:extLst>
                <a:ext uri="{FF2B5EF4-FFF2-40B4-BE49-F238E27FC236}">
                  <a16:creationId xmlns="" xmlns:a16="http://schemas.microsoft.com/office/drawing/2014/main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4" name="Freeform 1166">
              <a:extLst>
                <a:ext uri="{FF2B5EF4-FFF2-40B4-BE49-F238E27FC236}">
                  <a16:creationId xmlns="" xmlns:a16="http://schemas.microsoft.com/office/drawing/2014/main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5" name="Freeform 1167">
              <a:extLst>
                <a:ext uri="{FF2B5EF4-FFF2-40B4-BE49-F238E27FC236}">
                  <a16:creationId xmlns="" xmlns:a16="http://schemas.microsoft.com/office/drawing/2014/main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6" name="Freeform 1168">
              <a:extLst>
                <a:ext uri="{FF2B5EF4-FFF2-40B4-BE49-F238E27FC236}">
                  <a16:creationId xmlns="" xmlns:a16="http://schemas.microsoft.com/office/drawing/2014/main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7" name="Freeform 1169">
              <a:extLst>
                <a:ext uri="{FF2B5EF4-FFF2-40B4-BE49-F238E27FC236}">
                  <a16:creationId xmlns="" xmlns:a16="http://schemas.microsoft.com/office/drawing/2014/main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18" name="Oval 15">
            <a:extLst>
              <a:ext uri="{FF2B5EF4-FFF2-40B4-BE49-F238E27FC236}">
                <a16:creationId xmlns="" xmlns:a16="http://schemas.microsoft.com/office/drawing/2014/main" id="{BDB611C0-188C-4800-8C8D-7405100DC7C7}"/>
              </a:ext>
            </a:extLst>
          </p:cNvPr>
          <p:cNvSpPr/>
          <p:nvPr/>
        </p:nvSpPr>
        <p:spPr>
          <a:xfrm>
            <a:off x="8460432" y="311832"/>
            <a:ext cx="62018" cy="60730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91204" tIns="45604" rIns="91204" bIns="45604" rtlCol="0" anchor="ctr"/>
          <a:lstStyle/>
          <a:p>
            <a:pPr algn="ctr" defTabSz="912031"/>
            <a:endParaRPr lang="en-US" sz="1600" kern="0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026763" y="19891"/>
            <a:ext cx="1488860" cy="307542"/>
          </a:xfrm>
          <a:prstGeom prst="rect">
            <a:avLst/>
          </a:prstGeom>
          <a:noFill/>
        </p:spPr>
        <p:txBody>
          <a:bodyPr wrap="square" lIns="91204" tIns="45604" rIns="91204" bIns="45604" rtlCol="0">
            <a:spAutoFit/>
          </a:bodyPr>
          <a:lstStyle/>
          <a:p>
            <a:pPr defTabSz="912031">
              <a:defRPr/>
            </a:pPr>
            <a:r>
              <a:rPr lang="ru-RU" sz="1400" b="1" kern="0" dirty="0">
                <a:solidFill>
                  <a:srgbClr val="FFFFFF"/>
                </a:solidFill>
              </a:rPr>
              <a:t>млн рублей</a:t>
            </a:r>
          </a:p>
        </p:txBody>
      </p:sp>
    </p:spTree>
    <p:extLst>
      <p:ext uri="{BB962C8B-B14F-4D97-AF65-F5344CB8AC3E}">
        <p14:creationId xmlns:p14="http://schemas.microsoft.com/office/powerpoint/2010/main" val="2425329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10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Freeform 39"/>
          <p:cNvSpPr>
            <a:spLocks noEditPoints="1"/>
          </p:cNvSpPr>
          <p:nvPr/>
        </p:nvSpPr>
        <p:spPr bwMode="auto">
          <a:xfrm>
            <a:off x="1115616" y="232548"/>
            <a:ext cx="6912768" cy="899042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52" name="Google Shape;63;p13"/>
          <p:cNvSpPr txBox="1">
            <a:spLocks/>
          </p:cNvSpPr>
          <p:nvPr/>
        </p:nvSpPr>
        <p:spPr>
          <a:xfrm>
            <a:off x="755576" y="195488"/>
            <a:ext cx="7416829" cy="486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0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МУНИЦИПАЛЬНЫЕ ПРОГРАММЫ</a:t>
            </a:r>
            <a:endParaRPr lang="ru-RU" altLang="ru-RU" sz="20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0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ГОРОДА КОМСОМОЛЬСКА-НА-АМУРЕ</a:t>
            </a:r>
            <a:endParaRPr lang="ru-RU" altLang="ru-RU" sz="20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graphicFrame>
        <p:nvGraphicFramePr>
          <p:cNvPr id="6" name="Group 12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1477218"/>
              </p:ext>
            </p:extLst>
          </p:nvPr>
        </p:nvGraphicFramePr>
        <p:xfrm>
          <a:off x="89502" y="652162"/>
          <a:ext cx="8964996" cy="4429978"/>
        </p:xfrm>
        <a:graphic>
          <a:graphicData uri="http://schemas.openxmlformats.org/drawingml/2006/table">
            <a:tbl>
              <a:tblPr/>
              <a:tblGrid>
                <a:gridCol w="490715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88920"/>
                <a:gridCol w="788920"/>
                <a:gridCol w="86064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8892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3043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473736"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муниципальных программ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2023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(факт)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2024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(оценка)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2025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(прогноз)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2026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(прогноз)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2027 год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anose="02020603050405020304" pitchFamily="18" charset="0"/>
                        </a:rPr>
                        <a:t>(прогноз)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8031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11. Энергосбережение и повышение энергетической эффективности в городе Комсомольске-на-Амуре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dirty="0" smtClean="0">
                          <a:solidFill>
                            <a:srgbClr val="000000"/>
                          </a:solidFill>
                          <a:cs typeface="Aharoni" panose="02010803020104030203" pitchFamily="2" charset="-79"/>
                        </a:rPr>
                        <a:t>12,6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13,5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14,1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14,5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14,9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369311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 </a:t>
                      </a: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Обеспечение общественной безопасности и противодействие преступности на территории города Комсомольска-на-Амуре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smtClean="0">
                          <a:solidFill>
                            <a:srgbClr val="000000"/>
                          </a:solidFill>
                          <a:cs typeface="Aharoni" panose="02010803020104030203" pitchFamily="2" charset="-79"/>
                        </a:rPr>
                        <a:t>12,1 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12,5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12,5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12,5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12,5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369311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13. Развитие технологий цифрового муниципалитета и инфраструктуры связи в городе Комсомольске-на-Амуре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smtClean="0">
                          <a:solidFill>
                            <a:srgbClr val="000000"/>
                          </a:solidFill>
                          <a:cs typeface="Aharoni" panose="02010803020104030203" pitchFamily="2" charset="-79"/>
                        </a:rPr>
                        <a:t>4,1 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6,2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6,5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6,5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6,5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269665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14.  Управление муниципальными финансами</a:t>
                      </a:r>
                      <a:endParaRPr kumimoji="0" lang="ru-RU" altLang="ru-RU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smtClean="0">
                          <a:solidFill>
                            <a:srgbClr val="000000"/>
                          </a:solidFill>
                          <a:cs typeface="Aharoni" panose="02010803020104030203" pitchFamily="2" charset="-79"/>
                        </a:rPr>
                        <a:t>11,1 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15,4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2,5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2,1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1,7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69311">
                <a:tc>
                  <a:txBody>
                    <a:bodyPr/>
                    <a:lstStyle>
                      <a:lvl1pPr marL="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15. Формирование современной городской среды на территории города Комсомольска-на-Амуре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smtClean="0">
                          <a:solidFill>
                            <a:srgbClr val="000000"/>
                          </a:solidFill>
                          <a:cs typeface="Aharoni" panose="02010803020104030203" pitchFamily="2" charset="-79"/>
                        </a:rPr>
                        <a:t>238,4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349,4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1,0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1,0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1,0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05833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16. Содействие развитию и поддержка общественных объединений, некоммерческих организаций и инициатив гражданского общества в городе Комсомольске-на-Амуре</a:t>
                      </a:r>
                      <a:endParaRPr kumimoji="0" lang="ru-RU" altLang="ru-RU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0" dirty="0" smtClean="0">
                          <a:solidFill>
                            <a:srgbClr val="000000"/>
                          </a:solidFill>
                          <a:cs typeface="Aharoni" panose="02010803020104030203" pitchFamily="2" charset="-79"/>
                        </a:rPr>
                        <a:t>12,5 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26,7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155136770"/>
                  </a:ext>
                </a:extLst>
              </a:tr>
              <a:tr h="432048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17.Содействие развитию малого и среднего предпринимательства в городе Комсомольске-на-Амуре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1,6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0,7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0,7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0,7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18. Развитие международных связей и туризма в городе Комсомольске-на-Амуре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2,9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0,5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0,7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0,3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0,3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297198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19. Укрепление общественного здоровья населения города Комсомольска-на-Амуре</a:t>
                      </a: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-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-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0,4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0,4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0,4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  <a:tr h="349804"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20. </a:t>
                      </a:r>
                      <a:r>
                        <a:rPr kumimoji="0" lang="ru-RU" alt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Развитие сельского хозяйства на территории города Комсомольска-на-Амуре</a:t>
                      </a:r>
                      <a:endParaRPr kumimoji="0" lang="ru-RU" altLang="ru-RU" sz="11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0,9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0,3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0,3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0,3</a:t>
                      </a:r>
                      <a:endParaRPr kumimoji="0" lang="ru-RU" altLang="ru-RU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" name="Arrow: Chevron 3">
            <a:extLst>
              <a:ext uri="{FF2B5EF4-FFF2-40B4-BE49-F238E27FC236}">
                <a16:creationId xmlns="" xmlns:a16="http://schemas.microsoft.com/office/drawing/2014/main" id="{B74DCDE5-F6FF-490A-B8D2-396498CA034B}"/>
              </a:ext>
            </a:extLst>
          </p:cNvPr>
          <p:cNvSpPr/>
          <p:nvPr/>
        </p:nvSpPr>
        <p:spPr>
          <a:xfrm>
            <a:off x="7625089" y="49771"/>
            <a:ext cx="1525100" cy="292426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91204" tIns="45604" rIns="91204" bIns="45604" rtlCol="0" anchor="ctr"/>
          <a:lstStyle/>
          <a:p>
            <a:pPr algn="ctr" defTabSz="912031"/>
            <a:endParaRPr lang="en-US" ker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8" name="Group 57">
            <a:extLst>
              <a:ext uri="{FF2B5EF4-FFF2-40B4-BE49-F238E27FC236}">
                <a16:creationId xmlns="" xmlns:a16="http://schemas.microsoft.com/office/drawing/2014/main" id="{EE4EA1F8-2E82-4BD3-8FEE-7C36ADF445AB}"/>
              </a:ext>
            </a:extLst>
          </p:cNvPr>
          <p:cNvGrpSpPr/>
          <p:nvPr/>
        </p:nvGrpSpPr>
        <p:grpSpPr>
          <a:xfrm>
            <a:off x="7799924" y="49771"/>
            <a:ext cx="300790" cy="262358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9" name="Freeform 1161">
              <a:extLst>
                <a:ext uri="{FF2B5EF4-FFF2-40B4-BE49-F238E27FC236}">
                  <a16:creationId xmlns="" xmlns:a16="http://schemas.microsoft.com/office/drawing/2014/main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0" name="Freeform 1162">
              <a:extLst>
                <a:ext uri="{FF2B5EF4-FFF2-40B4-BE49-F238E27FC236}">
                  <a16:creationId xmlns="" xmlns:a16="http://schemas.microsoft.com/office/drawing/2014/main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1" name="Freeform 1163">
              <a:extLst>
                <a:ext uri="{FF2B5EF4-FFF2-40B4-BE49-F238E27FC236}">
                  <a16:creationId xmlns="" xmlns:a16="http://schemas.microsoft.com/office/drawing/2014/main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2" name="Freeform 1164">
              <a:extLst>
                <a:ext uri="{FF2B5EF4-FFF2-40B4-BE49-F238E27FC236}">
                  <a16:creationId xmlns="" xmlns:a16="http://schemas.microsoft.com/office/drawing/2014/main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3" name="Freeform 1165">
              <a:extLst>
                <a:ext uri="{FF2B5EF4-FFF2-40B4-BE49-F238E27FC236}">
                  <a16:creationId xmlns="" xmlns:a16="http://schemas.microsoft.com/office/drawing/2014/main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4" name="Freeform 1166">
              <a:extLst>
                <a:ext uri="{FF2B5EF4-FFF2-40B4-BE49-F238E27FC236}">
                  <a16:creationId xmlns="" xmlns:a16="http://schemas.microsoft.com/office/drawing/2014/main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5" name="Freeform 1167">
              <a:extLst>
                <a:ext uri="{FF2B5EF4-FFF2-40B4-BE49-F238E27FC236}">
                  <a16:creationId xmlns="" xmlns:a16="http://schemas.microsoft.com/office/drawing/2014/main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6" name="Freeform 1168">
              <a:extLst>
                <a:ext uri="{FF2B5EF4-FFF2-40B4-BE49-F238E27FC236}">
                  <a16:creationId xmlns="" xmlns:a16="http://schemas.microsoft.com/office/drawing/2014/main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17" name="Freeform 1169">
              <a:extLst>
                <a:ext uri="{FF2B5EF4-FFF2-40B4-BE49-F238E27FC236}">
                  <a16:creationId xmlns="" xmlns:a16="http://schemas.microsoft.com/office/drawing/2014/main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2031"/>
              <a:endParaRPr lang="en-US" ker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18" name="Oval 15">
            <a:extLst>
              <a:ext uri="{FF2B5EF4-FFF2-40B4-BE49-F238E27FC236}">
                <a16:creationId xmlns="" xmlns:a16="http://schemas.microsoft.com/office/drawing/2014/main" id="{BDB611C0-188C-4800-8C8D-7405100DC7C7}"/>
              </a:ext>
            </a:extLst>
          </p:cNvPr>
          <p:cNvSpPr/>
          <p:nvPr/>
        </p:nvSpPr>
        <p:spPr>
          <a:xfrm>
            <a:off x="8460432" y="311832"/>
            <a:ext cx="62018" cy="60730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lIns="91204" tIns="45604" rIns="91204" bIns="45604" rtlCol="0" anchor="ctr"/>
          <a:lstStyle/>
          <a:p>
            <a:pPr algn="ctr" defTabSz="912031"/>
            <a:endParaRPr lang="en-US" sz="1600" kern="0" dirty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026763" y="19891"/>
            <a:ext cx="1488860" cy="307542"/>
          </a:xfrm>
          <a:prstGeom prst="rect">
            <a:avLst/>
          </a:prstGeom>
          <a:noFill/>
        </p:spPr>
        <p:txBody>
          <a:bodyPr wrap="square" lIns="91204" tIns="45604" rIns="91204" bIns="45604" rtlCol="0">
            <a:spAutoFit/>
          </a:bodyPr>
          <a:lstStyle/>
          <a:p>
            <a:pPr defTabSz="912031">
              <a:defRPr/>
            </a:pPr>
            <a:r>
              <a:rPr lang="ru-RU" sz="1400" b="1" kern="0" dirty="0">
                <a:solidFill>
                  <a:srgbClr val="FFFFFF"/>
                </a:solidFill>
              </a:rPr>
              <a:t>млн рублей</a:t>
            </a:r>
          </a:p>
        </p:txBody>
      </p:sp>
    </p:spTree>
    <p:extLst>
      <p:ext uri="{BB962C8B-B14F-4D97-AF65-F5344CB8AC3E}">
        <p14:creationId xmlns:p14="http://schemas.microsoft.com/office/powerpoint/2010/main" val="4270330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10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39"/>
          <p:cNvSpPr>
            <a:spLocks noEditPoints="1"/>
          </p:cNvSpPr>
          <p:nvPr/>
        </p:nvSpPr>
        <p:spPr bwMode="auto">
          <a:xfrm>
            <a:off x="740442" y="-73028"/>
            <a:ext cx="6480721" cy="996371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899592" y="204040"/>
            <a:ext cx="6480720" cy="1323322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РАСХОДЫ НА </a:t>
            </a: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ТЕКУЩЕЕ СОДЕРЖАНИЕ УЛИЧНО -ДОРОЖНОЙ СЕТИ</a:t>
            </a:r>
          </a:p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 (ЯМОЧНЫЙ И ГРАВИЙНЫЙ РЕМОНТ ДОРОГ) </a:t>
            </a:r>
          </a:p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 В 2025-2027 ГОДАХ</a:t>
            </a:r>
            <a:endParaRPr lang="ru-RU" altLang="ru-RU" sz="20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38" name="Arrow: Chevron 3">
            <a:extLst>
              <a:ext uri="{FF2B5EF4-FFF2-40B4-BE49-F238E27FC236}">
                <a16:creationId xmlns="" xmlns:a16="http://schemas.microsoft.com/office/drawing/2014/main" id="{B74DCDE5-F6FF-490A-B8D2-396498CA034B}"/>
              </a:ext>
            </a:extLst>
          </p:cNvPr>
          <p:cNvSpPr/>
          <p:nvPr/>
        </p:nvSpPr>
        <p:spPr>
          <a:xfrm>
            <a:off x="7308304" y="101240"/>
            <a:ext cx="1799848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39" name="Group 57">
            <a:extLst>
              <a:ext uri="{FF2B5EF4-FFF2-40B4-BE49-F238E27FC236}">
                <a16:creationId xmlns="" xmlns:a16="http://schemas.microsoft.com/office/drawing/2014/main" id="{EE4EA1F8-2E82-4BD3-8FEE-7C36ADF445AB}"/>
              </a:ext>
            </a:extLst>
          </p:cNvPr>
          <p:cNvGrpSpPr/>
          <p:nvPr/>
        </p:nvGrpSpPr>
        <p:grpSpPr>
          <a:xfrm>
            <a:off x="7515457" y="168511"/>
            <a:ext cx="260508" cy="245975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40" name="Freeform 1161">
              <a:extLst>
                <a:ext uri="{FF2B5EF4-FFF2-40B4-BE49-F238E27FC236}">
                  <a16:creationId xmlns="" xmlns:a16="http://schemas.microsoft.com/office/drawing/2014/main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1" name="Freeform 1162">
              <a:extLst>
                <a:ext uri="{FF2B5EF4-FFF2-40B4-BE49-F238E27FC236}">
                  <a16:creationId xmlns="" xmlns:a16="http://schemas.microsoft.com/office/drawing/2014/main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2" name="Freeform 1163">
              <a:extLst>
                <a:ext uri="{FF2B5EF4-FFF2-40B4-BE49-F238E27FC236}">
                  <a16:creationId xmlns="" xmlns:a16="http://schemas.microsoft.com/office/drawing/2014/main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3" name="Freeform 1164">
              <a:extLst>
                <a:ext uri="{FF2B5EF4-FFF2-40B4-BE49-F238E27FC236}">
                  <a16:creationId xmlns="" xmlns:a16="http://schemas.microsoft.com/office/drawing/2014/main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4" name="Freeform 1165">
              <a:extLst>
                <a:ext uri="{FF2B5EF4-FFF2-40B4-BE49-F238E27FC236}">
                  <a16:creationId xmlns="" xmlns:a16="http://schemas.microsoft.com/office/drawing/2014/main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5" name="Freeform 1166">
              <a:extLst>
                <a:ext uri="{FF2B5EF4-FFF2-40B4-BE49-F238E27FC236}">
                  <a16:creationId xmlns="" xmlns:a16="http://schemas.microsoft.com/office/drawing/2014/main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6" name="Freeform 1167">
              <a:extLst>
                <a:ext uri="{FF2B5EF4-FFF2-40B4-BE49-F238E27FC236}">
                  <a16:creationId xmlns="" xmlns:a16="http://schemas.microsoft.com/office/drawing/2014/main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7" name="Freeform 1168">
              <a:extLst>
                <a:ext uri="{FF2B5EF4-FFF2-40B4-BE49-F238E27FC236}">
                  <a16:creationId xmlns="" xmlns:a16="http://schemas.microsoft.com/office/drawing/2014/main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8" name="Freeform 1169">
              <a:extLst>
                <a:ext uri="{FF2B5EF4-FFF2-40B4-BE49-F238E27FC236}">
                  <a16:creationId xmlns="" xmlns:a16="http://schemas.microsoft.com/office/drawing/2014/main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49" name="Oval 15">
            <a:extLst>
              <a:ext uri="{FF2B5EF4-FFF2-40B4-BE49-F238E27FC236}">
                <a16:creationId xmlns="" xmlns:a16="http://schemas.microsoft.com/office/drawing/2014/main" id="{BDB611C0-188C-4800-8C8D-7405100DC7C7}"/>
              </a:ext>
            </a:extLst>
          </p:cNvPr>
          <p:cNvSpPr/>
          <p:nvPr/>
        </p:nvSpPr>
        <p:spPr>
          <a:xfrm>
            <a:off x="8143107" y="417821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7770697" y="117116"/>
            <a:ext cx="14888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sz="1600" b="1" dirty="0">
                <a:solidFill>
                  <a:prstClr val="white"/>
                </a:solidFill>
              </a:rPr>
              <a:t>м</a:t>
            </a:r>
            <a:r>
              <a:rPr lang="ru-RU" sz="1600" b="1" dirty="0" smtClean="0">
                <a:solidFill>
                  <a:prstClr val="white"/>
                </a:solidFill>
              </a:rPr>
              <a:t>лн рублей</a:t>
            </a:r>
            <a:endParaRPr lang="ru-RU" sz="1600" b="1" dirty="0">
              <a:solidFill>
                <a:prstClr val="white"/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5868144" y="953855"/>
            <a:ext cx="2808312" cy="537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</a:pPr>
            <a:endParaRPr lang="ru-RU" b="1" dirty="0">
              <a:solidFill>
                <a:prstClr val="black"/>
              </a:solidFill>
              <a:effectLst>
                <a:glow rad="101600">
                  <a:prstClr val="white">
                    <a:alpha val="60000"/>
                  </a:prstClr>
                </a:glow>
              </a:effectLst>
            </a:endParaRPr>
          </a:p>
        </p:txBody>
      </p:sp>
      <p:sp>
        <p:nvSpPr>
          <p:cNvPr id="31" name="Прямоугольник 30"/>
          <p:cNvSpPr/>
          <p:nvPr/>
        </p:nvSpPr>
        <p:spPr>
          <a:xfrm>
            <a:off x="-1980728" y="923343"/>
            <a:ext cx="1195332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sz="2800" b="1" dirty="0" smtClean="0">
                <a:solidFill>
                  <a:prstClr val="black"/>
                </a:solidFill>
                <a:effectLst>
                  <a:glow rad="101600">
                    <a:prstClr val="white">
                      <a:alpha val="60000"/>
                    </a:prstClr>
                  </a:glow>
                </a:effectLst>
              </a:rPr>
              <a:t>          </a:t>
            </a:r>
            <a:endParaRPr lang="ru-RU" sz="2800" b="1" dirty="0">
              <a:solidFill>
                <a:prstClr val="black"/>
              </a:solidFill>
              <a:effectLst>
                <a:glow rad="101600">
                  <a:prstClr val="white">
                    <a:alpha val="60000"/>
                  </a:prstClr>
                </a:glow>
              </a:effectLst>
            </a:endParaRPr>
          </a:p>
        </p:txBody>
      </p:sp>
      <p:sp>
        <p:nvSpPr>
          <p:cNvPr id="33" name="Прямоугольник 32"/>
          <p:cNvSpPr/>
          <p:nvPr/>
        </p:nvSpPr>
        <p:spPr>
          <a:xfrm>
            <a:off x="1" y="1837700"/>
            <a:ext cx="413995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endParaRPr lang="ru-RU" altLang="ru-RU" b="1" i="1" dirty="0" smtClean="0">
              <a:solidFill>
                <a:srgbClr val="C00000"/>
              </a:solidFill>
              <a:cs typeface="Arial" charset="0"/>
            </a:endParaRPr>
          </a:p>
          <a:p>
            <a:pPr algn="ctr" defTabSz="914400">
              <a:spcBef>
                <a:spcPct val="0"/>
              </a:spcBef>
            </a:pPr>
            <a:endParaRPr lang="ru-RU" altLang="ru-RU" b="1" i="1" dirty="0">
              <a:solidFill>
                <a:srgbClr val="C00000"/>
              </a:solidFill>
              <a:cs typeface="Arial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0351454"/>
              </p:ext>
            </p:extLst>
          </p:nvPr>
        </p:nvGraphicFramePr>
        <p:xfrm>
          <a:off x="1331640" y="1923678"/>
          <a:ext cx="4464496" cy="904834"/>
        </p:xfrm>
        <a:graphic>
          <a:graphicData uri="http://schemas.openxmlformats.org/drawingml/2006/table">
            <a:tbl>
              <a:tblPr/>
              <a:tblGrid>
                <a:gridCol w="1537371"/>
                <a:gridCol w="1515036"/>
                <a:gridCol w="1412089"/>
              </a:tblGrid>
              <a:tr h="457434"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2025 год (прогноз)</a:t>
                      </a:r>
                      <a:endParaRPr kumimoji="0" lang="ru-RU" altLang="ru-RU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2026 год (прогноз) </a:t>
                      </a:r>
                      <a:endParaRPr kumimoji="0" lang="ru-RU" altLang="ru-RU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2027 год (прогноз) </a:t>
                      </a:r>
                      <a:endParaRPr kumimoji="0" lang="ru-RU" altLang="ru-RU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>
                        <a:alpha val="62000"/>
                      </a:srgbClr>
                    </a:solidFill>
                  </a:tcPr>
                </a:tc>
              </a:tr>
              <a:tr h="386906"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467,0</a:t>
                      </a: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66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167,0</a:t>
                      </a:r>
                      <a:endParaRPr kumimoji="0" lang="ru-RU" altLang="ru-RU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66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167,0</a:t>
                      </a:r>
                      <a:endParaRPr kumimoji="0" lang="ru-RU" altLang="ru-RU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66FF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pic>
        <p:nvPicPr>
          <p:cNvPr id="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724128" y="1517400"/>
            <a:ext cx="3312368" cy="2909507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3608" y="2962732"/>
            <a:ext cx="4032448" cy="193083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60212672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39"/>
          <p:cNvSpPr>
            <a:spLocks noEditPoints="1"/>
          </p:cNvSpPr>
          <p:nvPr/>
        </p:nvSpPr>
        <p:spPr bwMode="auto">
          <a:xfrm>
            <a:off x="740442" y="-73028"/>
            <a:ext cx="6480721" cy="996371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899592" y="204040"/>
            <a:ext cx="6480720" cy="707769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РАСХОДЫ НА РЕАЛИЗАЦИЮ НАЦИОНАЛЬНЫХ ПРОЕКТОВ </a:t>
            </a: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             В 2025-2027 ГОДАХ</a:t>
            </a:r>
            <a:endParaRPr lang="ru-RU" altLang="ru-RU" sz="20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38" name="Arrow: Chevron 3">
            <a:extLst>
              <a:ext uri="{FF2B5EF4-FFF2-40B4-BE49-F238E27FC236}">
                <a16:creationId xmlns="" xmlns:a16="http://schemas.microsoft.com/office/drawing/2014/main" id="{B74DCDE5-F6FF-490A-B8D2-396498CA034B}"/>
              </a:ext>
            </a:extLst>
          </p:cNvPr>
          <p:cNvSpPr/>
          <p:nvPr/>
        </p:nvSpPr>
        <p:spPr>
          <a:xfrm>
            <a:off x="7308304" y="101240"/>
            <a:ext cx="1799848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39" name="Group 57">
            <a:extLst>
              <a:ext uri="{FF2B5EF4-FFF2-40B4-BE49-F238E27FC236}">
                <a16:creationId xmlns="" xmlns:a16="http://schemas.microsoft.com/office/drawing/2014/main" id="{EE4EA1F8-2E82-4BD3-8FEE-7C36ADF445AB}"/>
              </a:ext>
            </a:extLst>
          </p:cNvPr>
          <p:cNvGrpSpPr/>
          <p:nvPr/>
        </p:nvGrpSpPr>
        <p:grpSpPr>
          <a:xfrm>
            <a:off x="7515457" y="168511"/>
            <a:ext cx="260508" cy="245975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40" name="Freeform 1161">
              <a:extLst>
                <a:ext uri="{FF2B5EF4-FFF2-40B4-BE49-F238E27FC236}">
                  <a16:creationId xmlns="" xmlns:a16="http://schemas.microsoft.com/office/drawing/2014/main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1" name="Freeform 1162">
              <a:extLst>
                <a:ext uri="{FF2B5EF4-FFF2-40B4-BE49-F238E27FC236}">
                  <a16:creationId xmlns="" xmlns:a16="http://schemas.microsoft.com/office/drawing/2014/main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2" name="Freeform 1163">
              <a:extLst>
                <a:ext uri="{FF2B5EF4-FFF2-40B4-BE49-F238E27FC236}">
                  <a16:creationId xmlns="" xmlns:a16="http://schemas.microsoft.com/office/drawing/2014/main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3" name="Freeform 1164">
              <a:extLst>
                <a:ext uri="{FF2B5EF4-FFF2-40B4-BE49-F238E27FC236}">
                  <a16:creationId xmlns="" xmlns:a16="http://schemas.microsoft.com/office/drawing/2014/main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4" name="Freeform 1165">
              <a:extLst>
                <a:ext uri="{FF2B5EF4-FFF2-40B4-BE49-F238E27FC236}">
                  <a16:creationId xmlns="" xmlns:a16="http://schemas.microsoft.com/office/drawing/2014/main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5" name="Freeform 1166">
              <a:extLst>
                <a:ext uri="{FF2B5EF4-FFF2-40B4-BE49-F238E27FC236}">
                  <a16:creationId xmlns="" xmlns:a16="http://schemas.microsoft.com/office/drawing/2014/main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6" name="Freeform 1167">
              <a:extLst>
                <a:ext uri="{FF2B5EF4-FFF2-40B4-BE49-F238E27FC236}">
                  <a16:creationId xmlns="" xmlns:a16="http://schemas.microsoft.com/office/drawing/2014/main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7" name="Freeform 1168">
              <a:extLst>
                <a:ext uri="{FF2B5EF4-FFF2-40B4-BE49-F238E27FC236}">
                  <a16:creationId xmlns="" xmlns:a16="http://schemas.microsoft.com/office/drawing/2014/main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8" name="Freeform 1169">
              <a:extLst>
                <a:ext uri="{FF2B5EF4-FFF2-40B4-BE49-F238E27FC236}">
                  <a16:creationId xmlns="" xmlns:a16="http://schemas.microsoft.com/office/drawing/2014/main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49" name="Oval 15">
            <a:extLst>
              <a:ext uri="{FF2B5EF4-FFF2-40B4-BE49-F238E27FC236}">
                <a16:creationId xmlns="" xmlns:a16="http://schemas.microsoft.com/office/drawing/2014/main" id="{BDB611C0-188C-4800-8C8D-7405100DC7C7}"/>
              </a:ext>
            </a:extLst>
          </p:cNvPr>
          <p:cNvSpPr/>
          <p:nvPr/>
        </p:nvSpPr>
        <p:spPr>
          <a:xfrm>
            <a:off x="8143107" y="417821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7770697" y="117116"/>
            <a:ext cx="14888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sz="1600" b="1" dirty="0">
                <a:solidFill>
                  <a:prstClr val="white"/>
                </a:solidFill>
              </a:rPr>
              <a:t>м</a:t>
            </a:r>
            <a:r>
              <a:rPr lang="ru-RU" sz="1600" b="1" dirty="0" smtClean="0">
                <a:solidFill>
                  <a:prstClr val="white"/>
                </a:solidFill>
              </a:rPr>
              <a:t>лн рублей</a:t>
            </a:r>
            <a:endParaRPr lang="ru-RU" sz="1600" b="1" dirty="0">
              <a:solidFill>
                <a:prstClr val="white"/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5868144" y="953855"/>
            <a:ext cx="2808312" cy="537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</a:pPr>
            <a:endParaRPr lang="ru-RU" b="1" dirty="0">
              <a:solidFill>
                <a:prstClr val="black"/>
              </a:solidFill>
              <a:effectLst>
                <a:glow rad="101600">
                  <a:prstClr val="white">
                    <a:alpha val="60000"/>
                  </a:prstClr>
                </a:glow>
              </a:effectLst>
            </a:endParaRPr>
          </a:p>
        </p:txBody>
      </p:sp>
      <p:sp>
        <p:nvSpPr>
          <p:cNvPr id="31" name="Прямоугольник 30"/>
          <p:cNvSpPr/>
          <p:nvPr/>
        </p:nvSpPr>
        <p:spPr>
          <a:xfrm>
            <a:off x="-1980728" y="923343"/>
            <a:ext cx="1195332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sz="2800" b="1" dirty="0" smtClean="0">
                <a:solidFill>
                  <a:prstClr val="black"/>
                </a:solidFill>
                <a:effectLst>
                  <a:glow rad="101600">
                    <a:prstClr val="white">
                      <a:alpha val="60000"/>
                    </a:prstClr>
                  </a:glow>
                </a:effectLst>
              </a:rPr>
              <a:t>          Безопасные и качественные</a:t>
            </a:r>
          </a:p>
          <a:p>
            <a:pPr algn="ctr"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sz="2800" b="1" dirty="0" smtClean="0">
                <a:solidFill>
                  <a:prstClr val="black"/>
                </a:solidFill>
                <a:effectLst>
                  <a:glow rad="101600">
                    <a:prstClr val="white">
                      <a:alpha val="60000"/>
                    </a:prstClr>
                  </a:glow>
                </a:effectLst>
              </a:rPr>
              <a:t>              дороги</a:t>
            </a:r>
            <a:endParaRPr lang="ru-RU" sz="2800" b="1" dirty="0">
              <a:solidFill>
                <a:prstClr val="black"/>
              </a:solidFill>
              <a:effectLst>
                <a:glow rad="101600">
                  <a:prstClr val="white">
                    <a:alpha val="60000"/>
                  </a:prstClr>
                </a:glow>
              </a:effectLst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012160" y="3435846"/>
            <a:ext cx="201622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spcBef>
                <a:spcPct val="0"/>
              </a:spcBef>
            </a:pPr>
            <a:r>
              <a:rPr lang="ru-RU" altLang="ru-RU" b="1" i="1" dirty="0" smtClean="0">
                <a:solidFill>
                  <a:srgbClr val="C00000"/>
                </a:solidFill>
                <a:cs typeface="Arial" charset="0"/>
              </a:rPr>
              <a:t>Из них доля местного бюджета 1 %</a:t>
            </a:r>
            <a:endParaRPr lang="ru-RU" altLang="ru-RU" b="1" i="1" dirty="0">
              <a:solidFill>
                <a:srgbClr val="C00000"/>
              </a:solidFill>
              <a:cs typeface="Arial" charset="0"/>
            </a:endParaRPr>
          </a:p>
        </p:txBody>
      </p:sp>
      <p:sp>
        <p:nvSpPr>
          <p:cNvPr id="33" name="Прямоугольник 32"/>
          <p:cNvSpPr/>
          <p:nvPr/>
        </p:nvSpPr>
        <p:spPr>
          <a:xfrm>
            <a:off x="1" y="1837700"/>
            <a:ext cx="413995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endParaRPr lang="ru-RU" altLang="ru-RU" b="1" i="1" dirty="0" smtClean="0">
              <a:solidFill>
                <a:srgbClr val="C00000"/>
              </a:solidFill>
              <a:cs typeface="Arial" charset="0"/>
            </a:endParaRPr>
          </a:p>
          <a:p>
            <a:pPr algn="ctr" defTabSz="914400">
              <a:spcBef>
                <a:spcPct val="0"/>
              </a:spcBef>
            </a:pPr>
            <a:endParaRPr lang="ru-RU" altLang="ru-RU" b="1" i="1" dirty="0">
              <a:solidFill>
                <a:srgbClr val="C00000"/>
              </a:solidFill>
              <a:cs typeface="Arial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3406691"/>
              </p:ext>
            </p:extLst>
          </p:nvPr>
        </p:nvGraphicFramePr>
        <p:xfrm>
          <a:off x="1804360" y="1975148"/>
          <a:ext cx="4799458" cy="844340"/>
        </p:xfrm>
        <a:graphic>
          <a:graphicData uri="http://schemas.openxmlformats.org/drawingml/2006/table">
            <a:tbl>
              <a:tblPr/>
              <a:tblGrid>
                <a:gridCol w="1631106"/>
                <a:gridCol w="1584176"/>
                <a:gridCol w="1584176"/>
              </a:tblGrid>
              <a:tr h="457434"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2025 год</a:t>
                      </a:r>
                      <a:endParaRPr kumimoji="0" lang="ru-RU" altLang="ru-R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2026 </a:t>
                      </a:r>
                      <a:r>
                        <a:rPr kumimoji="0" lang="ru-RU" altLang="ru-R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год </a:t>
                      </a: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2027 год  </a:t>
                      </a:r>
                      <a:endParaRPr kumimoji="0" lang="ru-RU" altLang="ru-R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99">
                        <a:alpha val="62000"/>
                      </a:srgbClr>
                    </a:solidFill>
                  </a:tcPr>
                </a:tc>
              </a:tr>
              <a:tr h="386906"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303,0</a:t>
                      </a:r>
                      <a:endParaRPr kumimoji="0" lang="ru-RU" altLang="ru-R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303,0</a:t>
                      </a:r>
                      <a:endParaRPr kumimoji="0" lang="ru-RU" altLang="ru-R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303,0</a:t>
                      </a:r>
                      <a:endParaRPr kumimoji="0" lang="ru-RU" altLang="ru-R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pic>
        <p:nvPicPr>
          <p:cNvPr id="9" name="Рисунок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3003798"/>
            <a:ext cx="8352928" cy="19589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1011391"/>
            <a:ext cx="1480832" cy="96375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076529151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39"/>
          <p:cNvSpPr>
            <a:spLocks noEditPoints="1"/>
          </p:cNvSpPr>
          <p:nvPr/>
        </p:nvSpPr>
        <p:spPr bwMode="auto">
          <a:xfrm>
            <a:off x="740442" y="-73028"/>
            <a:ext cx="6480721" cy="996371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defTabSz="913095">
              <a:defRPr/>
            </a:pPr>
            <a:endParaRPr lang="en-US" kern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899592" y="204040"/>
            <a:ext cx="6480720" cy="707769"/>
          </a:xfrm>
          <a:prstGeom prst="rect">
            <a:avLst/>
          </a:prstGeom>
        </p:spPr>
        <p:txBody>
          <a:bodyPr wrap="square" lIns="91324" tIns="45662" rIns="91324" bIns="45662">
            <a:spAutoFit/>
          </a:bodyPr>
          <a:lstStyle/>
          <a:p>
            <a:pPr algn="ctr" defTabSz="913095">
              <a:spcBef>
                <a:spcPct val="0"/>
              </a:spcBef>
              <a:defRPr/>
            </a:pPr>
            <a:r>
              <a:rPr lang="ru-RU" altLang="ru-RU" sz="2000" b="1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ВВОД В ЭКСПЛУАТАЦИЮ ЖИЛЫХ ПОМЕЩЕНИЙ ОБЩЕЙ ПЛОЩАДИ (ТЫС. </a:t>
            </a:r>
            <a:r>
              <a:rPr lang="ru-RU" altLang="ru-RU" sz="20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КМ²)</a:t>
            </a:r>
            <a:endParaRPr lang="ru-RU" altLang="ru-RU" sz="20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38" name="Arrow: Chevron 3">
            <a:extLst>
              <a:ext uri="{FF2B5EF4-FFF2-40B4-BE49-F238E27FC236}">
                <a16:creationId xmlns="" xmlns:a16="http://schemas.microsoft.com/office/drawing/2014/main" id="{B74DCDE5-F6FF-490A-B8D2-396498CA034B}"/>
              </a:ext>
            </a:extLst>
          </p:cNvPr>
          <p:cNvSpPr/>
          <p:nvPr/>
        </p:nvSpPr>
        <p:spPr>
          <a:xfrm>
            <a:off x="7308304" y="101240"/>
            <a:ext cx="1799848" cy="370307"/>
          </a:xfrm>
          <a:prstGeom prst="chevron">
            <a:avLst/>
          </a:prstGeom>
          <a:solidFill>
            <a:srgbClr val="769BC9">
              <a:lumMod val="50000"/>
              <a:alpha val="7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black"/>
              </a:solidFill>
              <a:latin typeface="Calibri Light"/>
            </a:endParaRPr>
          </a:p>
        </p:txBody>
      </p:sp>
      <p:grpSp>
        <p:nvGrpSpPr>
          <p:cNvPr id="39" name="Group 57">
            <a:extLst>
              <a:ext uri="{FF2B5EF4-FFF2-40B4-BE49-F238E27FC236}">
                <a16:creationId xmlns="" xmlns:a16="http://schemas.microsoft.com/office/drawing/2014/main" id="{EE4EA1F8-2E82-4BD3-8FEE-7C36ADF445AB}"/>
              </a:ext>
            </a:extLst>
          </p:cNvPr>
          <p:cNvGrpSpPr/>
          <p:nvPr/>
        </p:nvGrpSpPr>
        <p:grpSpPr>
          <a:xfrm>
            <a:off x="7515457" y="168511"/>
            <a:ext cx="260508" cy="245975"/>
            <a:chOff x="4892675" y="2516188"/>
            <a:chExt cx="287338" cy="285750"/>
          </a:xfrm>
          <a:solidFill>
            <a:sysClr val="window" lastClr="FFFFFF"/>
          </a:solidFill>
        </p:grpSpPr>
        <p:sp>
          <p:nvSpPr>
            <p:cNvPr id="40" name="Freeform 1161">
              <a:extLst>
                <a:ext uri="{FF2B5EF4-FFF2-40B4-BE49-F238E27FC236}">
                  <a16:creationId xmlns="" xmlns:a16="http://schemas.microsoft.com/office/drawing/2014/main" id="{DECD2C4C-30A1-4095-BAEF-0291C42C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2554288"/>
              <a:ext cx="200025" cy="220663"/>
            </a:xfrm>
            <a:custGeom>
              <a:avLst/>
              <a:gdLst>
                <a:gd name="T0" fmla="*/ 411 w 506"/>
                <a:gd name="T1" fmla="*/ 506 h 554"/>
                <a:gd name="T2" fmla="*/ 506 w 506"/>
                <a:gd name="T3" fmla="*/ 410 h 554"/>
                <a:gd name="T4" fmla="*/ 506 w 506"/>
                <a:gd name="T5" fmla="*/ 11 h 554"/>
                <a:gd name="T6" fmla="*/ 505 w 506"/>
                <a:gd name="T7" fmla="*/ 7 h 554"/>
                <a:gd name="T8" fmla="*/ 503 w 506"/>
                <a:gd name="T9" fmla="*/ 3 h 554"/>
                <a:gd name="T10" fmla="*/ 499 w 506"/>
                <a:gd name="T11" fmla="*/ 1 h 554"/>
                <a:gd name="T12" fmla="*/ 494 w 506"/>
                <a:gd name="T13" fmla="*/ 0 h 554"/>
                <a:gd name="T14" fmla="*/ 410 w 506"/>
                <a:gd name="T15" fmla="*/ 0 h 554"/>
                <a:gd name="T16" fmla="*/ 410 w 506"/>
                <a:gd name="T17" fmla="*/ 71 h 554"/>
                <a:gd name="T18" fmla="*/ 434 w 506"/>
                <a:gd name="T19" fmla="*/ 71 h 554"/>
                <a:gd name="T20" fmla="*/ 434 w 506"/>
                <a:gd name="T21" fmla="*/ 481 h 554"/>
                <a:gd name="T22" fmla="*/ 73 w 506"/>
                <a:gd name="T23" fmla="*/ 481 h 554"/>
                <a:gd name="T24" fmla="*/ 73 w 506"/>
                <a:gd name="T25" fmla="*/ 71 h 554"/>
                <a:gd name="T26" fmla="*/ 97 w 506"/>
                <a:gd name="T27" fmla="*/ 71 h 554"/>
                <a:gd name="T28" fmla="*/ 97 w 506"/>
                <a:gd name="T29" fmla="*/ 0 h 554"/>
                <a:gd name="T30" fmla="*/ 12 w 506"/>
                <a:gd name="T31" fmla="*/ 0 h 554"/>
                <a:gd name="T32" fmla="*/ 7 w 506"/>
                <a:gd name="T33" fmla="*/ 1 h 554"/>
                <a:gd name="T34" fmla="*/ 4 w 506"/>
                <a:gd name="T35" fmla="*/ 3 h 554"/>
                <a:gd name="T36" fmla="*/ 1 w 506"/>
                <a:gd name="T37" fmla="*/ 7 h 554"/>
                <a:gd name="T38" fmla="*/ 0 w 506"/>
                <a:gd name="T39" fmla="*/ 11 h 554"/>
                <a:gd name="T40" fmla="*/ 0 w 506"/>
                <a:gd name="T41" fmla="*/ 494 h 554"/>
                <a:gd name="T42" fmla="*/ 0 w 506"/>
                <a:gd name="T43" fmla="*/ 501 h 554"/>
                <a:gd name="T44" fmla="*/ 1 w 506"/>
                <a:gd name="T45" fmla="*/ 508 h 554"/>
                <a:gd name="T46" fmla="*/ 2 w 506"/>
                <a:gd name="T47" fmla="*/ 514 h 554"/>
                <a:gd name="T48" fmla="*/ 4 w 506"/>
                <a:gd name="T49" fmla="*/ 520 h 554"/>
                <a:gd name="T50" fmla="*/ 6 w 506"/>
                <a:gd name="T51" fmla="*/ 525 h 554"/>
                <a:gd name="T52" fmla="*/ 9 w 506"/>
                <a:gd name="T53" fmla="*/ 530 h 554"/>
                <a:gd name="T54" fmla="*/ 12 w 506"/>
                <a:gd name="T55" fmla="*/ 534 h 554"/>
                <a:gd name="T56" fmla="*/ 15 w 506"/>
                <a:gd name="T57" fmla="*/ 538 h 554"/>
                <a:gd name="T58" fmla="*/ 20 w 506"/>
                <a:gd name="T59" fmla="*/ 542 h 554"/>
                <a:gd name="T60" fmla="*/ 24 w 506"/>
                <a:gd name="T61" fmla="*/ 546 h 554"/>
                <a:gd name="T62" fmla="*/ 29 w 506"/>
                <a:gd name="T63" fmla="*/ 548 h 554"/>
                <a:gd name="T64" fmla="*/ 35 w 506"/>
                <a:gd name="T65" fmla="*/ 550 h 554"/>
                <a:gd name="T66" fmla="*/ 40 w 506"/>
                <a:gd name="T67" fmla="*/ 552 h 554"/>
                <a:gd name="T68" fmla="*/ 46 w 506"/>
                <a:gd name="T69" fmla="*/ 553 h 554"/>
                <a:gd name="T70" fmla="*/ 53 w 506"/>
                <a:gd name="T71" fmla="*/ 554 h 554"/>
                <a:gd name="T72" fmla="*/ 60 w 506"/>
                <a:gd name="T73" fmla="*/ 554 h 554"/>
                <a:gd name="T74" fmla="*/ 396 w 506"/>
                <a:gd name="T75" fmla="*/ 554 h 554"/>
                <a:gd name="T76" fmla="*/ 408 w 506"/>
                <a:gd name="T77" fmla="*/ 512 h 554"/>
                <a:gd name="T78" fmla="*/ 409 w 506"/>
                <a:gd name="T79" fmla="*/ 509 h 554"/>
                <a:gd name="T80" fmla="*/ 411 w 506"/>
                <a:gd name="T81" fmla="*/ 506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6" h="554">
                  <a:moveTo>
                    <a:pt x="411" y="506"/>
                  </a:moveTo>
                  <a:lnTo>
                    <a:pt x="506" y="410"/>
                  </a:lnTo>
                  <a:lnTo>
                    <a:pt x="506" y="11"/>
                  </a:lnTo>
                  <a:lnTo>
                    <a:pt x="505" y="7"/>
                  </a:lnTo>
                  <a:lnTo>
                    <a:pt x="503" y="3"/>
                  </a:lnTo>
                  <a:lnTo>
                    <a:pt x="499" y="1"/>
                  </a:lnTo>
                  <a:lnTo>
                    <a:pt x="494" y="0"/>
                  </a:lnTo>
                  <a:lnTo>
                    <a:pt x="410" y="0"/>
                  </a:lnTo>
                  <a:lnTo>
                    <a:pt x="410" y="71"/>
                  </a:lnTo>
                  <a:lnTo>
                    <a:pt x="434" y="71"/>
                  </a:lnTo>
                  <a:lnTo>
                    <a:pt x="434" y="481"/>
                  </a:lnTo>
                  <a:lnTo>
                    <a:pt x="73" y="481"/>
                  </a:lnTo>
                  <a:lnTo>
                    <a:pt x="73" y="71"/>
                  </a:lnTo>
                  <a:lnTo>
                    <a:pt x="97" y="71"/>
                  </a:lnTo>
                  <a:lnTo>
                    <a:pt x="97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1" y="508"/>
                  </a:lnTo>
                  <a:lnTo>
                    <a:pt x="2" y="514"/>
                  </a:lnTo>
                  <a:lnTo>
                    <a:pt x="4" y="520"/>
                  </a:lnTo>
                  <a:lnTo>
                    <a:pt x="6" y="525"/>
                  </a:lnTo>
                  <a:lnTo>
                    <a:pt x="9" y="530"/>
                  </a:lnTo>
                  <a:lnTo>
                    <a:pt x="12" y="534"/>
                  </a:lnTo>
                  <a:lnTo>
                    <a:pt x="15" y="538"/>
                  </a:lnTo>
                  <a:lnTo>
                    <a:pt x="20" y="542"/>
                  </a:lnTo>
                  <a:lnTo>
                    <a:pt x="24" y="546"/>
                  </a:lnTo>
                  <a:lnTo>
                    <a:pt x="29" y="548"/>
                  </a:lnTo>
                  <a:lnTo>
                    <a:pt x="35" y="550"/>
                  </a:lnTo>
                  <a:lnTo>
                    <a:pt x="40" y="552"/>
                  </a:lnTo>
                  <a:lnTo>
                    <a:pt x="46" y="553"/>
                  </a:lnTo>
                  <a:lnTo>
                    <a:pt x="53" y="554"/>
                  </a:lnTo>
                  <a:lnTo>
                    <a:pt x="60" y="554"/>
                  </a:lnTo>
                  <a:lnTo>
                    <a:pt x="396" y="554"/>
                  </a:lnTo>
                  <a:lnTo>
                    <a:pt x="408" y="512"/>
                  </a:lnTo>
                  <a:lnTo>
                    <a:pt x="409" y="509"/>
                  </a:lnTo>
                  <a:lnTo>
                    <a:pt x="411" y="5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1" name="Freeform 1162">
              <a:extLst>
                <a:ext uri="{FF2B5EF4-FFF2-40B4-BE49-F238E27FC236}">
                  <a16:creationId xmlns="" xmlns:a16="http://schemas.microsoft.com/office/drawing/2014/main" id="{ACA6B076-61E2-4FF2-A002-3BAC97091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22550"/>
              <a:ext cx="69850" cy="9525"/>
            </a:xfrm>
            <a:custGeom>
              <a:avLst/>
              <a:gdLst>
                <a:gd name="T0" fmla="*/ 164 w 176"/>
                <a:gd name="T1" fmla="*/ 0 h 25"/>
                <a:gd name="T2" fmla="*/ 12 w 176"/>
                <a:gd name="T3" fmla="*/ 0 h 25"/>
                <a:gd name="T4" fmla="*/ 7 w 176"/>
                <a:gd name="T5" fmla="*/ 1 h 25"/>
                <a:gd name="T6" fmla="*/ 4 w 176"/>
                <a:gd name="T7" fmla="*/ 4 h 25"/>
                <a:gd name="T8" fmla="*/ 1 w 176"/>
                <a:gd name="T9" fmla="*/ 7 h 25"/>
                <a:gd name="T10" fmla="*/ 0 w 176"/>
                <a:gd name="T11" fmla="*/ 12 h 25"/>
                <a:gd name="T12" fmla="*/ 1 w 176"/>
                <a:gd name="T13" fmla="*/ 18 h 25"/>
                <a:gd name="T14" fmla="*/ 4 w 176"/>
                <a:gd name="T15" fmla="*/ 21 h 25"/>
                <a:gd name="T16" fmla="*/ 7 w 176"/>
                <a:gd name="T17" fmla="*/ 24 h 25"/>
                <a:gd name="T18" fmla="*/ 12 w 176"/>
                <a:gd name="T19" fmla="*/ 25 h 25"/>
                <a:gd name="T20" fmla="*/ 164 w 176"/>
                <a:gd name="T21" fmla="*/ 25 h 25"/>
                <a:gd name="T22" fmla="*/ 168 w 176"/>
                <a:gd name="T23" fmla="*/ 24 h 25"/>
                <a:gd name="T24" fmla="*/ 172 w 176"/>
                <a:gd name="T25" fmla="*/ 21 h 25"/>
                <a:gd name="T26" fmla="*/ 175 w 176"/>
                <a:gd name="T27" fmla="*/ 18 h 25"/>
                <a:gd name="T28" fmla="*/ 176 w 176"/>
                <a:gd name="T29" fmla="*/ 12 h 25"/>
                <a:gd name="T30" fmla="*/ 175 w 176"/>
                <a:gd name="T31" fmla="*/ 7 h 25"/>
                <a:gd name="T32" fmla="*/ 172 w 176"/>
                <a:gd name="T33" fmla="*/ 4 h 25"/>
                <a:gd name="T34" fmla="*/ 168 w 176"/>
                <a:gd name="T35" fmla="*/ 1 h 25"/>
                <a:gd name="T36" fmla="*/ 164 w 176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5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64" y="25"/>
                  </a:lnTo>
                  <a:lnTo>
                    <a:pt x="168" y="24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4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2" name="Freeform 1163">
              <a:extLst>
                <a:ext uri="{FF2B5EF4-FFF2-40B4-BE49-F238E27FC236}">
                  <a16:creationId xmlns="" xmlns:a16="http://schemas.microsoft.com/office/drawing/2014/main" id="{430041FE-A5BC-456F-85E7-0E6E667DE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16188"/>
              <a:ext cx="104775" cy="82550"/>
            </a:xfrm>
            <a:custGeom>
              <a:avLst/>
              <a:gdLst>
                <a:gd name="T0" fmla="*/ 253 w 266"/>
                <a:gd name="T1" fmla="*/ 205 h 205"/>
                <a:gd name="T2" fmla="*/ 263 w 266"/>
                <a:gd name="T3" fmla="*/ 202 h 205"/>
                <a:gd name="T4" fmla="*/ 266 w 266"/>
                <a:gd name="T5" fmla="*/ 193 h 205"/>
                <a:gd name="T6" fmla="*/ 265 w 266"/>
                <a:gd name="T7" fmla="*/ 56 h 205"/>
                <a:gd name="T8" fmla="*/ 258 w 266"/>
                <a:gd name="T9" fmla="*/ 49 h 205"/>
                <a:gd name="T10" fmla="*/ 217 w 266"/>
                <a:gd name="T11" fmla="*/ 48 h 205"/>
                <a:gd name="T12" fmla="*/ 205 w 266"/>
                <a:gd name="T13" fmla="*/ 43 h 205"/>
                <a:gd name="T14" fmla="*/ 200 w 266"/>
                <a:gd name="T15" fmla="*/ 32 h 205"/>
                <a:gd name="T16" fmla="*/ 192 w 266"/>
                <a:gd name="T17" fmla="*/ 19 h 205"/>
                <a:gd name="T18" fmla="*/ 178 w 266"/>
                <a:gd name="T19" fmla="*/ 9 h 205"/>
                <a:gd name="T20" fmla="*/ 169 w 266"/>
                <a:gd name="T21" fmla="*/ 5 h 205"/>
                <a:gd name="T22" fmla="*/ 166 w 266"/>
                <a:gd name="T23" fmla="*/ 4 h 205"/>
                <a:gd name="T24" fmla="*/ 162 w 266"/>
                <a:gd name="T25" fmla="*/ 4 h 205"/>
                <a:gd name="T26" fmla="*/ 158 w 266"/>
                <a:gd name="T27" fmla="*/ 3 h 205"/>
                <a:gd name="T28" fmla="*/ 154 w 266"/>
                <a:gd name="T29" fmla="*/ 2 h 205"/>
                <a:gd name="T30" fmla="*/ 150 w 266"/>
                <a:gd name="T31" fmla="*/ 1 h 205"/>
                <a:gd name="T32" fmla="*/ 145 w 266"/>
                <a:gd name="T33" fmla="*/ 1 h 205"/>
                <a:gd name="T34" fmla="*/ 140 w 266"/>
                <a:gd name="T35" fmla="*/ 0 h 205"/>
                <a:gd name="T36" fmla="*/ 131 w 266"/>
                <a:gd name="T37" fmla="*/ 0 h 205"/>
                <a:gd name="T38" fmla="*/ 125 w 266"/>
                <a:gd name="T39" fmla="*/ 1 h 205"/>
                <a:gd name="T40" fmla="*/ 121 w 266"/>
                <a:gd name="T41" fmla="*/ 1 h 205"/>
                <a:gd name="T42" fmla="*/ 117 w 266"/>
                <a:gd name="T43" fmla="*/ 2 h 205"/>
                <a:gd name="T44" fmla="*/ 113 w 266"/>
                <a:gd name="T45" fmla="*/ 3 h 205"/>
                <a:gd name="T46" fmla="*/ 110 w 266"/>
                <a:gd name="T47" fmla="*/ 4 h 205"/>
                <a:gd name="T48" fmla="*/ 106 w 266"/>
                <a:gd name="T49" fmla="*/ 4 h 205"/>
                <a:gd name="T50" fmla="*/ 102 w 266"/>
                <a:gd name="T51" fmla="*/ 5 h 205"/>
                <a:gd name="T52" fmla="*/ 92 w 266"/>
                <a:gd name="T53" fmla="*/ 9 h 205"/>
                <a:gd name="T54" fmla="*/ 79 w 266"/>
                <a:gd name="T55" fmla="*/ 19 h 205"/>
                <a:gd name="T56" fmla="*/ 70 w 266"/>
                <a:gd name="T57" fmla="*/ 32 h 205"/>
                <a:gd name="T58" fmla="*/ 65 w 266"/>
                <a:gd name="T59" fmla="*/ 43 h 205"/>
                <a:gd name="T60" fmla="*/ 55 w 266"/>
                <a:gd name="T61" fmla="*/ 48 h 205"/>
                <a:gd name="T62" fmla="*/ 9 w 266"/>
                <a:gd name="T63" fmla="*/ 49 h 205"/>
                <a:gd name="T64" fmla="*/ 1 w 266"/>
                <a:gd name="T65" fmla="*/ 56 h 205"/>
                <a:gd name="T66" fmla="*/ 0 w 266"/>
                <a:gd name="T67" fmla="*/ 193 h 205"/>
                <a:gd name="T68" fmla="*/ 5 w 266"/>
                <a:gd name="T69" fmla="*/ 202 h 205"/>
                <a:gd name="T70" fmla="*/ 13 w 266"/>
                <a:gd name="T7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05">
                  <a:moveTo>
                    <a:pt x="13" y="205"/>
                  </a:moveTo>
                  <a:lnTo>
                    <a:pt x="253" y="205"/>
                  </a:lnTo>
                  <a:lnTo>
                    <a:pt x="258" y="204"/>
                  </a:lnTo>
                  <a:lnTo>
                    <a:pt x="263" y="202"/>
                  </a:lnTo>
                  <a:lnTo>
                    <a:pt x="265" y="198"/>
                  </a:lnTo>
                  <a:lnTo>
                    <a:pt x="266" y="193"/>
                  </a:lnTo>
                  <a:lnTo>
                    <a:pt x="266" y="60"/>
                  </a:lnTo>
                  <a:lnTo>
                    <a:pt x="265" y="56"/>
                  </a:lnTo>
                  <a:lnTo>
                    <a:pt x="263" y="52"/>
                  </a:lnTo>
                  <a:lnTo>
                    <a:pt x="258" y="49"/>
                  </a:lnTo>
                  <a:lnTo>
                    <a:pt x="253" y="48"/>
                  </a:lnTo>
                  <a:lnTo>
                    <a:pt x="217" y="48"/>
                  </a:lnTo>
                  <a:lnTo>
                    <a:pt x="207" y="48"/>
                  </a:lnTo>
                  <a:lnTo>
                    <a:pt x="205" y="43"/>
                  </a:lnTo>
                  <a:lnTo>
                    <a:pt x="203" y="38"/>
                  </a:lnTo>
                  <a:lnTo>
                    <a:pt x="200" y="32"/>
                  </a:lnTo>
                  <a:lnTo>
                    <a:pt x="197" y="26"/>
                  </a:lnTo>
                  <a:lnTo>
                    <a:pt x="192" y="19"/>
                  </a:lnTo>
                  <a:lnTo>
                    <a:pt x="186" y="14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6" y="4"/>
                  </a:lnTo>
                  <a:lnTo>
                    <a:pt x="163" y="4"/>
                  </a:lnTo>
                  <a:lnTo>
                    <a:pt x="162" y="4"/>
                  </a:lnTo>
                  <a:lnTo>
                    <a:pt x="161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0" y="1"/>
                  </a:lnTo>
                  <a:lnTo>
                    <a:pt x="147" y="1"/>
                  </a:lnTo>
                  <a:lnTo>
                    <a:pt x="145" y="1"/>
                  </a:lnTo>
                  <a:lnTo>
                    <a:pt x="144" y="1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4" y="1"/>
                  </a:lnTo>
                  <a:lnTo>
                    <a:pt x="121" y="1"/>
                  </a:lnTo>
                  <a:lnTo>
                    <a:pt x="118" y="1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3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1" y="5"/>
                  </a:lnTo>
                  <a:lnTo>
                    <a:pt x="92" y="9"/>
                  </a:lnTo>
                  <a:lnTo>
                    <a:pt x="85" y="14"/>
                  </a:lnTo>
                  <a:lnTo>
                    <a:pt x="79" y="19"/>
                  </a:lnTo>
                  <a:lnTo>
                    <a:pt x="74" y="26"/>
                  </a:lnTo>
                  <a:lnTo>
                    <a:pt x="70" y="32"/>
                  </a:lnTo>
                  <a:lnTo>
                    <a:pt x="67" y="38"/>
                  </a:lnTo>
                  <a:lnTo>
                    <a:pt x="65" y="43"/>
                  </a:lnTo>
                  <a:lnTo>
                    <a:pt x="64" y="48"/>
                  </a:lnTo>
                  <a:lnTo>
                    <a:pt x="55" y="48"/>
                  </a:lnTo>
                  <a:lnTo>
                    <a:pt x="13" y="48"/>
                  </a:lnTo>
                  <a:lnTo>
                    <a:pt x="9" y="49"/>
                  </a:lnTo>
                  <a:lnTo>
                    <a:pt x="5" y="52"/>
                  </a:lnTo>
                  <a:lnTo>
                    <a:pt x="1" y="56"/>
                  </a:lnTo>
                  <a:lnTo>
                    <a:pt x="0" y="60"/>
                  </a:lnTo>
                  <a:lnTo>
                    <a:pt x="0" y="193"/>
                  </a:lnTo>
                  <a:lnTo>
                    <a:pt x="1" y="198"/>
                  </a:lnTo>
                  <a:lnTo>
                    <a:pt x="5" y="202"/>
                  </a:lnTo>
                  <a:lnTo>
                    <a:pt x="9" y="204"/>
                  </a:lnTo>
                  <a:lnTo>
                    <a:pt x="13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3" name="Freeform 1164">
              <a:extLst>
                <a:ext uri="{FF2B5EF4-FFF2-40B4-BE49-F238E27FC236}">
                  <a16:creationId xmlns="" xmlns:a16="http://schemas.microsoft.com/office/drawing/2014/main" id="{796704C1-487B-43FB-8336-10F28D9A4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5" y="2767013"/>
              <a:ext cx="34925" cy="34925"/>
            </a:xfrm>
            <a:custGeom>
              <a:avLst/>
              <a:gdLst>
                <a:gd name="T0" fmla="*/ 0 w 88"/>
                <a:gd name="T1" fmla="*/ 88 h 88"/>
                <a:gd name="T2" fmla="*/ 88 w 88"/>
                <a:gd name="T3" fmla="*/ 64 h 88"/>
                <a:gd name="T4" fmla="*/ 25 w 88"/>
                <a:gd name="T5" fmla="*/ 0 h 88"/>
                <a:gd name="T6" fmla="*/ 0 w 8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lnTo>
                    <a:pt x="88" y="64"/>
                  </a:lnTo>
                  <a:lnTo>
                    <a:pt x="25" y="0"/>
                  </a:lnTo>
                  <a:lnTo>
                    <a:pt x="0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4" name="Freeform 1165">
              <a:extLst>
                <a:ext uri="{FF2B5EF4-FFF2-40B4-BE49-F238E27FC236}">
                  <a16:creationId xmlns="" xmlns:a16="http://schemas.microsoft.com/office/drawing/2014/main" id="{C8AE7332-B168-4839-9413-70CF47DC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2701925"/>
              <a:ext cx="87313" cy="85725"/>
            </a:xfrm>
            <a:custGeom>
              <a:avLst/>
              <a:gdLst>
                <a:gd name="T0" fmla="*/ 0 w 218"/>
                <a:gd name="T1" fmla="*/ 145 h 218"/>
                <a:gd name="T2" fmla="*/ 73 w 218"/>
                <a:gd name="T3" fmla="*/ 218 h 218"/>
                <a:gd name="T4" fmla="*/ 218 w 218"/>
                <a:gd name="T5" fmla="*/ 74 h 218"/>
                <a:gd name="T6" fmla="*/ 144 w 218"/>
                <a:gd name="T7" fmla="*/ 0 h 218"/>
                <a:gd name="T8" fmla="*/ 0 w 218"/>
                <a:gd name="T9" fmla="*/ 14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8">
                  <a:moveTo>
                    <a:pt x="0" y="145"/>
                  </a:moveTo>
                  <a:lnTo>
                    <a:pt x="73" y="218"/>
                  </a:lnTo>
                  <a:lnTo>
                    <a:pt x="218" y="74"/>
                  </a:lnTo>
                  <a:lnTo>
                    <a:pt x="144" y="0"/>
                  </a:lnTo>
                  <a:lnTo>
                    <a:pt x="0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5" name="Freeform 1166">
              <a:extLst>
                <a:ext uri="{FF2B5EF4-FFF2-40B4-BE49-F238E27FC236}">
                  <a16:creationId xmlns="" xmlns:a16="http://schemas.microsoft.com/office/drawing/2014/main" id="{A26445E2-D268-4050-86CC-6EB1E580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0" y="2674938"/>
              <a:ext cx="49213" cy="49213"/>
            </a:xfrm>
            <a:custGeom>
              <a:avLst/>
              <a:gdLst>
                <a:gd name="T0" fmla="*/ 50 w 123"/>
                <a:gd name="T1" fmla="*/ 0 h 123"/>
                <a:gd name="T2" fmla="*/ 0 w 123"/>
                <a:gd name="T3" fmla="*/ 50 h 123"/>
                <a:gd name="T4" fmla="*/ 73 w 123"/>
                <a:gd name="T5" fmla="*/ 123 h 123"/>
                <a:gd name="T6" fmla="*/ 123 w 123"/>
                <a:gd name="T7" fmla="*/ 73 h 123"/>
                <a:gd name="T8" fmla="*/ 50 w 12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3">
                  <a:moveTo>
                    <a:pt x="50" y="0"/>
                  </a:moveTo>
                  <a:lnTo>
                    <a:pt x="0" y="50"/>
                  </a:lnTo>
                  <a:lnTo>
                    <a:pt x="73" y="123"/>
                  </a:lnTo>
                  <a:lnTo>
                    <a:pt x="123" y="7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6" name="Freeform 1167">
              <a:extLst>
                <a:ext uri="{FF2B5EF4-FFF2-40B4-BE49-F238E27FC236}">
                  <a16:creationId xmlns="" xmlns:a16="http://schemas.microsoft.com/office/drawing/2014/main" id="{4316318C-71C4-4159-B0E7-B80F0216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51125"/>
              <a:ext cx="69850" cy="9525"/>
            </a:xfrm>
            <a:custGeom>
              <a:avLst/>
              <a:gdLst>
                <a:gd name="T0" fmla="*/ 164 w 176"/>
                <a:gd name="T1" fmla="*/ 0 h 23"/>
                <a:gd name="T2" fmla="*/ 12 w 176"/>
                <a:gd name="T3" fmla="*/ 0 h 23"/>
                <a:gd name="T4" fmla="*/ 7 w 176"/>
                <a:gd name="T5" fmla="*/ 1 h 23"/>
                <a:gd name="T6" fmla="*/ 4 w 176"/>
                <a:gd name="T7" fmla="*/ 3 h 23"/>
                <a:gd name="T8" fmla="*/ 1 w 176"/>
                <a:gd name="T9" fmla="*/ 7 h 23"/>
                <a:gd name="T10" fmla="*/ 0 w 176"/>
                <a:gd name="T11" fmla="*/ 12 h 23"/>
                <a:gd name="T12" fmla="*/ 1 w 176"/>
                <a:gd name="T13" fmla="*/ 16 h 23"/>
                <a:gd name="T14" fmla="*/ 4 w 176"/>
                <a:gd name="T15" fmla="*/ 20 h 23"/>
                <a:gd name="T16" fmla="*/ 7 w 176"/>
                <a:gd name="T17" fmla="*/ 23 h 23"/>
                <a:gd name="T18" fmla="*/ 12 w 176"/>
                <a:gd name="T19" fmla="*/ 23 h 23"/>
                <a:gd name="T20" fmla="*/ 164 w 176"/>
                <a:gd name="T21" fmla="*/ 23 h 23"/>
                <a:gd name="T22" fmla="*/ 168 w 176"/>
                <a:gd name="T23" fmla="*/ 23 h 23"/>
                <a:gd name="T24" fmla="*/ 172 w 176"/>
                <a:gd name="T25" fmla="*/ 20 h 23"/>
                <a:gd name="T26" fmla="*/ 175 w 176"/>
                <a:gd name="T27" fmla="*/ 16 h 23"/>
                <a:gd name="T28" fmla="*/ 176 w 176"/>
                <a:gd name="T29" fmla="*/ 12 h 23"/>
                <a:gd name="T30" fmla="*/ 175 w 176"/>
                <a:gd name="T31" fmla="*/ 7 h 23"/>
                <a:gd name="T32" fmla="*/ 172 w 176"/>
                <a:gd name="T33" fmla="*/ 3 h 23"/>
                <a:gd name="T34" fmla="*/ 168 w 176"/>
                <a:gd name="T35" fmla="*/ 1 h 23"/>
                <a:gd name="T36" fmla="*/ 164 w 176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64" y="0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3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2"/>
                  </a:ln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7" name="Freeform 1168">
              <a:extLst>
                <a:ext uri="{FF2B5EF4-FFF2-40B4-BE49-F238E27FC236}">
                  <a16:creationId xmlns="" xmlns:a16="http://schemas.microsoft.com/office/drawing/2014/main" id="{527DBA08-4A05-4BCA-B844-A187DF7E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679700"/>
              <a:ext cx="69850" cy="9525"/>
            </a:xfrm>
            <a:custGeom>
              <a:avLst/>
              <a:gdLst>
                <a:gd name="T0" fmla="*/ 176 w 176"/>
                <a:gd name="T1" fmla="*/ 11 h 23"/>
                <a:gd name="T2" fmla="*/ 175 w 176"/>
                <a:gd name="T3" fmla="*/ 7 h 23"/>
                <a:gd name="T4" fmla="*/ 172 w 176"/>
                <a:gd name="T5" fmla="*/ 3 h 23"/>
                <a:gd name="T6" fmla="*/ 168 w 176"/>
                <a:gd name="T7" fmla="*/ 1 h 23"/>
                <a:gd name="T8" fmla="*/ 164 w 176"/>
                <a:gd name="T9" fmla="*/ 0 h 23"/>
                <a:gd name="T10" fmla="*/ 12 w 176"/>
                <a:gd name="T11" fmla="*/ 0 h 23"/>
                <a:gd name="T12" fmla="*/ 7 w 176"/>
                <a:gd name="T13" fmla="*/ 1 h 23"/>
                <a:gd name="T14" fmla="*/ 4 w 176"/>
                <a:gd name="T15" fmla="*/ 3 h 23"/>
                <a:gd name="T16" fmla="*/ 1 w 176"/>
                <a:gd name="T17" fmla="*/ 7 h 23"/>
                <a:gd name="T18" fmla="*/ 0 w 176"/>
                <a:gd name="T19" fmla="*/ 11 h 23"/>
                <a:gd name="T20" fmla="*/ 1 w 176"/>
                <a:gd name="T21" fmla="*/ 16 h 23"/>
                <a:gd name="T22" fmla="*/ 4 w 176"/>
                <a:gd name="T23" fmla="*/ 20 h 23"/>
                <a:gd name="T24" fmla="*/ 7 w 176"/>
                <a:gd name="T25" fmla="*/ 22 h 23"/>
                <a:gd name="T26" fmla="*/ 12 w 176"/>
                <a:gd name="T27" fmla="*/ 23 h 23"/>
                <a:gd name="T28" fmla="*/ 164 w 176"/>
                <a:gd name="T29" fmla="*/ 23 h 23"/>
                <a:gd name="T30" fmla="*/ 168 w 176"/>
                <a:gd name="T31" fmla="*/ 22 h 23"/>
                <a:gd name="T32" fmla="*/ 172 w 176"/>
                <a:gd name="T33" fmla="*/ 20 h 23"/>
                <a:gd name="T34" fmla="*/ 175 w 176"/>
                <a:gd name="T35" fmla="*/ 16 h 23"/>
                <a:gd name="T36" fmla="*/ 176 w 176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">
                  <a:moveTo>
                    <a:pt x="176" y="11"/>
                  </a:moveTo>
                  <a:lnTo>
                    <a:pt x="175" y="7"/>
                  </a:lnTo>
                  <a:lnTo>
                    <a:pt x="172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64" y="23"/>
                  </a:lnTo>
                  <a:lnTo>
                    <a:pt x="168" y="22"/>
                  </a:lnTo>
                  <a:lnTo>
                    <a:pt x="172" y="20"/>
                  </a:lnTo>
                  <a:lnTo>
                    <a:pt x="175" y="16"/>
                  </a:lnTo>
                  <a:lnTo>
                    <a:pt x="17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  <p:sp>
          <p:nvSpPr>
            <p:cNvPr id="48" name="Freeform 1169">
              <a:extLst>
                <a:ext uri="{FF2B5EF4-FFF2-40B4-BE49-F238E27FC236}">
                  <a16:creationId xmlns="" xmlns:a16="http://schemas.microsoft.com/office/drawing/2014/main" id="{4C89D2D4-8C61-4BC8-9EBB-1CC3995E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2708275"/>
              <a:ext cx="46038" cy="9525"/>
            </a:xfrm>
            <a:custGeom>
              <a:avLst/>
              <a:gdLst>
                <a:gd name="T0" fmla="*/ 12 w 115"/>
                <a:gd name="T1" fmla="*/ 0 h 24"/>
                <a:gd name="T2" fmla="*/ 7 w 115"/>
                <a:gd name="T3" fmla="*/ 1 h 24"/>
                <a:gd name="T4" fmla="*/ 4 w 115"/>
                <a:gd name="T5" fmla="*/ 3 h 24"/>
                <a:gd name="T6" fmla="*/ 1 w 115"/>
                <a:gd name="T7" fmla="*/ 8 h 24"/>
                <a:gd name="T8" fmla="*/ 0 w 115"/>
                <a:gd name="T9" fmla="*/ 12 h 24"/>
                <a:gd name="T10" fmla="*/ 1 w 115"/>
                <a:gd name="T11" fmla="*/ 17 h 24"/>
                <a:gd name="T12" fmla="*/ 4 w 115"/>
                <a:gd name="T13" fmla="*/ 21 h 24"/>
                <a:gd name="T14" fmla="*/ 7 w 115"/>
                <a:gd name="T15" fmla="*/ 23 h 24"/>
                <a:gd name="T16" fmla="*/ 12 w 115"/>
                <a:gd name="T17" fmla="*/ 24 h 24"/>
                <a:gd name="T18" fmla="*/ 103 w 115"/>
                <a:gd name="T19" fmla="*/ 24 h 24"/>
                <a:gd name="T20" fmla="*/ 108 w 115"/>
                <a:gd name="T21" fmla="*/ 23 h 24"/>
                <a:gd name="T22" fmla="*/ 112 w 115"/>
                <a:gd name="T23" fmla="*/ 21 h 24"/>
                <a:gd name="T24" fmla="*/ 114 w 115"/>
                <a:gd name="T25" fmla="*/ 17 h 24"/>
                <a:gd name="T26" fmla="*/ 115 w 115"/>
                <a:gd name="T27" fmla="*/ 12 h 24"/>
                <a:gd name="T28" fmla="*/ 114 w 115"/>
                <a:gd name="T29" fmla="*/ 8 h 24"/>
                <a:gd name="T30" fmla="*/ 112 w 115"/>
                <a:gd name="T31" fmla="*/ 3 h 24"/>
                <a:gd name="T32" fmla="*/ 108 w 115"/>
                <a:gd name="T33" fmla="*/ 1 h 24"/>
                <a:gd name="T34" fmla="*/ 103 w 115"/>
                <a:gd name="T35" fmla="*/ 0 h 24"/>
                <a:gd name="T36" fmla="*/ 12 w 115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24">
                  <a:moveTo>
                    <a:pt x="12" y="0"/>
                  </a:move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03" y="24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7"/>
                  </a:lnTo>
                  <a:lnTo>
                    <a:pt x="115" y="12"/>
                  </a:lnTo>
                  <a:lnTo>
                    <a:pt x="114" y="8"/>
                  </a:lnTo>
                  <a:lnTo>
                    <a:pt x="112" y="3"/>
                  </a:lnTo>
                  <a:lnTo>
                    <a:pt x="108" y="1"/>
                  </a:lnTo>
                  <a:lnTo>
                    <a:pt x="103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en-US" kern="0" smtClean="0">
                <a:solidFill>
                  <a:prstClr val="black"/>
                </a:solidFill>
                <a:latin typeface="Calibri Light"/>
              </a:endParaRPr>
            </a:p>
          </p:txBody>
        </p:sp>
      </p:grpSp>
      <p:sp>
        <p:nvSpPr>
          <p:cNvPr id="49" name="Oval 15">
            <a:extLst>
              <a:ext uri="{FF2B5EF4-FFF2-40B4-BE49-F238E27FC236}">
                <a16:creationId xmlns="" xmlns:a16="http://schemas.microsoft.com/office/drawing/2014/main" id="{BDB611C0-188C-4800-8C8D-7405100DC7C7}"/>
              </a:ext>
            </a:extLst>
          </p:cNvPr>
          <p:cNvSpPr/>
          <p:nvPr/>
        </p:nvSpPr>
        <p:spPr>
          <a:xfrm>
            <a:off x="8143107" y="417821"/>
            <a:ext cx="124037" cy="107451"/>
          </a:xfrm>
          <a:prstGeom prst="ellipse">
            <a:avLst/>
          </a:prstGeom>
          <a:solidFill>
            <a:srgbClr val="769BC9">
              <a:lumMod val="50000"/>
            </a:srgbClr>
          </a:solidFill>
          <a:ln w="381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endParaRPr lang="en-US" kern="0" smtClean="0">
              <a:solidFill>
                <a:prstClr val="white"/>
              </a:solidFill>
              <a:latin typeface="Calibri Light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7770697" y="117116"/>
            <a:ext cx="14888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510"/>
            <a:r>
              <a:rPr lang="ru-RU" altLang="ru-RU" sz="1600" b="1" dirty="0">
                <a:solidFill>
                  <a:schemeClr val="bg1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ТЫС. КМ²</a:t>
            </a:r>
            <a:endParaRPr lang="ru-RU" sz="1600" b="1" dirty="0">
              <a:solidFill>
                <a:schemeClr val="bg1"/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5868144" y="953855"/>
            <a:ext cx="2808312" cy="537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</a:pPr>
            <a:endParaRPr lang="ru-RU" b="1" dirty="0">
              <a:solidFill>
                <a:prstClr val="black"/>
              </a:solidFill>
              <a:effectLst>
                <a:glow rad="101600">
                  <a:prstClr val="white">
                    <a:alpha val="60000"/>
                  </a:prstClr>
                </a:glow>
              </a:effectLst>
            </a:endParaRPr>
          </a:p>
        </p:txBody>
      </p:sp>
      <p:sp>
        <p:nvSpPr>
          <p:cNvPr id="31" name="Прямоугольник 30"/>
          <p:cNvSpPr/>
          <p:nvPr/>
        </p:nvSpPr>
        <p:spPr>
          <a:xfrm>
            <a:off x="-1980728" y="923343"/>
            <a:ext cx="1195332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2510" fontAlgn="base">
              <a:spcBef>
                <a:spcPct val="0"/>
              </a:spcBef>
              <a:spcAft>
                <a:spcPct val="0"/>
              </a:spcAft>
            </a:pPr>
            <a:r>
              <a:rPr lang="ru-RU" sz="2800" b="1" dirty="0" smtClean="0">
                <a:solidFill>
                  <a:prstClr val="black"/>
                </a:solidFill>
                <a:effectLst>
                  <a:glow rad="101600">
                    <a:prstClr val="white">
                      <a:alpha val="60000"/>
                    </a:prstClr>
                  </a:glow>
                </a:effectLst>
              </a:rPr>
              <a:t>          </a:t>
            </a:r>
            <a:endParaRPr lang="ru-RU" sz="2800" b="1" dirty="0">
              <a:solidFill>
                <a:prstClr val="black"/>
              </a:solidFill>
              <a:effectLst>
                <a:glow rad="101600">
                  <a:prstClr val="white">
                    <a:alpha val="60000"/>
                  </a:prstClr>
                </a:glow>
              </a:effectLst>
            </a:endParaRPr>
          </a:p>
        </p:txBody>
      </p:sp>
      <p:sp>
        <p:nvSpPr>
          <p:cNvPr id="33" name="Прямоугольник 32"/>
          <p:cNvSpPr/>
          <p:nvPr/>
        </p:nvSpPr>
        <p:spPr>
          <a:xfrm>
            <a:off x="1" y="1837700"/>
            <a:ext cx="413995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400">
              <a:spcBef>
                <a:spcPct val="0"/>
              </a:spcBef>
            </a:pPr>
            <a:endParaRPr lang="ru-RU" altLang="ru-RU" b="1" i="1" dirty="0" smtClean="0">
              <a:solidFill>
                <a:srgbClr val="C00000"/>
              </a:solidFill>
              <a:cs typeface="Arial" charset="0"/>
            </a:endParaRPr>
          </a:p>
          <a:p>
            <a:pPr algn="ctr" defTabSz="914400">
              <a:spcBef>
                <a:spcPct val="0"/>
              </a:spcBef>
            </a:pPr>
            <a:endParaRPr lang="ru-RU" altLang="ru-RU" b="1" i="1" dirty="0">
              <a:solidFill>
                <a:srgbClr val="C00000"/>
              </a:solidFill>
              <a:cs typeface="Arial" charset="0"/>
            </a:endParaRPr>
          </a:p>
        </p:txBody>
      </p:sp>
      <p:graphicFrame>
        <p:nvGraphicFramePr>
          <p:cNvPr id="26" name="Таблица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9842146"/>
              </p:ext>
            </p:extLst>
          </p:nvPr>
        </p:nvGraphicFramePr>
        <p:xfrm>
          <a:off x="1907704" y="987574"/>
          <a:ext cx="4176464" cy="1008111"/>
        </p:xfrm>
        <a:graphic>
          <a:graphicData uri="http://schemas.openxmlformats.org/drawingml/2006/table">
            <a:tbl>
              <a:tblPr/>
              <a:tblGrid>
                <a:gridCol w="1441133"/>
                <a:gridCol w="1312830"/>
                <a:gridCol w="1422501"/>
              </a:tblGrid>
              <a:tr h="504055"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2025 год</a:t>
                      </a:r>
                      <a:endParaRPr kumimoji="0" lang="ru-RU" altLang="ru-RU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2026 </a:t>
                      </a:r>
                      <a:r>
                        <a:rPr kumimoji="0" lang="ru-RU" altLang="ru-RU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год </a:t>
                      </a: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62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2027 год  </a:t>
                      </a:r>
                      <a:endParaRPr kumimoji="0" lang="ru-RU" altLang="ru-RU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>
                        <a:alpha val="62000"/>
                      </a:srgbClr>
                    </a:solidFill>
                  </a:tcPr>
                </a:tc>
              </a:tr>
              <a:tr h="504056"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34,0</a:t>
                      </a: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35,0</a:t>
                      </a:r>
                      <a:endParaRPr kumimoji="0" lang="ru-RU" altLang="ru-RU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685256" rtl="0" eaLnBrk="0" latinLnBrk="0" hangingPunct="0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algn="l" defTabSz="685256" rtl="0" eaLnBrk="0" latinLnBrk="0" hangingPunct="0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algn="l" defTabSz="685256" rtl="0" eaLnBrk="0" latinLnBrk="0" hangingPunct="0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algn="l" defTabSz="685256" rtl="0" eaLnBrk="0" latinLnBrk="0" hangingPunct="0">
                        <a:spcBef>
                          <a:spcPct val="20000"/>
                        </a:spcBef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algn="l" defTabSz="685256" rtl="0" eaLnBrk="0" fontAlgn="base" latinLnBrk="0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400" kern="12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Calibri" pitchFamily="34" charset="0"/>
                        </a:rPr>
                        <a:t>36,0</a:t>
                      </a:r>
                      <a:endParaRPr kumimoji="0" lang="ru-RU" altLang="ru-RU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Calibri" pitchFamily="34" charset="0"/>
                      </a:endParaRPr>
                    </a:p>
                  </a:txBody>
                  <a:tcPr marT="45604" marB="45604" anchor="ctr" horzOverflow="overflow">
                    <a:lnL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  <a:alpha val="50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2" name="Рисунок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0651" y="2195893"/>
            <a:ext cx="6192688" cy="280578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76499941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9"/>
          <p:cNvSpPr>
            <a:spLocks noEditPoints="1"/>
          </p:cNvSpPr>
          <p:nvPr/>
        </p:nvSpPr>
        <p:spPr bwMode="auto">
          <a:xfrm>
            <a:off x="1115616" y="-25901"/>
            <a:ext cx="6696744" cy="837438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" name="Google Shape;63;p13"/>
          <p:cNvSpPr txBox="1">
            <a:spLocks/>
          </p:cNvSpPr>
          <p:nvPr/>
        </p:nvSpPr>
        <p:spPr>
          <a:xfrm>
            <a:off x="851929" y="640863"/>
            <a:ext cx="6804756" cy="4494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9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ОБЩЕСТВЕННО  ЗНАЧИМЫЙ  ПРОЕКТ</a:t>
            </a: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200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cs typeface="Raleway" panose="020B0604020202020204" charset="0"/>
              </a:rPr>
              <a:t>ЗА </a:t>
            </a:r>
            <a:r>
              <a:rPr lang="ru-RU" altLang="ru-RU" sz="12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cs typeface="Raleway" panose="020B0604020202020204" charset="0"/>
              </a:rPr>
              <a:t>СЧЁТ  СРЕДСТВ  </a:t>
            </a:r>
            <a:r>
              <a:rPr lang="ru-RU" altLang="ru-RU" sz="1200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cs typeface="Raleway" panose="020B0604020202020204" charset="0"/>
              </a:rPr>
              <a:t>МЕСТНОГО БЮДЖЕТА</a:t>
            </a: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endParaRPr lang="ru-RU" altLang="ru-RU" sz="19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pic>
        <p:nvPicPr>
          <p:cNvPr id="28" name="Рисунок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7062" y="51470"/>
            <a:ext cx="1523874" cy="341348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>
            <a:off x="8026763" y="19891"/>
            <a:ext cx="1488860" cy="307542"/>
          </a:xfrm>
          <a:prstGeom prst="rect">
            <a:avLst/>
          </a:prstGeom>
          <a:noFill/>
        </p:spPr>
        <p:txBody>
          <a:bodyPr wrap="square" lIns="91204" tIns="45604" rIns="91204" bIns="45604" rtlCol="0">
            <a:spAutoFit/>
          </a:bodyPr>
          <a:lstStyle/>
          <a:p>
            <a:pPr defTabSz="912031">
              <a:defRPr/>
            </a:pPr>
            <a:r>
              <a:rPr lang="ru-RU" sz="1400" b="1" kern="0" dirty="0">
                <a:solidFill>
                  <a:srgbClr val="FFFFFF"/>
                </a:solidFill>
              </a:rPr>
              <a:t>млн рублей</a:t>
            </a:r>
          </a:p>
        </p:txBody>
      </p:sp>
      <p:pic>
        <p:nvPicPr>
          <p:cNvPr id="32" name="Рисунок 3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512" y="3003798"/>
            <a:ext cx="1872208" cy="187220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3" name="Рисунок 3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7" y="3003799"/>
            <a:ext cx="1872000" cy="187220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aphicFrame>
        <p:nvGraphicFramePr>
          <p:cNvPr id="34" name="Таблица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3846558"/>
              </p:ext>
            </p:extLst>
          </p:nvPr>
        </p:nvGraphicFramePr>
        <p:xfrm>
          <a:off x="1189025" y="1203598"/>
          <a:ext cx="5904656" cy="1794929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2952328"/>
                <a:gridCol w="1006711"/>
                <a:gridCol w="1008112"/>
                <a:gridCol w="937505"/>
              </a:tblGrid>
              <a:tr h="50153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Наименование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8359" marR="8359" marT="835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2025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(прогноз)</a:t>
                      </a:r>
                      <a:endParaRPr kumimoji="0" lang="ru-RU" sz="11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2026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(прогноз)</a:t>
                      </a:r>
                      <a:endParaRPr kumimoji="0" lang="ru-RU" sz="11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2027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(прогноз)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</a:tr>
              <a:tr h="101426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Формирование современный городской среды на территории города Комсомольск-на-Амуре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1,0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1,0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1,0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pic>
        <p:nvPicPr>
          <p:cNvPr id="36" name="Рисунок 3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0032" y="3003798"/>
            <a:ext cx="1872000" cy="187220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7" name="Рисунок 3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1571" y="3003799"/>
            <a:ext cx="1890731" cy="187220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08051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39"/>
          <p:cNvSpPr>
            <a:spLocks noEditPoints="1"/>
          </p:cNvSpPr>
          <p:nvPr/>
        </p:nvSpPr>
        <p:spPr bwMode="auto">
          <a:xfrm>
            <a:off x="827584" y="0"/>
            <a:ext cx="6696744" cy="903890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3" name="Google Shape;63;p13"/>
          <p:cNvSpPr txBox="1">
            <a:spLocks/>
          </p:cNvSpPr>
          <p:nvPr/>
        </p:nvSpPr>
        <p:spPr>
          <a:xfrm>
            <a:off x="611560" y="701632"/>
            <a:ext cx="7632848" cy="3088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9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ОБЩЕСТВЕННО  ЗНАЧИМЫЕ  ПРОЕКТЫ</a:t>
            </a: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200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cs typeface="Raleway" panose="020B0604020202020204" charset="0"/>
              </a:rPr>
              <a:t>ЗА </a:t>
            </a:r>
            <a:r>
              <a:rPr lang="ru-RU" altLang="ru-RU" sz="12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cs typeface="Raleway" panose="020B0604020202020204" charset="0"/>
              </a:rPr>
              <a:t>СЧЁТ СРЕДСТВ </a:t>
            </a:r>
            <a:r>
              <a:rPr lang="ru-RU" altLang="ru-RU" sz="1200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cs typeface="Raleway" panose="020B0604020202020204" charset="0"/>
              </a:rPr>
              <a:t>МЕСТНОГО БЮДЖЕТА</a:t>
            </a: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endParaRPr lang="ru-RU" altLang="ru-RU" sz="19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8693912"/>
              </p:ext>
            </p:extLst>
          </p:nvPr>
        </p:nvGraphicFramePr>
        <p:xfrm>
          <a:off x="107504" y="1200150"/>
          <a:ext cx="4230470" cy="1659632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1692187"/>
                <a:gridCol w="828092"/>
                <a:gridCol w="864096"/>
                <a:gridCol w="846095"/>
              </a:tblGrid>
              <a:tr h="88695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Наименование 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8359" marR="8359" marT="835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2025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(прогноз)</a:t>
                      </a:r>
                      <a:endParaRPr kumimoji="0" lang="ru-RU" sz="11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2026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(прогноз)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2027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(прогноз)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</a:tr>
              <a:tr h="772677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Обеспечение мероприятий по переселению граждан из аварийного жилищного фонда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5,0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0,01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0,01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pic>
        <p:nvPicPr>
          <p:cNvPr id="28" name="Рисунок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7062" y="51470"/>
            <a:ext cx="1523874" cy="341348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>
            <a:off x="8026763" y="19891"/>
            <a:ext cx="1488860" cy="307542"/>
          </a:xfrm>
          <a:prstGeom prst="rect">
            <a:avLst/>
          </a:prstGeom>
          <a:noFill/>
        </p:spPr>
        <p:txBody>
          <a:bodyPr wrap="square" lIns="91204" tIns="45604" rIns="91204" bIns="45604" rtlCol="0">
            <a:spAutoFit/>
          </a:bodyPr>
          <a:lstStyle/>
          <a:p>
            <a:pPr defTabSz="912031">
              <a:defRPr/>
            </a:pPr>
            <a:r>
              <a:rPr lang="ru-RU" sz="1400" b="1" kern="0" dirty="0">
                <a:solidFill>
                  <a:srgbClr val="FFFFFF"/>
                </a:solidFill>
              </a:rPr>
              <a:t>млн рублей</a:t>
            </a:r>
          </a:p>
        </p:txBody>
      </p:sp>
      <p:graphicFrame>
        <p:nvGraphicFramePr>
          <p:cNvPr id="34" name="Таблица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886454"/>
              </p:ext>
            </p:extLst>
          </p:nvPr>
        </p:nvGraphicFramePr>
        <p:xfrm>
          <a:off x="4716016" y="1200150"/>
          <a:ext cx="3853590" cy="1650913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1549334"/>
                <a:gridCol w="880356"/>
                <a:gridCol w="740986"/>
                <a:gridCol w="682914"/>
              </a:tblGrid>
              <a:tr h="50153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Наименование 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8359" marR="8359" marT="835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2025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(прогноз)</a:t>
                      </a:r>
                      <a:endParaRPr kumimoji="0" lang="ru-RU" sz="11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2026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(прогноз)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2027 год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(прогноз)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</a:tr>
              <a:tr h="870244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Обеспечение жильём молодых семей города Комсомольска-на-Амуре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12,0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12,0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12,0</a:t>
                      </a:r>
                      <a:endParaRPr kumimoji="0" lang="ru-RU" sz="1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pic>
        <p:nvPicPr>
          <p:cNvPr id="5" name="Рисунок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801" y="3035781"/>
            <a:ext cx="2151073" cy="18720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1760" y="3035782"/>
            <a:ext cx="2054116" cy="18720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4048" y="2966881"/>
            <a:ext cx="3960440" cy="190912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052461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 39"/>
          <p:cNvSpPr>
            <a:spLocks noEditPoints="1"/>
          </p:cNvSpPr>
          <p:nvPr/>
        </p:nvSpPr>
        <p:spPr bwMode="auto">
          <a:xfrm>
            <a:off x="2013510" y="92294"/>
            <a:ext cx="4896544" cy="805770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 dirty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23529" y="946295"/>
            <a:ext cx="8496944" cy="615319"/>
          </a:xfrm>
          <a:prstGeom prst="rect">
            <a:avLst/>
          </a:prstGeom>
          <a:solidFill>
            <a:schemeClr val="bg1">
              <a:alpha val="69000"/>
            </a:schemeClr>
          </a:solidFill>
        </p:spPr>
        <p:txBody>
          <a:bodyPr wrap="square" lIns="91204" tIns="45604" rIns="91204" bIns="45604">
            <a:spAutoFit/>
          </a:bodyPr>
          <a:lstStyle/>
          <a:p>
            <a:pPr algn="ctr" defTabSz="912031">
              <a:defRPr/>
            </a:pPr>
            <a:r>
              <a:rPr lang="ru-RU" altLang="ru-RU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Бюджет</a:t>
            </a:r>
            <a:r>
              <a:rPr lang="ru-RU" altLang="ru-RU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 - </a:t>
            </a:r>
            <a:r>
              <a:rPr lang="ru-RU" altLang="ru-RU" sz="1600" b="1" i="1" kern="0" dirty="0">
                <a:solidFill>
                  <a:prstClr val="black"/>
                </a:solidFill>
              </a:rPr>
              <a:t>это форма образования и расходования денежных средств, предназначенных для финансового обеспечения задач и функций государства и местного самоуправления</a:t>
            </a:r>
            <a:endParaRPr lang="ru-RU" altLang="ru-RU" b="1" i="1" kern="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23551" y="1757586"/>
            <a:ext cx="2455861" cy="1539984"/>
          </a:xfrm>
          <a:prstGeom prst="rect">
            <a:avLst/>
          </a:prstGeom>
          <a:solidFill>
            <a:sysClr val="window" lastClr="FFFFFF">
              <a:alpha val="69000"/>
            </a:sysClr>
          </a:solidFill>
          <a:ln>
            <a:noFill/>
          </a:ln>
          <a:effectLst/>
        </p:spPr>
        <p:txBody>
          <a:bodyPr lIns="91204" tIns="45604" rIns="91204" bIns="45604" anchor="ctr"/>
          <a:lstStyle>
            <a:defPPr>
              <a:defRPr lang="ru-RU"/>
            </a:defPPr>
            <a:lvl1pPr algn="ctr">
              <a:defRPr sz="2400" b="1"/>
            </a:lvl1pPr>
            <a:lvl2pPr algn="ctr"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912031">
              <a:defRPr/>
            </a:pPr>
            <a:r>
              <a:rPr lang="ru-RU" sz="1800" u="sng" kern="0" dirty="0">
                <a:solidFill>
                  <a:srgbClr val="7030A0"/>
                </a:solidFill>
                <a:cs typeface="Times New Roman" panose="02020603050405020304" pitchFamily="18" charset="0"/>
              </a:rPr>
              <a:t>ДОХОДЫ</a:t>
            </a:r>
            <a:r>
              <a:rPr lang="ru-RU" sz="1400" b="0" kern="0" dirty="0">
                <a:solidFill>
                  <a:srgbClr val="7030A0"/>
                </a:solidFill>
                <a:cs typeface="Times New Roman" panose="02020603050405020304" pitchFamily="18" charset="0"/>
              </a:rPr>
              <a:t> </a:t>
            </a:r>
          </a:p>
          <a:p>
            <a:pPr defTabSz="912031">
              <a:defRPr/>
            </a:pPr>
            <a:r>
              <a:rPr lang="ru-RU" sz="1200" b="0" kern="0" dirty="0">
                <a:solidFill>
                  <a:prstClr val="black"/>
                </a:solidFill>
                <a:cs typeface="Times New Roman" panose="02020603050405020304" pitchFamily="18" charset="0"/>
              </a:rPr>
              <a:t>Это поступающие в бюджет денежные средства от физических и юридических лиц в виде налоговых и неналоговых перечислений, а также средства от вышестоящего бюджета в виде межбюджетных трансфертов</a:t>
            </a:r>
            <a:endParaRPr lang="ru-RU" sz="1200" kern="0" dirty="0">
              <a:solidFill>
                <a:prstClr val="black"/>
              </a:solidFill>
            </a:endParaRPr>
          </a:p>
        </p:txBody>
      </p:sp>
      <p:sp>
        <p:nvSpPr>
          <p:cNvPr id="309258" name="TextBox 28"/>
          <p:cNvSpPr txBox="1">
            <a:spLocks noChangeArrowheads="1"/>
          </p:cNvSpPr>
          <p:nvPr/>
        </p:nvSpPr>
        <p:spPr bwMode="auto">
          <a:xfrm>
            <a:off x="6569654" y="1757592"/>
            <a:ext cx="2232248" cy="169646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204" tIns="45604" rIns="91204" bIns="45604" anchor="ctr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2031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800" b="1" u="sng" dirty="0">
                <a:solidFill>
                  <a:schemeClr val="accent2">
                    <a:lumMod val="75000"/>
                  </a:schemeClr>
                </a:solidFill>
                <a:cs typeface="Times New Roman" pitchFamily="18" charset="0"/>
              </a:rPr>
              <a:t>РАСХОДЫ</a:t>
            </a:r>
            <a:r>
              <a:rPr lang="ru-RU" altLang="ru-RU" sz="1400" b="1" dirty="0">
                <a:solidFill>
                  <a:schemeClr val="accent2">
                    <a:lumMod val="75000"/>
                  </a:schemeClr>
                </a:solidFill>
                <a:cs typeface="Times New Roman" pitchFamily="18" charset="0"/>
              </a:rPr>
              <a:t> </a:t>
            </a:r>
          </a:p>
          <a:p>
            <a:pPr algn="ctr" defTabSz="912031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Это выплачиваемые из бюджета денежные средства на образование, культуру, физическую культуру и спорт, молодежную политику, жилищно-коммунальное  и дорожное хозяйство, городские мероприятия и др.</a:t>
            </a:r>
            <a:endParaRPr lang="ru-RU" altLang="ru-RU" sz="120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09259" name="Picture 33" descr="Картинки по запросу двойные стрелки в презентации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prstClr val="black"/>
              <a:srgbClr val="66FFCC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923134" y="2178505"/>
            <a:ext cx="527581" cy="698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260" name="Picture 33" descr="Картинки по запросу двойные стрелки в презентации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prstClr val="black"/>
              <a:srgbClr val="66FFCC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3314" y="3146908"/>
            <a:ext cx="847725" cy="983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261" name="Picture 33" descr="Картинки по запросу двойные стрелки в презентации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prstClr val="black"/>
              <a:srgbClr val="66FFCC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7940" y="3151552"/>
            <a:ext cx="858838" cy="10489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9262" name="TextBox 33"/>
          <p:cNvSpPr txBox="1">
            <a:spLocks noChangeArrowheads="1"/>
          </p:cNvSpPr>
          <p:nvPr/>
        </p:nvSpPr>
        <p:spPr bwMode="auto">
          <a:xfrm>
            <a:off x="2779412" y="4192702"/>
            <a:ext cx="1890649" cy="83709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204" tIns="45604" rIns="91204" bIns="45604" anchor="ctr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2031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800" b="1" u="sng" dirty="0">
                <a:solidFill>
                  <a:srgbClr val="901DA3"/>
                </a:solidFill>
                <a:cs typeface="Times New Roman" pitchFamily="18" charset="0"/>
              </a:rPr>
              <a:t>ПРОФИЦИТ</a:t>
            </a:r>
          </a:p>
          <a:p>
            <a:pPr algn="ctr" defTabSz="912031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400" dirty="0">
                <a:solidFill>
                  <a:srgbClr val="000000"/>
                </a:solidFill>
                <a:cs typeface="Times New Roman" pitchFamily="18" charset="0"/>
              </a:rPr>
              <a:t>Превышение доходов над расходами</a:t>
            </a:r>
          </a:p>
        </p:txBody>
      </p:sp>
      <p:sp>
        <p:nvSpPr>
          <p:cNvPr id="309263" name="TextBox 34"/>
          <p:cNvSpPr txBox="1">
            <a:spLocks noChangeArrowheads="1"/>
          </p:cNvSpPr>
          <p:nvPr/>
        </p:nvSpPr>
        <p:spPr bwMode="auto">
          <a:xfrm>
            <a:off x="4788026" y="4195926"/>
            <a:ext cx="1944216" cy="83394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204" tIns="45604" rIns="91204" bIns="45604" anchor="ctr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2031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800" b="1" u="sng" dirty="0">
                <a:solidFill>
                  <a:srgbClr val="008080"/>
                </a:solidFill>
                <a:cs typeface="Times New Roman" pitchFamily="18" charset="0"/>
              </a:rPr>
              <a:t>ДЕФИЦИТ</a:t>
            </a:r>
          </a:p>
          <a:p>
            <a:pPr algn="ctr" defTabSz="912031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400" dirty="0">
                <a:solidFill>
                  <a:srgbClr val="000000"/>
                </a:solidFill>
                <a:cs typeface="Times New Roman" pitchFamily="18" charset="0"/>
              </a:rPr>
              <a:t>Превышение расходов над доходами</a:t>
            </a:r>
          </a:p>
        </p:txBody>
      </p:sp>
      <p:sp>
        <p:nvSpPr>
          <p:cNvPr id="309265" name="TextBox 36"/>
          <p:cNvSpPr txBox="1">
            <a:spLocks noChangeArrowheads="1"/>
          </p:cNvSpPr>
          <p:nvPr/>
        </p:nvSpPr>
        <p:spPr bwMode="auto">
          <a:xfrm>
            <a:off x="7524354" y="4200493"/>
            <a:ext cx="1468863" cy="80697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204" tIns="45604" rIns="91204" bIns="45604" anchor="ctr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2031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400" b="1" u="sng" dirty="0">
                <a:solidFill>
                  <a:srgbClr val="006666"/>
                </a:solidFill>
                <a:cs typeface="Times New Roman" pitchFamily="18" charset="0"/>
              </a:rPr>
              <a:t>ИСТОЧНИКИ ПОКРЫТИЯ ДЕФИЦИТА</a:t>
            </a:r>
            <a:endParaRPr lang="ru-RU" altLang="ru-RU" sz="1400" dirty="0">
              <a:solidFill>
                <a:srgbClr val="006666"/>
              </a:solidFill>
              <a:cs typeface="Times New Roman" pitchFamily="18" charset="0"/>
            </a:endParaRPr>
          </a:p>
        </p:txBody>
      </p:sp>
      <p:pic>
        <p:nvPicPr>
          <p:cNvPr id="309266" name="Picture 33" descr="Картинки по запросу двойные стрелки в презентации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prstClr val="black"/>
              <a:srgbClr val="66FFCC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6256" y="4437798"/>
            <a:ext cx="601662" cy="350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Google Shape;63;p13"/>
          <p:cNvSpPr txBox="1">
            <a:spLocks/>
          </p:cNvSpPr>
          <p:nvPr/>
        </p:nvSpPr>
        <p:spPr>
          <a:xfrm>
            <a:off x="1839437" y="5"/>
            <a:ext cx="5407848" cy="8017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800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ЧТО ТАКОЕ БЮДЖЕТ?</a:t>
            </a:r>
          </a:p>
        </p:txBody>
      </p:sp>
      <p:sp>
        <p:nvSpPr>
          <p:cNvPr id="27" name="Freeform 39"/>
          <p:cNvSpPr>
            <a:spLocks noEditPoints="1"/>
          </p:cNvSpPr>
          <p:nvPr/>
        </p:nvSpPr>
        <p:spPr bwMode="auto">
          <a:xfrm>
            <a:off x="3535975" y="1995761"/>
            <a:ext cx="2268141" cy="992197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 dirty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31" name="Google Shape;63;p13"/>
          <p:cNvSpPr txBox="1">
            <a:spLocks/>
          </p:cNvSpPr>
          <p:nvPr/>
        </p:nvSpPr>
        <p:spPr>
          <a:xfrm>
            <a:off x="3303307" y="2315121"/>
            <a:ext cx="2733477" cy="6248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400" spc="50" dirty="0">
                <a:ln w="11430"/>
                <a:solidFill>
                  <a:srgbClr val="C0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Calibri"/>
                <a:ea typeface="+mn-ea"/>
                <a:cs typeface="Raleway" panose="020B0604020202020204" charset="0"/>
              </a:rPr>
              <a:t>Составляющие</a:t>
            </a: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400" spc="50" dirty="0">
                <a:ln w="11430"/>
                <a:solidFill>
                  <a:srgbClr val="C0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Calibri"/>
                <a:ea typeface="+mn-ea"/>
                <a:cs typeface="Raleway" panose="020B0604020202020204" charset="0"/>
              </a:rPr>
              <a:t>бюджета</a:t>
            </a:r>
          </a:p>
        </p:txBody>
      </p:sp>
      <p:pic>
        <p:nvPicPr>
          <p:cNvPr id="32" name="Picture 33" descr="Картинки по запросу двойные стрелки в презентации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prstClr val="black"/>
              <a:srgbClr val="66FFCC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899727" y="2178505"/>
            <a:ext cx="527581" cy="698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31" y="3377931"/>
            <a:ext cx="2527869" cy="172119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8" name="Group 151">
            <a:extLst>
              <a:ext uri="{FF2B5EF4-FFF2-40B4-BE49-F238E27FC236}">
                <a16:creationId xmlns="" xmlns:a16="http://schemas.microsoft.com/office/drawing/2014/main" id="{3E637914-515B-41CF-8637-7121A06A0895}"/>
              </a:ext>
            </a:extLst>
          </p:cNvPr>
          <p:cNvGrpSpPr/>
          <p:nvPr/>
        </p:nvGrpSpPr>
        <p:grpSpPr>
          <a:xfrm>
            <a:off x="79555" y="69821"/>
            <a:ext cx="1436342" cy="425358"/>
            <a:chOff x="4825572" y="1903543"/>
            <a:chExt cx="2901809" cy="1552571"/>
          </a:xfrm>
        </p:grpSpPr>
        <p:sp>
          <p:nvSpPr>
            <p:cNvPr id="19" name="Rectangle: Rounded Corners 152">
              <a:extLst>
                <a:ext uri="{FF2B5EF4-FFF2-40B4-BE49-F238E27FC236}">
                  <a16:creationId xmlns="" xmlns:a16="http://schemas.microsoft.com/office/drawing/2014/main" id="{DB50F8AA-4A8B-4ED8-BC48-072CD9AF224E}"/>
                </a:ext>
              </a:extLst>
            </p:cNvPr>
            <p:cNvSpPr/>
            <p:nvPr/>
          </p:nvSpPr>
          <p:spPr>
            <a:xfrm>
              <a:off x="4825572" y="1903543"/>
              <a:ext cx="2901809" cy="1552571"/>
            </a:xfrm>
            <a:prstGeom prst="roundRect">
              <a:avLst>
                <a:gd name="adj" fmla="val 9599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/>
            </a:p>
          </p:txBody>
        </p:sp>
        <p:cxnSp>
          <p:nvCxnSpPr>
            <p:cNvPr id="20" name="Straight Connector 153">
              <a:extLst>
                <a:ext uri="{FF2B5EF4-FFF2-40B4-BE49-F238E27FC236}">
                  <a16:creationId xmlns="" xmlns:a16="http://schemas.microsoft.com/office/drawing/2014/main" id="{A9331C7F-A0A8-4AAB-9E1B-D1E7B3142591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253304" y="1187465"/>
              <a:ext cx="15251" cy="230400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Rectangle 154">
              <a:extLst>
                <a:ext uri="{FF2B5EF4-FFF2-40B4-BE49-F238E27FC236}">
                  <a16:creationId xmlns="" xmlns:a16="http://schemas.microsoft.com/office/drawing/2014/main" id="{B856C2EC-992D-4590-843D-2F59155CF650}"/>
                </a:ext>
              </a:extLst>
            </p:cNvPr>
            <p:cNvSpPr/>
            <p:nvPr/>
          </p:nvSpPr>
          <p:spPr>
            <a:xfrm>
              <a:off x="4926978" y="2331839"/>
              <a:ext cx="2698995" cy="104847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600" b="1" dirty="0" smtClean="0">
                  <a:solidFill>
                    <a:schemeClr val="bg1"/>
                  </a:solidFill>
                  <a:ea typeface="Roboto" pitchFamily="2" charset="0"/>
                  <a:cs typeface="Microsoft New Tai Lue" panose="020B0502040204020203" pitchFamily="34" charset="0"/>
                </a:rPr>
                <a:t>Глоссарий</a:t>
              </a:r>
              <a:endParaRPr lang="en-IN" sz="1600" b="1" dirty="0">
                <a:solidFill>
                  <a:schemeClr val="bg1"/>
                </a:solidFill>
                <a:ea typeface="Roboto" pitchFamily="2" charset="0"/>
                <a:cs typeface="Microsoft New Tai Lue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665257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88">
            <a:extLst>
              <a:ext uri="{FF2B5EF4-FFF2-40B4-BE49-F238E27FC236}">
                <a16:creationId xmlns="" xmlns:a16="http://schemas.microsoft.com/office/drawing/2014/main" id="{A35D3CB1-FDB6-48E6-9B9C-1C5EDF55851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806"/>
          <a:stretch/>
        </p:blipFill>
        <p:spPr>
          <a:xfrm>
            <a:off x="0" y="0"/>
            <a:ext cx="9144508" cy="5143500"/>
          </a:xfrm>
          <a:custGeom>
            <a:avLst/>
            <a:gdLst>
              <a:gd name="connsiteX0" fmla="*/ 1743662 w 6035905"/>
              <a:gd name="connsiteY0" fmla="*/ 6312275 h 6865731"/>
              <a:gd name="connsiteX1" fmla="*/ 1967585 w 6035905"/>
              <a:gd name="connsiteY1" fmla="*/ 6365255 h 6865731"/>
              <a:gd name="connsiteX2" fmla="*/ 2155380 w 6035905"/>
              <a:gd name="connsiteY2" fmla="*/ 6865731 h 6865731"/>
              <a:gd name="connsiteX3" fmla="*/ 1237274 w 6035905"/>
              <a:gd name="connsiteY3" fmla="*/ 6865731 h 6865731"/>
              <a:gd name="connsiteX4" fmla="*/ 1425068 w 6035905"/>
              <a:gd name="connsiteY4" fmla="*/ 6509837 h 6865731"/>
              <a:gd name="connsiteX5" fmla="*/ 1743662 w 6035905"/>
              <a:gd name="connsiteY5" fmla="*/ 6312275 h 6865731"/>
              <a:gd name="connsiteX6" fmla="*/ 5028098 w 6035905"/>
              <a:gd name="connsiteY6" fmla="*/ 5922112 h 6865731"/>
              <a:gd name="connsiteX7" fmla="*/ 5252487 w 6035905"/>
              <a:gd name="connsiteY7" fmla="*/ 5975143 h 6865731"/>
              <a:gd name="connsiteX8" fmla="*/ 5409308 w 6035905"/>
              <a:gd name="connsiteY8" fmla="*/ 6565158 h 6865731"/>
              <a:gd name="connsiteX9" fmla="*/ 5242032 w 6035905"/>
              <a:gd name="connsiteY9" fmla="*/ 6865731 h 6865731"/>
              <a:gd name="connsiteX10" fmla="*/ 4311561 w 6035905"/>
              <a:gd name="connsiteY10" fmla="*/ 6865731 h 6865731"/>
              <a:gd name="connsiteX11" fmla="*/ 4708841 w 6035905"/>
              <a:gd name="connsiteY11" fmla="*/ 6119863 h 6865731"/>
              <a:gd name="connsiteX12" fmla="*/ 5028098 w 6035905"/>
              <a:gd name="connsiteY12" fmla="*/ 5922112 h 6865731"/>
              <a:gd name="connsiteX13" fmla="*/ 1727004 w 6035905"/>
              <a:gd name="connsiteY13" fmla="*/ 4477573 h 6865731"/>
              <a:gd name="connsiteX14" fmla="*/ 1893927 w 6035905"/>
              <a:gd name="connsiteY14" fmla="*/ 4530174 h 6865731"/>
              <a:gd name="connsiteX15" fmla="*/ 2040023 w 6035905"/>
              <a:gd name="connsiteY15" fmla="*/ 5119624 h 6865731"/>
              <a:gd name="connsiteX16" fmla="*/ 1100835 w 6035905"/>
              <a:gd name="connsiteY16" fmla="*/ 6865731 h 6865731"/>
              <a:gd name="connsiteX17" fmla="*/ 172083 w 6035905"/>
              <a:gd name="connsiteY17" fmla="*/ 6865731 h 6865731"/>
              <a:gd name="connsiteX18" fmla="*/ 1351285 w 6035905"/>
              <a:gd name="connsiteY18" fmla="*/ 4685878 h 6865731"/>
              <a:gd name="connsiteX19" fmla="*/ 1669953 w 6035905"/>
              <a:gd name="connsiteY19" fmla="*/ 4477781 h 6865731"/>
              <a:gd name="connsiteX20" fmla="*/ 1727004 w 6035905"/>
              <a:gd name="connsiteY20" fmla="*/ 4477573 h 6865731"/>
              <a:gd name="connsiteX21" fmla="*/ 6035901 w 6035905"/>
              <a:gd name="connsiteY21" fmla="*/ 3680707 h 6865731"/>
              <a:gd name="connsiteX22" fmla="*/ 6035901 w 6035905"/>
              <a:gd name="connsiteY22" fmla="*/ 5406644 h 6865731"/>
              <a:gd name="connsiteX23" fmla="*/ 5816686 w 6035905"/>
              <a:gd name="connsiteY23" fmla="*/ 5807506 h 6865731"/>
              <a:gd name="connsiteX24" fmla="*/ 5273867 w 6035905"/>
              <a:gd name="connsiteY24" fmla="*/ 5963397 h 6865731"/>
              <a:gd name="connsiteX25" fmla="*/ 5127724 w 6035905"/>
              <a:gd name="connsiteY25" fmla="*/ 5373238 h 6865731"/>
              <a:gd name="connsiteX26" fmla="*/ 6035901 w 6035905"/>
              <a:gd name="connsiteY26" fmla="*/ 3680707 h 6865731"/>
              <a:gd name="connsiteX27" fmla="*/ 4636516 w 6035905"/>
              <a:gd name="connsiteY27" fmla="*/ 2892909 h 6865731"/>
              <a:gd name="connsiteX28" fmla="*/ 4836200 w 6035905"/>
              <a:gd name="connsiteY28" fmla="*/ 2958846 h 6865731"/>
              <a:gd name="connsiteX29" fmla="*/ 4992958 w 6035905"/>
              <a:gd name="connsiteY29" fmla="*/ 3582166 h 6865731"/>
              <a:gd name="connsiteX30" fmla="*/ 3216362 w 6035905"/>
              <a:gd name="connsiteY30" fmla="*/ 6865731 h 6865731"/>
              <a:gd name="connsiteX31" fmla="*/ 2244459 w 6035905"/>
              <a:gd name="connsiteY31" fmla="*/ 6865731 h 6865731"/>
              <a:gd name="connsiteX32" fmla="*/ 4324122 w 6035905"/>
              <a:gd name="connsiteY32" fmla="*/ 3025630 h 6865731"/>
              <a:gd name="connsiteX33" fmla="*/ 4636516 w 6035905"/>
              <a:gd name="connsiteY33" fmla="*/ 2892909 h 6865731"/>
              <a:gd name="connsiteX34" fmla="*/ 6035902 w 6035905"/>
              <a:gd name="connsiteY34" fmla="*/ 1792895 h 6865731"/>
              <a:gd name="connsiteX35" fmla="*/ 6035902 w 6035905"/>
              <a:gd name="connsiteY35" fmla="*/ 3517083 h 6865731"/>
              <a:gd name="connsiteX36" fmla="*/ 4646585 w 6035905"/>
              <a:gd name="connsiteY36" fmla="*/ 6097805 h 6865731"/>
              <a:gd name="connsiteX37" fmla="*/ 4103393 w 6035905"/>
              <a:gd name="connsiteY37" fmla="*/ 6253538 h 6865731"/>
              <a:gd name="connsiteX38" fmla="*/ 3946703 w 6035905"/>
              <a:gd name="connsiteY38" fmla="*/ 5663977 h 6865731"/>
              <a:gd name="connsiteX39" fmla="*/ 6035902 w 6035905"/>
              <a:gd name="connsiteY39" fmla="*/ 1792895 h 6865731"/>
              <a:gd name="connsiteX40" fmla="*/ 2426598 w 6035905"/>
              <a:gd name="connsiteY40" fmla="*/ 1106704 h 6865731"/>
              <a:gd name="connsiteX41" fmla="*/ 2611328 w 6035905"/>
              <a:gd name="connsiteY41" fmla="*/ 1165449 h 6865731"/>
              <a:gd name="connsiteX42" fmla="*/ 2757287 w 6035905"/>
              <a:gd name="connsiteY42" fmla="*/ 1744721 h 6865731"/>
              <a:gd name="connsiteX43" fmla="*/ 880666 w 6035905"/>
              <a:gd name="connsiteY43" fmla="*/ 5264911 h 6865731"/>
              <a:gd name="connsiteX44" fmla="*/ 401086 w 6035905"/>
              <a:gd name="connsiteY44" fmla="*/ 5320611 h 6865731"/>
              <a:gd name="connsiteX45" fmla="*/ 255126 w 6035905"/>
              <a:gd name="connsiteY45" fmla="*/ 4730199 h 6865731"/>
              <a:gd name="connsiteX46" fmla="*/ 2131747 w 6035905"/>
              <a:gd name="connsiteY46" fmla="*/ 1221148 h 6865731"/>
              <a:gd name="connsiteX47" fmla="*/ 2426598 w 6035905"/>
              <a:gd name="connsiteY47" fmla="*/ 1106704 h 6865731"/>
              <a:gd name="connsiteX48" fmla="*/ 4475683 w 6035905"/>
              <a:gd name="connsiteY48" fmla="*/ 1105703 h 6865731"/>
              <a:gd name="connsiteX49" fmla="*/ 4699485 w 6035905"/>
              <a:gd name="connsiteY49" fmla="*/ 1166568 h 6865731"/>
              <a:gd name="connsiteX50" fmla="*/ 4855895 w 6035905"/>
              <a:gd name="connsiteY50" fmla="*/ 1745514 h 6865731"/>
              <a:gd name="connsiteX51" fmla="*/ 2530592 w 6035905"/>
              <a:gd name="connsiteY51" fmla="*/ 6076478 h 6865731"/>
              <a:gd name="connsiteX52" fmla="*/ 1988368 w 6035905"/>
              <a:gd name="connsiteY52" fmla="*/ 6221215 h 6865731"/>
              <a:gd name="connsiteX53" fmla="*/ 1842385 w 6035905"/>
              <a:gd name="connsiteY53" fmla="*/ 5642268 h 6865731"/>
              <a:gd name="connsiteX54" fmla="*/ 4157261 w 6035905"/>
              <a:gd name="connsiteY54" fmla="*/ 1311304 h 6865731"/>
              <a:gd name="connsiteX55" fmla="*/ 4475683 w 6035905"/>
              <a:gd name="connsiteY55" fmla="*/ 1105703 h 6865731"/>
              <a:gd name="connsiteX56" fmla="*/ 3926718 w 6035905"/>
              <a:gd name="connsiteY56" fmla="*/ 257293 h 6865731"/>
              <a:gd name="connsiteX57" fmla="*/ 4114197 w 6035905"/>
              <a:gd name="connsiteY57" fmla="*/ 310498 h 6865731"/>
              <a:gd name="connsiteX58" fmla="*/ 4260157 w 6035905"/>
              <a:gd name="connsiteY58" fmla="*/ 900274 h 6865731"/>
              <a:gd name="connsiteX59" fmla="*/ 2373109 w 6035905"/>
              <a:gd name="connsiteY59" fmla="*/ 4405546 h 6865731"/>
              <a:gd name="connsiteX60" fmla="*/ 1903954 w 6035905"/>
              <a:gd name="connsiteY60" fmla="*/ 4472313 h 6865731"/>
              <a:gd name="connsiteX61" fmla="*/ 1747569 w 6035905"/>
              <a:gd name="connsiteY61" fmla="*/ 3882537 h 6865731"/>
              <a:gd name="connsiteX62" fmla="*/ 3634616 w 6035905"/>
              <a:gd name="connsiteY62" fmla="*/ 377265 h 6865731"/>
              <a:gd name="connsiteX63" fmla="*/ 3926718 w 6035905"/>
              <a:gd name="connsiteY63" fmla="*/ 257293 h 6865731"/>
              <a:gd name="connsiteX64" fmla="*/ 5942011 w 6035905"/>
              <a:gd name="connsiteY64" fmla="*/ 1 h 6865731"/>
              <a:gd name="connsiteX65" fmla="*/ 6035905 w 6035905"/>
              <a:gd name="connsiteY65" fmla="*/ 1 h 6865731"/>
              <a:gd name="connsiteX66" fmla="*/ 6035905 w 6035905"/>
              <a:gd name="connsiteY66" fmla="*/ 1536266 h 6865731"/>
              <a:gd name="connsiteX67" fmla="*/ 5389081 w 6035905"/>
              <a:gd name="connsiteY67" fmla="*/ 2738559 h 6865731"/>
              <a:gd name="connsiteX68" fmla="*/ 4846584 w 6035905"/>
              <a:gd name="connsiteY68" fmla="*/ 2894413 h 6865731"/>
              <a:gd name="connsiteX69" fmla="*/ 4700527 w 6035905"/>
              <a:gd name="connsiteY69" fmla="*/ 2304399 h 6865731"/>
              <a:gd name="connsiteX70" fmla="*/ 5942011 w 6035905"/>
              <a:gd name="connsiteY70" fmla="*/ 1 h 6865731"/>
              <a:gd name="connsiteX71" fmla="*/ 2789661 w 6035905"/>
              <a:gd name="connsiteY71" fmla="*/ 1 h 6865731"/>
              <a:gd name="connsiteX72" fmla="*/ 3720961 w 6035905"/>
              <a:gd name="connsiteY72" fmla="*/ 1 h 6865731"/>
              <a:gd name="connsiteX73" fmla="*/ 3197759 w 6035905"/>
              <a:gd name="connsiteY73" fmla="*/ 977367 h 6865731"/>
              <a:gd name="connsiteX74" fmla="*/ 2643164 w 6035905"/>
              <a:gd name="connsiteY74" fmla="*/ 1132857 h 6865731"/>
              <a:gd name="connsiteX75" fmla="*/ 2496668 w 6035905"/>
              <a:gd name="connsiteY75" fmla="*/ 544216 h 6865731"/>
              <a:gd name="connsiteX76" fmla="*/ 2789661 w 6035905"/>
              <a:gd name="connsiteY76" fmla="*/ 1 h 6865731"/>
              <a:gd name="connsiteX77" fmla="*/ 1736674 w 6035905"/>
              <a:gd name="connsiteY77" fmla="*/ 1 h 6865731"/>
              <a:gd name="connsiteX78" fmla="*/ 2666317 w 6035905"/>
              <a:gd name="connsiteY78" fmla="*/ 1 h 6865731"/>
              <a:gd name="connsiteX79" fmla="*/ 754804 w 6035905"/>
              <a:gd name="connsiteY79" fmla="*/ 3560722 h 6865731"/>
              <a:gd name="connsiteX80" fmla="*/ 201196 w 6035905"/>
              <a:gd name="connsiteY80" fmla="*/ 3716503 h 6865731"/>
              <a:gd name="connsiteX81" fmla="*/ 54960 w 6035905"/>
              <a:gd name="connsiteY81" fmla="*/ 3126759 h 6865731"/>
              <a:gd name="connsiteX82" fmla="*/ 1736674 w 6035905"/>
              <a:gd name="connsiteY82" fmla="*/ 1 h 6865731"/>
              <a:gd name="connsiteX83" fmla="*/ 4876566 w 6035905"/>
              <a:gd name="connsiteY83" fmla="*/ 0 h 6865731"/>
              <a:gd name="connsiteX84" fmla="*/ 5846069 w 6035905"/>
              <a:gd name="connsiteY84" fmla="*/ 0 h 6865731"/>
              <a:gd name="connsiteX85" fmla="*/ 5272707 w 6035905"/>
              <a:gd name="connsiteY85" fmla="*/ 1056562 h 6865731"/>
              <a:gd name="connsiteX86" fmla="*/ 4761894 w 6035905"/>
              <a:gd name="connsiteY86" fmla="*/ 1123292 h 6865731"/>
              <a:gd name="connsiteX87" fmla="*/ 4605522 w 6035905"/>
              <a:gd name="connsiteY87" fmla="*/ 489355 h 6865731"/>
              <a:gd name="connsiteX88" fmla="*/ 4876566 w 6035905"/>
              <a:gd name="connsiteY88" fmla="*/ 0 h 6865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6035905" h="6865731">
                <a:moveTo>
                  <a:pt x="1743662" y="6312275"/>
                </a:moveTo>
                <a:cubicBezTo>
                  <a:pt x="1819403" y="6306866"/>
                  <a:pt x="1897162" y="6323549"/>
                  <a:pt x="1967585" y="6365255"/>
                </a:cubicBezTo>
                <a:cubicBezTo>
                  <a:pt x="2144947" y="6465350"/>
                  <a:pt x="2207545" y="6676662"/>
                  <a:pt x="2155380" y="6865731"/>
                </a:cubicBezTo>
                <a:cubicBezTo>
                  <a:pt x="2155380" y="6865731"/>
                  <a:pt x="2155380" y="6865731"/>
                  <a:pt x="1237274" y="6865731"/>
                </a:cubicBezTo>
                <a:cubicBezTo>
                  <a:pt x="1237274" y="6865731"/>
                  <a:pt x="1237274" y="6865731"/>
                  <a:pt x="1425068" y="6509837"/>
                </a:cubicBezTo>
                <a:cubicBezTo>
                  <a:pt x="1496795" y="6391669"/>
                  <a:pt x="1617426" y="6321290"/>
                  <a:pt x="1743662" y="6312275"/>
                </a:cubicBezTo>
                <a:close/>
                <a:moveTo>
                  <a:pt x="5028098" y="5922112"/>
                </a:moveTo>
                <a:cubicBezTo>
                  <a:pt x="5103997" y="5916698"/>
                  <a:pt x="5181918" y="5933396"/>
                  <a:pt x="5252487" y="5975143"/>
                </a:cubicBezTo>
                <a:cubicBezTo>
                  <a:pt x="5451127" y="6097599"/>
                  <a:pt x="5513855" y="6353643"/>
                  <a:pt x="5409308" y="6565158"/>
                </a:cubicBezTo>
                <a:cubicBezTo>
                  <a:pt x="5409308" y="6565158"/>
                  <a:pt x="5409308" y="6565158"/>
                  <a:pt x="5242032" y="6865731"/>
                </a:cubicBezTo>
                <a:cubicBezTo>
                  <a:pt x="5242032" y="6865731"/>
                  <a:pt x="5242032" y="6865731"/>
                  <a:pt x="4311561" y="6865731"/>
                </a:cubicBezTo>
                <a:cubicBezTo>
                  <a:pt x="4311561" y="6865731"/>
                  <a:pt x="4311561" y="6865731"/>
                  <a:pt x="4708841" y="6119863"/>
                </a:cubicBezTo>
                <a:cubicBezTo>
                  <a:pt x="4780717" y="6001582"/>
                  <a:pt x="4901600" y="5931135"/>
                  <a:pt x="5028098" y="5922112"/>
                </a:cubicBezTo>
                <a:close/>
                <a:moveTo>
                  <a:pt x="1727004" y="4477573"/>
                </a:moveTo>
                <a:cubicBezTo>
                  <a:pt x="1784142" y="4481691"/>
                  <a:pt x="1841098" y="4498894"/>
                  <a:pt x="1893927" y="4530174"/>
                </a:cubicBezTo>
                <a:cubicBezTo>
                  <a:pt x="2092200" y="4652513"/>
                  <a:pt x="2154813" y="4908312"/>
                  <a:pt x="2040023" y="5119624"/>
                </a:cubicBezTo>
                <a:cubicBezTo>
                  <a:pt x="2040023" y="5119624"/>
                  <a:pt x="2040023" y="5119624"/>
                  <a:pt x="1100835" y="6865731"/>
                </a:cubicBezTo>
                <a:cubicBezTo>
                  <a:pt x="1100835" y="6865731"/>
                  <a:pt x="1100835" y="6865731"/>
                  <a:pt x="172083" y="6865731"/>
                </a:cubicBezTo>
                <a:cubicBezTo>
                  <a:pt x="172083" y="6865731"/>
                  <a:pt x="172083" y="6865731"/>
                  <a:pt x="1351285" y="4685878"/>
                </a:cubicBezTo>
                <a:cubicBezTo>
                  <a:pt x="1423029" y="4560759"/>
                  <a:pt x="1543688" y="4487773"/>
                  <a:pt x="1669953" y="4477781"/>
                </a:cubicBezTo>
                <a:cubicBezTo>
                  <a:pt x="1688893" y="4476282"/>
                  <a:pt x="1707959" y="4476200"/>
                  <a:pt x="1727004" y="4477573"/>
                </a:cubicBezTo>
                <a:close/>
                <a:moveTo>
                  <a:pt x="6035901" y="3680707"/>
                </a:moveTo>
                <a:cubicBezTo>
                  <a:pt x="6035901" y="3680707"/>
                  <a:pt x="6035901" y="3680707"/>
                  <a:pt x="6035901" y="5406644"/>
                </a:cubicBezTo>
                <a:cubicBezTo>
                  <a:pt x="6035901" y="5406644"/>
                  <a:pt x="6035901" y="5406644"/>
                  <a:pt x="5816686" y="5807506"/>
                </a:cubicBezTo>
                <a:cubicBezTo>
                  <a:pt x="5712298" y="6007938"/>
                  <a:pt x="5461766" y="6074748"/>
                  <a:pt x="5273867" y="5963397"/>
                </a:cubicBezTo>
                <a:cubicBezTo>
                  <a:pt x="5085969" y="5840912"/>
                  <a:pt x="5012897" y="5584805"/>
                  <a:pt x="5127724" y="5373238"/>
                </a:cubicBezTo>
                <a:cubicBezTo>
                  <a:pt x="5127724" y="5373238"/>
                  <a:pt x="5127724" y="5373238"/>
                  <a:pt x="6035901" y="3680707"/>
                </a:cubicBezTo>
                <a:close/>
                <a:moveTo>
                  <a:pt x="4636516" y="2892909"/>
                </a:moveTo>
                <a:cubicBezTo>
                  <a:pt x="4704915" y="2895713"/>
                  <a:pt x="4773497" y="2917105"/>
                  <a:pt x="4836200" y="2958846"/>
                </a:cubicBezTo>
                <a:cubicBezTo>
                  <a:pt x="5045211" y="3081284"/>
                  <a:pt x="5118365" y="3359552"/>
                  <a:pt x="4992958" y="3582166"/>
                </a:cubicBezTo>
                <a:cubicBezTo>
                  <a:pt x="4992958" y="3582166"/>
                  <a:pt x="4992958" y="3582166"/>
                  <a:pt x="3216362" y="6865731"/>
                </a:cubicBezTo>
                <a:cubicBezTo>
                  <a:pt x="3216362" y="6865731"/>
                  <a:pt x="3216362" y="6865731"/>
                  <a:pt x="2244459" y="6865731"/>
                </a:cubicBezTo>
                <a:cubicBezTo>
                  <a:pt x="2244459" y="6865731"/>
                  <a:pt x="2244459" y="6865731"/>
                  <a:pt x="4324122" y="3025630"/>
                </a:cubicBezTo>
                <a:cubicBezTo>
                  <a:pt x="4409033" y="2935193"/>
                  <a:pt x="4522519" y="2888235"/>
                  <a:pt x="4636516" y="2892909"/>
                </a:cubicBezTo>
                <a:close/>
                <a:moveTo>
                  <a:pt x="6035902" y="1792895"/>
                </a:moveTo>
                <a:cubicBezTo>
                  <a:pt x="6035902" y="1792895"/>
                  <a:pt x="6035902" y="1792895"/>
                  <a:pt x="6035902" y="3517083"/>
                </a:cubicBezTo>
                <a:cubicBezTo>
                  <a:pt x="6035902" y="3517083"/>
                  <a:pt x="6035902" y="3517083"/>
                  <a:pt x="4646585" y="6097805"/>
                </a:cubicBezTo>
                <a:cubicBezTo>
                  <a:pt x="4531679" y="6298033"/>
                  <a:pt x="4291421" y="6364776"/>
                  <a:pt x="4103393" y="6253538"/>
                </a:cubicBezTo>
                <a:cubicBezTo>
                  <a:pt x="3904919" y="6131176"/>
                  <a:pt x="3842243" y="5875329"/>
                  <a:pt x="3946703" y="5663977"/>
                </a:cubicBezTo>
                <a:cubicBezTo>
                  <a:pt x="3946703" y="5663977"/>
                  <a:pt x="3946703" y="5663977"/>
                  <a:pt x="6035902" y="1792895"/>
                </a:cubicBezTo>
                <a:close/>
                <a:moveTo>
                  <a:pt x="2426598" y="1106704"/>
                </a:moveTo>
                <a:cubicBezTo>
                  <a:pt x="2489641" y="1109054"/>
                  <a:pt x="2552684" y="1127852"/>
                  <a:pt x="2611328" y="1165449"/>
                </a:cubicBezTo>
                <a:cubicBezTo>
                  <a:pt x="2809416" y="1276848"/>
                  <a:pt x="2871970" y="1544204"/>
                  <a:pt x="2757287" y="1744721"/>
                </a:cubicBezTo>
                <a:cubicBezTo>
                  <a:pt x="2757287" y="1744721"/>
                  <a:pt x="2757287" y="1744721"/>
                  <a:pt x="880666" y="5264911"/>
                </a:cubicBezTo>
                <a:cubicBezTo>
                  <a:pt x="755559" y="5387450"/>
                  <a:pt x="557471" y="5420869"/>
                  <a:pt x="401086" y="5320611"/>
                </a:cubicBezTo>
                <a:cubicBezTo>
                  <a:pt x="213422" y="5198072"/>
                  <a:pt x="140443" y="4941856"/>
                  <a:pt x="255126" y="4730199"/>
                </a:cubicBezTo>
                <a:cubicBezTo>
                  <a:pt x="255126" y="4730199"/>
                  <a:pt x="255126" y="4730199"/>
                  <a:pt x="2131747" y="1221148"/>
                </a:cubicBezTo>
                <a:cubicBezTo>
                  <a:pt x="2216456" y="1144562"/>
                  <a:pt x="2321527" y="1102788"/>
                  <a:pt x="2426598" y="1106704"/>
                </a:cubicBezTo>
                <a:close/>
                <a:moveTo>
                  <a:pt x="4475683" y="1105703"/>
                </a:moveTo>
                <a:cubicBezTo>
                  <a:pt x="4551384" y="1101332"/>
                  <a:pt x="4629100" y="1120642"/>
                  <a:pt x="4699485" y="1166568"/>
                </a:cubicBezTo>
                <a:cubicBezTo>
                  <a:pt x="4897605" y="1277904"/>
                  <a:pt x="4960169" y="1545110"/>
                  <a:pt x="4855895" y="1745514"/>
                </a:cubicBezTo>
                <a:cubicBezTo>
                  <a:pt x="4855895" y="1745514"/>
                  <a:pt x="4855895" y="1745514"/>
                  <a:pt x="2530592" y="6076478"/>
                </a:cubicBezTo>
                <a:cubicBezTo>
                  <a:pt x="2415891" y="6276883"/>
                  <a:pt x="2176061" y="6343684"/>
                  <a:pt x="1988368" y="6221215"/>
                </a:cubicBezTo>
                <a:cubicBezTo>
                  <a:pt x="1790248" y="6109879"/>
                  <a:pt x="1727684" y="5842673"/>
                  <a:pt x="1842385" y="5642268"/>
                </a:cubicBezTo>
                <a:cubicBezTo>
                  <a:pt x="1842385" y="5642268"/>
                  <a:pt x="1842385" y="5642268"/>
                  <a:pt x="4157261" y="1311304"/>
                </a:cubicBezTo>
                <a:cubicBezTo>
                  <a:pt x="4228950" y="1186052"/>
                  <a:pt x="4349516" y="1112987"/>
                  <a:pt x="4475683" y="1105703"/>
                </a:cubicBezTo>
                <a:close/>
                <a:moveTo>
                  <a:pt x="3926718" y="257293"/>
                </a:moveTo>
                <a:cubicBezTo>
                  <a:pt x="3991044" y="259380"/>
                  <a:pt x="4055553" y="277115"/>
                  <a:pt x="4114197" y="310498"/>
                </a:cubicBezTo>
                <a:cubicBezTo>
                  <a:pt x="4301859" y="432904"/>
                  <a:pt x="4374839" y="688845"/>
                  <a:pt x="4260157" y="900274"/>
                </a:cubicBezTo>
                <a:cubicBezTo>
                  <a:pt x="4260157" y="900274"/>
                  <a:pt x="4260157" y="900274"/>
                  <a:pt x="2373109" y="4405546"/>
                </a:cubicBezTo>
                <a:cubicBezTo>
                  <a:pt x="2248001" y="4539081"/>
                  <a:pt x="2060339" y="4561336"/>
                  <a:pt x="1903954" y="4472313"/>
                </a:cubicBezTo>
                <a:cubicBezTo>
                  <a:pt x="1705867" y="4349907"/>
                  <a:pt x="1643312" y="4082839"/>
                  <a:pt x="1747569" y="3882537"/>
                </a:cubicBezTo>
                <a:cubicBezTo>
                  <a:pt x="1747569" y="3882537"/>
                  <a:pt x="1747569" y="3882537"/>
                  <a:pt x="3634616" y="377265"/>
                </a:cubicBezTo>
                <a:cubicBezTo>
                  <a:pt x="3712809" y="293806"/>
                  <a:pt x="3819509" y="253816"/>
                  <a:pt x="3926718" y="257293"/>
                </a:cubicBezTo>
                <a:close/>
                <a:moveTo>
                  <a:pt x="5942011" y="1"/>
                </a:moveTo>
                <a:cubicBezTo>
                  <a:pt x="5942011" y="1"/>
                  <a:pt x="5942011" y="1"/>
                  <a:pt x="6035905" y="1"/>
                </a:cubicBezTo>
                <a:cubicBezTo>
                  <a:pt x="6035905" y="1"/>
                  <a:pt x="6035905" y="1"/>
                  <a:pt x="6035905" y="1536266"/>
                </a:cubicBezTo>
                <a:cubicBezTo>
                  <a:pt x="6035905" y="1536266"/>
                  <a:pt x="6035905" y="1536266"/>
                  <a:pt x="5389081" y="2738559"/>
                </a:cubicBezTo>
                <a:cubicBezTo>
                  <a:pt x="5274322" y="2938942"/>
                  <a:pt x="5034372" y="3005735"/>
                  <a:pt x="4846584" y="2894413"/>
                </a:cubicBezTo>
                <a:cubicBezTo>
                  <a:pt x="4648364" y="2771956"/>
                  <a:pt x="4585768" y="2515912"/>
                  <a:pt x="4700527" y="2304399"/>
                </a:cubicBezTo>
                <a:cubicBezTo>
                  <a:pt x="4700527" y="2304399"/>
                  <a:pt x="4700527" y="2304399"/>
                  <a:pt x="5942011" y="1"/>
                </a:cubicBezTo>
                <a:close/>
                <a:moveTo>
                  <a:pt x="2789661" y="1"/>
                </a:moveTo>
                <a:cubicBezTo>
                  <a:pt x="2789661" y="1"/>
                  <a:pt x="2789661" y="1"/>
                  <a:pt x="3720961" y="1"/>
                </a:cubicBezTo>
                <a:cubicBezTo>
                  <a:pt x="3720961" y="1"/>
                  <a:pt x="3720961" y="1"/>
                  <a:pt x="3197759" y="977367"/>
                </a:cubicBezTo>
                <a:cubicBezTo>
                  <a:pt x="3082654" y="1177283"/>
                  <a:pt x="2841981" y="1255027"/>
                  <a:pt x="2643164" y="1132857"/>
                </a:cubicBezTo>
                <a:cubicBezTo>
                  <a:pt x="2454811" y="1010686"/>
                  <a:pt x="2381563" y="755238"/>
                  <a:pt x="2496668" y="544216"/>
                </a:cubicBezTo>
                <a:cubicBezTo>
                  <a:pt x="2496668" y="544216"/>
                  <a:pt x="2496668" y="544216"/>
                  <a:pt x="2789661" y="1"/>
                </a:cubicBezTo>
                <a:close/>
                <a:moveTo>
                  <a:pt x="1736674" y="1"/>
                </a:moveTo>
                <a:cubicBezTo>
                  <a:pt x="1736674" y="1"/>
                  <a:pt x="1736674" y="1"/>
                  <a:pt x="2666317" y="1"/>
                </a:cubicBezTo>
                <a:cubicBezTo>
                  <a:pt x="2666317" y="1"/>
                  <a:pt x="2666317" y="1"/>
                  <a:pt x="754804" y="3560722"/>
                </a:cubicBezTo>
                <a:cubicBezTo>
                  <a:pt x="639905" y="3761012"/>
                  <a:pt x="399659" y="3838903"/>
                  <a:pt x="201196" y="3716503"/>
                </a:cubicBezTo>
                <a:cubicBezTo>
                  <a:pt x="13179" y="3594104"/>
                  <a:pt x="-59939" y="3338177"/>
                  <a:pt x="54960" y="3126759"/>
                </a:cubicBezTo>
                <a:cubicBezTo>
                  <a:pt x="54960" y="3126759"/>
                  <a:pt x="54960" y="3126759"/>
                  <a:pt x="1736674" y="1"/>
                </a:cubicBezTo>
                <a:close/>
                <a:moveTo>
                  <a:pt x="4876566" y="0"/>
                </a:moveTo>
                <a:cubicBezTo>
                  <a:pt x="4876566" y="0"/>
                  <a:pt x="4876566" y="0"/>
                  <a:pt x="5846069" y="0"/>
                </a:cubicBezTo>
                <a:cubicBezTo>
                  <a:pt x="5846069" y="0"/>
                  <a:pt x="5846069" y="0"/>
                  <a:pt x="5272707" y="1056562"/>
                </a:cubicBezTo>
                <a:cubicBezTo>
                  <a:pt x="5137185" y="1190022"/>
                  <a:pt x="4928690" y="1223387"/>
                  <a:pt x="4761894" y="1123292"/>
                </a:cubicBezTo>
                <a:cubicBezTo>
                  <a:pt x="4553399" y="989831"/>
                  <a:pt x="4490850" y="711789"/>
                  <a:pt x="4605522" y="489355"/>
                </a:cubicBezTo>
                <a:cubicBezTo>
                  <a:pt x="4605522" y="489355"/>
                  <a:pt x="4605522" y="489355"/>
                  <a:pt x="4876566" y="0"/>
                </a:cubicBezTo>
                <a:close/>
              </a:path>
            </a:pathLst>
          </a:custGeom>
          <a:blipFill>
            <a:blip r:embed="rId4"/>
            <a:stretch>
              <a:fillRect/>
            </a:stretch>
          </a:blipFill>
        </p:spPr>
      </p:pic>
      <p:sp>
        <p:nvSpPr>
          <p:cNvPr id="114691" name="Rectangle 15"/>
          <p:cNvSpPr>
            <a:spLocks noChangeArrowheads="1"/>
          </p:cNvSpPr>
          <p:nvPr/>
        </p:nvSpPr>
        <p:spPr bwMode="auto">
          <a:xfrm>
            <a:off x="684213" y="3598074"/>
            <a:ext cx="8064500" cy="3107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101" tIns="39549" rIns="79101" bIns="3954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1500" b="1">
              <a:solidFill>
                <a:srgbClr val="FFFFFF"/>
              </a:solidFill>
            </a:endParaRPr>
          </a:p>
        </p:txBody>
      </p:sp>
      <p:sp>
        <p:nvSpPr>
          <p:cNvPr id="114692" name="Rectangle 16"/>
          <p:cNvSpPr>
            <a:spLocks noChangeArrowheads="1"/>
          </p:cNvSpPr>
          <p:nvPr/>
        </p:nvSpPr>
        <p:spPr bwMode="auto">
          <a:xfrm>
            <a:off x="973139" y="4082658"/>
            <a:ext cx="7848600" cy="3107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101" tIns="39549" rIns="79101" bIns="3954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1500" b="1">
              <a:solidFill>
                <a:srgbClr val="FFFFFF"/>
              </a:solidFill>
            </a:endParaRPr>
          </a:p>
        </p:txBody>
      </p:sp>
      <p:sp>
        <p:nvSpPr>
          <p:cNvPr id="114693" name="Rectangle 17"/>
          <p:cNvSpPr>
            <a:spLocks noChangeArrowheads="1"/>
          </p:cNvSpPr>
          <p:nvPr/>
        </p:nvSpPr>
        <p:spPr bwMode="auto">
          <a:xfrm>
            <a:off x="698500" y="4568433"/>
            <a:ext cx="7761288" cy="3107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101" tIns="39549" rIns="79101" bIns="3954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1500" b="1">
              <a:solidFill>
                <a:srgbClr val="FFFFFF"/>
              </a:solidFill>
            </a:endParaRPr>
          </a:p>
        </p:txBody>
      </p:sp>
      <p:sp>
        <p:nvSpPr>
          <p:cNvPr id="114695" name="Rectangle 4"/>
          <p:cNvSpPr>
            <a:spLocks noChangeArrowheads="1"/>
          </p:cNvSpPr>
          <p:nvPr/>
        </p:nvSpPr>
        <p:spPr bwMode="auto">
          <a:xfrm>
            <a:off x="1331926" y="96537"/>
            <a:ext cx="6911975" cy="394867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249" tIns="43124" rIns="86249" bIns="43124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2000" i="1" dirty="0">
              <a:solidFill>
                <a:srgbClr val="FFFFFF"/>
              </a:solidFill>
              <a:cs typeface="Times New Roman" pitchFamily="18" charset="0"/>
            </a:endParaRPr>
          </a:p>
        </p:txBody>
      </p:sp>
      <p:sp>
        <p:nvSpPr>
          <p:cNvPr id="114707" name="Rectangle 13"/>
          <p:cNvSpPr>
            <a:spLocks noChangeArrowheads="1"/>
          </p:cNvSpPr>
          <p:nvPr/>
        </p:nvSpPr>
        <p:spPr bwMode="auto">
          <a:xfrm>
            <a:off x="284164" y="4216067"/>
            <a:ext cx="8715375" cy="302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249" tIns="43124" rIns="86249" bIns="43124" anchor="ctr">
            <a:spAutoFit/>
          </a:bodyPr>
          <a:lstStyle>
            <a:lvl1pPr indent="361950">
              <a:spcBef>
                <a:spcPct val="20000"/>
              </a:spcBef>
              <a:buFont typeface="Arial" charset="0"/>
              <a:buChar char="•"/>
              <a:tabLst>
                <a:tab pos="447675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tabLst>
                <a:tab pos="447675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tabLst>
                <a:tab pos="447675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defTabSz="862493">
              <a:spcBef>
                <a:spcPct val="0"/>
              </a:spcBef>
              <a:buNone/>
            </a:pPr>
            <a:r>
              <a:rPr lang="ru-RU" altLang="ru-RU" sz="1400">
                <a:solidFill>
                  <a:srgbClr val="000000"/>
                </a:solidFill>
              </a:rPr>
              <a:t>    </a:t>
            </a:r>
          </a:p>
        </p:txBody>
      </p:sp>
      <p:sp>
        <p:nvSpPr>
          <p:cNvPr id="24" name="Freeform 39"/>
          <p:cNvSpPr>
            <a:spLocks noEditPoints="1"/>
          </p:cNvSpPr>
          <p:nvPr/>
        </p:nvSpPr>
        <p:spPr bwMode="auto">
          <a:xfrm>
            <a:off x="1979601" y="123478"/>
            <a:ext cx="5400711" cy="814621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endParaRPr lang="ru-RU" altLang="ru-RU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9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ПЯТЬ СОВЕТОВ ФИНАНСОВОЙ ГРАМОТНОСТИ</a:t>
            </a:r>
            <a:endParaRPr kumimoji="0" lang="en-US" sz="1900" b="1" i="0" u="none" strike="noStrike" kern="0" cap="none" spc="0" normalizeH="0" baseline="0" noProof="0" dirty="0">
              <a:ln>
                <a:noFill/>
              </a:ln>
              <a:solidFill>
                <a:srgbClr val="5B9BD5">
                  <a:lumMod val="75000"/>
                </a:srgbClr>
              </a:solidFill>
              <a:effectLst/>
              <a:uLnTx/>
              <a:uFillTx/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52" y="1566825"/>
            <a:ext cx="2402731" cy="1872208"/>
          </a:xfrm>
          <a:prstGeom prst="rect">
            <a:avLst/>
          </a:prstGeom>
        </p:spPr>
      </p:pic>
      <p:sp>
        <p:nvSpPr>
          <p:cNvPr id="33" name="Прямоугольник 2"/>
          <p:cNvSpPr>
            <a:spLocks noChangeArrowheads="1"/>
          </p:cNvSpPr>
          <p:nvPr/>
        </p:nvSpPr>
        <p:spPr bwMode="auto">
          <a:xfrm>
            <a:off x="179512" y="1779661"/>
            <a:ext cx="4320480" cy="3318744"/>
          </a:xfrm>
          <a:prstGeom prst="rect">
            <a:avLst/>
          </a:prstGeom>
          <a:gradFill flip="none" rotWithShape="1">
            <a:gsLst>
              <a:gs pos="90000">
                <a:schemeClr val="bg1"/>
              </a:gs>
              <a:gs pos="2000">
                <a:srgbClr val="FFCC66"/>
              </a:gs>
              <a:gs pos="56000">
                <a:srgbClr val="FFFFCC"/>
              </a:gs>
              <a:gs pos="28000">
                <a:schemeClr val="accent6">
                  <a:lumMod val="60000"/>
                  <a:lumOff val="40000"/>
                </a:schemeClr>
              </a:gs>
            </a:gsLst>
            <a:lin ang="2700000" scaled="1"/>
            <a:tileRect/>
          </a:gradFill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86249" tIns="43124" rIns="86249" bIns="43124">
            <a:spAutoFit/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lvl="0" eaLnBrk="1" hangingPunct="1">
              <a:spcBef>
                <a:spcPts val="0"/>
              </a:spcBef>
              <a:buNone/>
            </a:pPr>
            <a:r>
              <a:rPr lang="ru-RU" altLang="ru-RU" sz="1200" b="1" dirty="0">
                <a:solidFill>
                  <a:srgbClr val="000000"/>
                </a:solidFill>
                <a:effectLst>
                  <a:glow rad="1270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1. ПЛАНИРУЙ СВОИ ДОХОДЫ И РАСХОДЫ</a:t>
            </a:r>
          </a:p>
          <a:p>
            <a:pPr lvl="0" eaLnBrk="1" hangingPunct="1">
              <a:spcBef>
                <a:spcPts val="0"/>
              </a:spcBef>
              <a:buNone/>
            </a:pPr>
            <a:r>
              <a:rPr lang="ru-RU" sz="12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Составь личный финансовый план. Это важно, что бы упорядочить свои цели, оптимизировать доходы и расходы во времени.</a:t>
            </a:r>
          </a:p>
          <a:p>
            <a:pPr lvl="0" eaLnBrk="1" hangingPunct="1">
              <a:spcBef>
                <a:spcPts val="0"/>
              </a:spcBef>
              <a:buNone/>
            </a:pPr>
            <a:r>
              <a:rPr lang="ru-RU" altLang="ru-RU" sz="1200" b="1" dirty="0">
                <a:solidFill>
                  <a:srgbClr val="000000"/>
                </a:solidFill>
                <a:effectLst>
                  <a:glow rad="1270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2. СТАРАЙСЯ ИЗБЕГАТЬ ДОЛГОВ</a:t>
            </a:r>
          </a:p>
          <a:p>
            <a:pPr lvl="0" eaLnBrk="1" hangingPunct="1">
              <a:spcBef>
                <a:spcPts val="0"/>
              </a:spcBef>
              <a:buNone/>
            </a:pPr>
            <a:r>
              <a:rPr lang="ru-RU" altLang="ru-RU" sz="12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Перед тем как воспользоваться заёмными средствами, задай себе несколько важных вопросов:</a:t>
            </a:r>
          </a:p>
          <a:p>
            <a:pPr lvl="0" eaLnBrk="1" hangingPunct="1">
              <a:spcBef>
                <a:spcPts val="0"/>
              </a:spcBef>
              <a:buNone/>
            </a:pPr>
            <a:r>
              <a:rPr lang="ru-RU" altLang="ru-RU" sz="12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действительно ли мне так нужна эта вещь в кредит, во сколько мне обойдётся этот кредит/</a:t>
            </a:r>
            <a:r>
              <a:rPr lang="ru-RU" altLang="ru-RU" sz="1200" b="1" kern="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займ</a:t>
            </a:r>
            <a:r>
              <a:rPr lang="ru-RU" altLang="ru-RU" sz="12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могу ли я себе это позволить?</a:t>
            </a:r>
          </a:p>
          <a:p>
            <a:pPr lvl="0" eaLnBrk="1" hangingPunct="1">
              <a:spcBef>
                <a:spcPts val="0"/>
              </a:spcBef>
              <a:buNone/>
            </a:pPr>
            <a:r>
              <a:rPr lang="ru-RU" sz="1200" b="1" dirty="0">
                <a:solidFill>
                  <a:srgbClr val="000000"/>
                </a:solidFill>
                <a:effectLst>
                  <a:glow rad="1270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3. СБЕРЕГАЙ</a:t>
            </a:r>
          </a:p>
          <a:p>
            <a:pPr lvl="0" eaLnBrk="1" hangingPunct="1">
              <a:spcBef>
                <a:spcPts val="0"/>
              </a:spcBef>
              <a:buNone/>
            </a:pPr>
            <a:r>
              <a:rPr lang="ru-RU" sz="12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 каждого человека в жизни могут возникнуть непредвиденные обстоятельства -от простых житейских сложностей (сломалась машина) и до более серьёзных ситуаций (человек может лишиться работы, потерять работоспособность). Что бы быть готовым к преодолению жизненных трудностей, нужно подушка </a:t>
            </a:r>
            <a:r>
              <a:rPr lang="ru-RU" sz="1200" b="1" kern="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безопасности</a:t>
            </a:r>
            <a:endParaRPr lang="ru-RU" sz="1200" b="1" kern="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Прямоугольник 2"/>
          <p:cNvSpPr>
            <a:spLocks noChangeArrowheads="1"/>
          </p:cNvSpPr>
          <p:nvPr/>
        </p:nvSpPr>
        <p:spPr bwMode="auto">
          <a:xfrm>
            <a:off x="4716464" y="1779661"/>
            <a:ext cx="4320032" cy="3318744"/>
          </a:xfrm>
          <a:prstGeom prst="rect">
            <a:avLst/>
          </a:prstGeom>
          <a:gradFill flip="none" rotWithShape="1">
            <a:gsLst>
              <a:gs pos="90000">
                <a:schemeClr val="bg1"/>
              </a:gs>
              <a:gs pos="2000">
                <a:srgbClr val="FFCC66"/>
              </a:gs>
              <a:gs pos="56000">
                <a:srgbClr val="FFFFCC"/>
              </a:gs>
              <a:gs pos="28000">
                <a:schemeClr val="accent6">
                  <a:lumMod val="60000"/>
                  <a:lumOff val="40000"/>
                </a:schemeClr>
              </a:gs>
            </a:gsLst>
            <a:lin ang="2700000" scaled="1"/>
            <a:tileRect/>
          </a:gradFill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86249" tIns="43124" rIns="86249" bIns="43124">
            <a:spAutoFit/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lvl="0" eaLnBrk="1" hangingPunct="1">
              <a:spcBef>
                <a:spcPts val="0"/>
              </a:spcBef>
              <a:buNone/>
            </a:pPr>
            <a:r>
              <a:rPr lang="ru-RU" sz="1200" b="1" dirty="0">
                <a:solidFill>
                  <a:srgbClr val="000000"/>
                </a:solidFill>
                <a:effectLst>
                  <a:glow rad="1270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4. СРАВНИВАЙ </a:t>
            </a:r>
          </a:p>
          <a:p>
            <a:pPr lvl="0" eaLnBrk="1" hangingPunct="1">
              <a:spcBef>
                <a:spcPts val="0"/>
              </a:spcBef>
              <a:buNone/>
            </a:pPr>
            <a:r>
              <a:rPr lang="ru-RU" sz="12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 выборе финансовой услуги сравни предложения различных финансовых учреждений, изучи условия нескольких аналогичных финансовых институтов, выбери наиболее оптимальный, соответствующий твоим ожиданиям вариант.</a:t>
            </a:r>
          </a:p>
          <a:p>
            <a:pPr lvl="0" eaLnBrk="1" hangingPunct="1">
              <a:spcBef>
                <a:spcPts val="0"/>
              </a:spcBef>
              <a:buNone/>
            </a:pPr>
            <a:r>
              <a:rPr lang="ru-RU" altLang="ru-RU" sz="1200" b="1" dirty="0">
                <a:solidFill>
                  <a:srgbClr val="000000"/>
                </a:solidFill>
                <a:effectLst>
                  <a:glow rad="1270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5. ОЦЕНИВАЙ РИСКИ</a:t>
            </a:r>
          </a:p>
          <a:p>
            <a:pPr lvl="0" eaLnBrk="1" hangingPunct="1">
              <a:spcBef>
                <a:spcPts val="0"/>
              </a:spcBef>
              <a:buNone/>
            </a:pPr>
            <a:r>
              <a:rPr lang="ru-RU" sz="12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 принятии финансового решения следует всегда помнить о личностной ответственности. По отношению ко всем финансовым инструментам: чем выше доходность, тем выше риск</a:t>
            </a:r>
            <a:r>
              <a:rPr lang="ru-RU" sz="1200" b="1" kern="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lvl="0" eaLnBrk="1" hangingPunct="1">
              <a:spcBef>
                <a:spcPts val="0"/>
              </a:spcBef>
              <a:buNone/>
            </a:pPr>
            <a:endParaRPr lang="ru-RU" sz="1200" b="1" kern="0" dirty="0">
              <a:solidFill>
                <a:prstClr val="black"/>
              </a:solidFill>
              <a:effectLst>
                <a:glow rad="1270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/>
              <a:cs typeface="Times New Roman" pitchFamily="18" charset="0"/>
            </a:endParaRPr>
          </a:p>
          <a:p>
            <a:pPr lvl="0" eaLnBrk="1" hangingPunct="1">
              <a:spcBef>
                <a:spcPts val="0"/>
              </a:spcBef>
              <a:buNone/>
            </a:pPr>
            <a:endParaRPr lang="ru-RU" sz="1200" b="1" kern="0" dirty="0" smtClean="0">
              <a:solidFill>
                <a:prstClr val="black"/>
              </a:solidFill>
              <a:effectLst>
                <a:glow rad="1270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/>
              <a:cs typeface="Times New Roman" pitchFamily="18" charset="0"/>
            </a:endParaRPr>
          </a:p>
          <a:p>
            <a:pPr lvl="0" eaLnBrk="1" hangingPunct="1">
              <a:spcBef>
                <a:spcPts val="0"/>
              </a:spcBef>
              <a:buNone/>
            </a:pPr>
            <a:endParaRPr lang="ru-RU" sz="1200" b="1" kern="0" dirty="0">
              <a:solidFill>
                <a:prstClr val="black"/>
              </a:solidFill>
              <a:effectLst>
                <a:glow rad="1270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/>
              <a:cs typeface="Times New Roman" pitchFamily="18" charset="0"/>
            </a:endParaRPr>
          </a:p>
          <a:p>
            <a:pPr lvl="0" eaLnBrk="1" hangingPunct="1">
              <a:spcBef>
                <a:spcPts val="0"/>
              </a:spcBef>
              <a:buNone/>
            </a:pPr>
            <a:endParaRPr lang="ru-RU" sz="1200" b="1" kern="0" dirty="0" smtClean="0">
              <a:solidFill>
                <a:prstClr val="black"/>
              </a:solidFill>
              <a:effectLst>
                <a:glow rad="1270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/>
              <a:cs typeface="Times New Roman" pitchFamily="18" charset="0"/>
            </a:endParaRPr>
          </a:p>
          <a:p>
            <a:pPr lvl="0" eaLnBrk="1" hangingPunct="1">
              <a:spcBef>
                <a:spcPts val="0"/>
              </a:spcBef>
              <a:buNone/>
            </a:pPr>
            <a:endParaRPr lang="ru-RU" sz="1200" b="1" kern="0" dirty="0">
              <a:solidFill>
                <a:prstClr val="black"/>
              </a:solidFill>
              <a:effectLst>
                <a:glow rad="1270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/>
              <a:cs typeface="Times New Roman" pitchFamily="18" charset="0"/>
            </a:endParaRPr>
          </a:p>
          <a:p>
            <a:pPr lvl="0" eaLnBrk="1" hangingPunct="1">
              <a:spcBef>
                <a:spcPts val="0"/>
              </a:spcBef>
              <a:buNone/>
            </a:pPr>
            <a:endParaRPr lang="ru-RU" sz="1200" b="1" kern="0" dirty="0" smtClean="0">
              <a:solidFill>
                <a:prstClr val="black"/>
              </a:solidFill>
              <a:effectLst>
                <a:glow rad="1270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/>
              <a:cs typeface="Times New Roman" pitchFamily="18" charset="0"/>
            </a:endParaRPr>
          </a:p>
        </p:txBody>
      </p:sp>
      <p:pic>
        <p:nvPicPr>
          <p:cNvPr id="13" name="Picture 3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13" y="3867894"/>
            <a:ext cx="4176576" cy="123051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image4.png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100000" contrast="100000"/>
                    </a14:imgEffect>
                  </a14:imgLayer>
                </a14:imgProps>
              </a:ext>
            </a:extLst>
          </a:blip>
          <a:srcRect t="1" b="827"/>
          <a:stretch>
            <a:fillRect/>
          </a:stretch>
        </p:blipFill>
        <p:spPr>
          <a:xfrm>
            <a:off x="107504" y="90867"/>
            <a:ext cx="2088232" cy="1475957"/>
          </a:xfrm>
          <a:prstGeom prst="rect">
            <a:avLst/>
          </a:prstGeom>
          <a:ln w="12700">
            <a:miter lim="400000"/>
          </a:ln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52320" y="96537"/>
            <a:ext cx="1679848" cy="16831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104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3338" y="0"/>
            <a:ext cx="9177337" cy="5143500"/>
          </a:xfrm>
          <a:prstGeom prst="rect">
            <a:avLst/>
          </a:prstGeom>
        </p:spPr>
      </p:pic>
      <p:sp>
        <p:nvSpPr>
          <p:cNvPr id="17" name="Freeform: Shape 18">
            <a:extLst>
              <a:ext uri="{FF2B5EF4-FFF2-40B4-BE49-F238E27FC236}">
                <a16:creationId xmlns="" xmlns:a16="http://schemas.microsoft.com/office/drawing/2014/main" id="{436D8852-B0D4-435B-864C-0FCDD5D5D766}"/>
              </a:ext>
            </a:extLst>
          </p:cNvPr>
          <p:cNvSpPr/>
          <p:nvPr/>
        </p:nvSpPr>
        <p:spPr>
          <a:xfrm>
            <a:off x="-33337" y="-22287"/>
            <a:ext cx="9172854" cy="5186016"/>
          </a:xfrm>
          <a:custGeom>
            <a:avLst/>
            <a:gdLst>
              <a:gd name="connsiteX0" fmla="*/ 0 w 12193587"/>
              <a:gd name="connsiteY0" fmla="*/ 13662769 h 13716000"/>
              <a:gd name="connsiteX1" fmla="*/ 92200 w 12193587"/>
              <a:gd name="connsiteY1" fmla="*/ 13716000 h 13716000"/>
              <a:gd name="connsiteX2" fmla="*/ 0 w 12193587"/>
              <a:gd name="connsiteY2" fmla="*/ 13716000 h 13716000"/>
              <a:gd name="connsiteX3" fmla="*/ 0 w 12193587"/>
              <a:gd name="connsiteY3" fmla="*/ 12224745 h 13716000"/>
              <a:gd name="connsiteX4" fmla="*/ 2582930 w 12193587"/>
              <a:gd name="connsiteY4" fmla="*/ 13716000 h 13716000"/>
              <a:gd name="connsiteX5" fmla="*/ 2274958 w 12193587"/>
              <a:gd name="connsiteY5" fmla="*/ 13716000 h 13716000"/>
              <a:gd name="connsiteX6" fmla="*/ 0 w 12193587"/>
              <a:gd name="connsiteY6" fmla="*/ 12402553 h 13716000"/>
              <a:gd name="connsiteX7" fmla="*/ 0 w 12193587"/>
              <a:gd name="connsiteY7" fmla="*/ 10786720 h 13716000"/>
              <a:gd name="connsiteX8" fmla="*/ 5073663 w 12193587"/>
              <a:gd name="connsiteY8" fmla="*/ 13716000 h 13716000"/>
              <a:gd name="connsiteX9" fmla="*/ 4765689 w 12193587"/>
              <a:gd name="connsiteY9" fmla="*/ 13716000 h 13716000"/>
              <a:gd name="connsiteX10" fmla="*/ 0 w 12193587"/>
              <a:gd name="connsiteY10" fmla="*/ 10964528 h 13716000"/>
              <a:gd name="connsiteX11" fmla="*/ 0 w 12193587"/>
              <a:gd name="connsiteY11" fmla="*/ 9348695 h 13716000"/>
              <a:gd name="connsiteX12" fmla="*/ 7564394 w 12193587"/>
              <a:gd name="connsiteY12" fmla="*/ 13716000 h 13716000"/>
              <a:gd name="connsiteX13" fmla="*/ 7256419 w 12193587"/>
              <a:gd name="connsiteY13" fmla="*/ 13716000 h 13716000"/>
              <a:gd name="connsiteX14" fmla="*/ 0 w 12193587"/>
              <a:gd name="connsiteY14" fmla="*/ 9526505 h 13716000"/>
              <a:gd name="connsiteX15" fmla="*/ 0 w 12193587"/>
              <a:gd name="connsiteY15" fmla="*/ 7910670 h 13716000"/>
              <a:gd name="connsiteX16" fmla="*/ 10055127 w 12193587"/>
              <a:gd name="connsiteY16" fmla="*/ 13716000 h 13716000"/>
              <a:gd name="connsiteX17" fmla="*/ 9747152 w 12193587"/>
              <a:gd name="connsiteY17" fmla="*/ 13716000 h 13716000"/>
              <a:gd name="connsiteX18" fmla="*/ 0 w 12193587"/>
              <a:gd name="connsiteY18" fmla="*/ 8088480 h 13716000"/>
              <a:gd name="connsiteX19" fmla="*/ 1535407 w 12193587"/>
              <a:gd name="connsiteY19" fmla="*/ 3222847 h 13716000"/>
              <a:gd name="connsiteX20" fmla="*/ 989716 w 12193587"/>
              <a:gd name="connsiteY20" fmla="*/ 4168010 h 13716000"/>
              <a:gd name="connsiteX21" fmla="*/ 9500263 w 12193587"/>
              <a:gd name="connsiteY21" fmla="*/ 9081576 h 13716000"/>
              <a:gd name="connsiteX22" fmla="*/ 10045953 w 12193587"/>
              <a:gd name="connsiteY22" fmla="*/ 8136413 h 13716000"/>
              <a:gd name="connsiteX23" fmla="*/ 1309809 w 12193587"/>
              <a:gd name="connsiteY23" fmla="*/ 1654574 h 13716000"/>
              <a:gd name="connsiteX24" fmla="*/ 764119 w 12193587"/>
              <a:gd name="connsiteY24" fmla="*/ 2599736 h 13716000"/>
              <a:gd name="connsiteX25" fmla="*/ 10971227 w 12193587"/>
              <a:gd name="connsiteY25" fmla="*/ 8492812 h 13716000"/>
              <a:gd name="connsiteX26" fmla="*/ 11516917 w 12193587"/>
              <a:gd name="connsiteY26" fmla="*/ 7547649 h 13716000"/>
              <a:gd name="connsiteX27" fmla="*/ 10897661 w 12193587"/>
              <a:gd name="connsiteY27" fmla="*/ 0 h 13716000"/>
              <a:gd name="connsiteX28" fmla="*/ 11205649 w 12193587"/>
              <a:gd name="connsiteY28" fmla="*/ 0 h 13716000"/>
              <a:gd name="connsiteX29" fmla="*/ 12193587 w 12193587"/>
              <a:gd name="connsiteY29" fmla="*/ 570387 h 13716000"/>
              <a:gd name="connsiteX30" fmla="*/ 12193587 w 12193587"/>
              <a:gd name="connsiteY30" fmla="*/ 748203 h 13716000"/>
              <a:gd name="connsiteX31" fmla="*/ 8406930 w 12193587"/>
              <a:gd name="connsiteY31" fmla="*/ 0 h 13716000"/>
              <a:gd name="connsiteX32" fmla="*/ 8714903 w 12193587"/>
              <a:gd name="connsiteY32" fmla="*/ 0 h 13716000"/>
              <a:gd name="connsiteX33" fmla="*/ 12193587 w 12193587"/>
              <a:gd name="connsiteY33" fmla="*/ 2008420 h 13716000"/>
              <a:gd name="connsiteX34" fmla="*/ 12193587 w 12193587"/>
              <a:gd name="connsiteY34" fmla="*/ 2186228 h 13716000"/>
              <a:gd name="connsiteX35" fmla="*/ 5916200 w 12193587"/>
              <a:gd name="connsiteY35" fmla="*/ 0 h 13716000"/>
              <a:gd name="connsiteX36" fmla="*/ 6224170 w 12193587"/>
              <a:gd name="connsiteY36" fmla="*/ 0 h 13716000"/>
              <a:gd name="connsiteX37" fmla="*/ 12193587 w 12193587"/>
              <a:gd name="connsiteY37" fmla="*/ 3446446 h 13716000"/>
              <a:gd name="connsiteX38" fmla="*/ 12193587 w 12193587"/>
              <a:gd name="connsiteY38" fmla="*/ 3624253 h 13716000"/>
              <a:gd name="connsiteX39" fmla="*/ 3425469 w 12193587"/>
              <a:gd name="connsiteY39" fmla="*/ 0 h 13716000"/>
              <a:gd name="connsiteX40" fmla="*/ 3733441 w 12193587"/>
              <a:gd name="connsiteY40" fmla="*/ 0 h 13716000"/>
              <a:gd name="connsiteX41" fmla="*/ 12193587 w 12193587"/>
              <a:gd name="connsiteY41" fmla="*/ 4884469 h 13716000"/>
              <a:gd name="connsiteX42" fmla="*/ 12193587 w 12193587"/>
              <a:gd name="connsiteY42" fmla="*/ 5062277 h 13716000"/>
              <a:gd name="connsiteX43" fmla="*/ 0 w 12193587"/>
              <a:gd name="connsiteY43" fmla="*/ 0 h 13716000"/>
              <a:gd name="connsiteX44" fmla="*/ 1317471 w 12193587"/>
              <a:gd name="connsiteY44" fmla="*/ 0 h 13716000"/>
              <a:gd name="connsiteX45" fmla="*/ 1298781 w 12193587"/>
              <a:gd name="connsiteY45" fmla="*/ 32373 h 13716000"/>
              <a:gd name="connsiteX46" fmla="*/ 12193587 w 12193587"/>
              <a:gd name="connsiteY46" fmla="*/ 6322493 h 13716000"/>
              <a:gd name="connsiteX47" fmla="*/ 12193587 w 12193587"/>
              <a:gd name="connsiteY47" fmla="*/ 6500301 h 13716000"/>
              <a:gd name="connsiteX48" fmla="*/ 1221788 w 12193587"/>
              <a:gd name="connsiteY48" fmla="*/ 165730 h 13716000"/>
              <a:gd name="connsiteX49" fmla="*/ 676098 w 12193587"/>
              <a:gd name="connsiteY49" fmla="*/ 1110893 h 13716000"/>
              <a:gd name="connsiteX50" fmla="*/ 12193587 w 12193587"/>
              <a:gd name="connsiteY50" fmla="*/ 7760518 h 13716000"/>
              <a:gd name="connsiteX51" fmla="*/ 12193587 w 12193587"/>
              <a:gd name="connsiteY51" fmla="*/ 13690424 h 13716000"/>
              <a:gd name="connsiteX52" fmla="*/ 0 w 12193587"/>
              <a:gd name="connsiteY52" fmla="*/ 6650454 h 13716000"/>
              <a:gd name="connsiteX53" fmla="*/ 0 w 12193587"/>
              <a:gd name="connsiteY53" fmla="*/ 6472646 h 13716000"/>
              <a:gd name="connsiteX54" fmla="*/ 9103179 w 12193587"/>
              <a:gd name="connsiteY54" fmla="*/ 11728369 h 13716000"/>
              <a:gd name="connsiteX55" fmla="*/ 9648869 w 12193587"/>
              <a:gd name="connsiteY55" fmla="*/ 10783206 h 13716000"/>
              <a:gd name="connsiteX56" fmla="*/ 0 w 12193587"/>
              <a:gd name="connsiteY56" fmla="*/ 5212430 h 13716000"/>
              <a:gd name="connsiteX57" fmla="*/ 0 w 12193587"/>
              <a:gd name="connsiteY57" fmla="*/ 5034622 h 13716000"/>
              <a:gd name="connsiteX58" fmla="*/ 10436566 w 12193587"/>
              <a:gd name="connsiteY58" fmla="*/ 11060175 h 13716000"/>
              <a:gd name="connsiteX59" fmla="*/ 10982256 w 12193587"/>
              <a:gd name="connsiteY59" fmla="*/ 10115012 h 13716000"/>
              <a:gd name="connsiteX60" fmla="*/ 0 w 12193587"/>
              <a:gd name="connsiteY60" fmla="*/ 3774404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193587" h="13716000">
                <a:moveTo>
                  <a:pt x="0" y="13662769"/>
                </a:moveTo>
                <a:lnTo>
                  <a:pt x="92200" y="13716000"/>
                </a:lnTo>
                <a:lnTo>
                  <a:pt x="0" y="13716000"/>
                </a:lnTo>
                <a:close/>
                <a:moveTo>
                  <a:pt x="0" y="12224745"/>
                </a:moveTo>
                <a:lnTo>
                  <a:pt x="2582930" y="13716000"/>
                </a:lnTo>
                <a:lnTo>
                  <a:pt x="2274958" y="13716000"/>
                </a:lnTo>
                <a:lnTo>
                  <a:pt x="0" y="12402553"/>
                </a:lnTo>
                <a:close/>
                <a:moveTo>
                  <a:pt x="0" y="10786720"/>
                </a:moveTo>
                <a:lnTo>
                  <a:pt x="5073663" y="13716000"/>
                </a:lnTo>
                <a:lnTo>
                  <a:pt x="4765689" y="13716000"/>
                </a:lnTo>
                <a:lnTo>
                  <a:pt x="0" y="10964528"/>
                </a:lnTo>
                <a:close/>
                <a:moveTo>
                  <a:pt x="0" y="9348695"/>
                </a:moveTo>
                <a:lnTo>
                  <a:pt x="7564394" y="13716000"/>
                </a:lnTo>
                <a:lnTo>
                  <a:pt x="7256419" y="13716000"/>
                </a:lnTo>
                <a:lnTo>
                  <a:pt x="0" y="9526505"/>
                </a:lnTo>
                <a:close/>
                <a:moveTo>
                  <a:pt x="0" y="7910670"/>
                </a:moveTo>
                <a:lnTo>
                  <a:pt x="10055127" y="13716000"/>
                </a:lnTo>
                <a:lnTo>
                  <a:pt x="9747152" y="13716000"/>
                </a:lnTo>
                <a:lnTo>
                  <a:pt x="0" y="8088480"/>
                </a:lnTo>
                <a:close/>
                <a:moveTo>
                  <a:pt x="1535407" y="3222847"/>
                </a:moveTo>
                <a:lnTo>
                  <a:pt x="989716" y="4168010"/>
                </a:lnTo>
                <a:lnTo>
                  <a:pt x="9500263" y="9081576"/>
                </a:lnTo>
                <a:lnTo>
                  <a:pt x="10045953" y="8136413"/>
                </a:lnTo>
                <a:close/>
                <a:moveTo>
                  <a:pt x="1309809" y="1654574"/>
                </a:moveTo>
                <a:lnTo>
                  <a:pt x="764119" y="2599736"/>
                </a:lnTo>
                <a:lnTo>
                  <a:pt x="10971227" y="8492812"/>
                </a:lnTo>
                <a:lnTo>
                  <a:pt x="11516917" y="7547649"/>
                </a:lnTo>
                <a:close/>
                <a:moveTo>
                  <a:pt x="10897661" y="0"/>
                </a:moveTo>
                <a:lnTo>
                  <a:pt x="11205649" y="0"/>
                </a:lnTo>
                <a:lnTo>
                  <a:pt x="12193587" y="570387"/>
                </a:lnTo>
                <a:lnTo>
                  <a:pt x="12193587" y="748203"/>
                </a:lnTo>
                <a:close/>
                <a:moveTo>
                  <a:pt x="8406930" y="0"/>
                </a:moveTo>
                <a:lnTo>
                  <a:pt x="8714903" y="0"/>
                </a:lnTo>
                <a:lnTo>
                  <a:pt x="12193587" y="2008420"/>
                </a:lnTo>
                <a:lnTo>
                  <a:pt x="12193587" y="2186228"/>
                </a:lnTo>
                <a:close/>
                <a:moveTo>
                  <a:pt x="5916200" y="0"/>
                </a:moveTo>
                <a:lnTo>
                  <a:pt x="6224170" y="0"/>
                </a:lnTo>
                <a:lnTo>
                  <a:pt x="12193587" y="3446446"/>
                </a:lnTo>
                <a:lnTo>
                  <a:pt x="12193587" y="3624253"/>
                </a:lnTo>
                <a:close/>
                <a:moveTo>
                  <a:pt x="3425469" y="0"/>
                </a:moveTo>
                <a:lnTo>
                  <a:pt x="3733441" y="0"/>
                </a:lnTo>
                <a:lnTo>
                  <a:pt x="12193587" y="4884469"/>
                </a:lnTo>
                <a:lnTo>
                  <a:pt x="12193587" y="5062277"/>
                </a:lnTo>
                <a:close/>
                <a:moveTo>
                  <a:pt x="0" y="0"/>
                </a:moveTo>
                <a:lnTo>
                  <a:pt x="1317471" y="0"/>
                </a:lnTo>
                <a:lnTo>
                  <a:pt x="1298781" y="32373"/>
                </a:lnTo>
                <a:lnTo>
                  <a:pt x="12193587" y="6322493"/>
                </a:lnTo>
                <a:lnTo>
                  <a:pt x="12193587" y="6500301"/>
                </a:lnTo>
                <a:lnTo>
                  <a:pt x="1221788" y="165730"/>
                </a:lnTo>
                <a:lnTo>
                  <a:pt x="676098" y="1110893"/>
                </a:lnTo>
                <a:lnTo>
                  <a:pt x="12193587" y="7760518"/>
                </a:lnTo>
                <a:lnTo>
                  <a:pt x="12193587" y="13690424"/>
                </a:lnTo>
                <a:lnTo>
                  <a:pt x="0" y="6650454"/>
                </a:lnTo>
                <a:lnTo>
                  <a:pt x="0" y="6472646"/>
                </a:lnTo>
                <a:lnTo>
                  <a:pt x="9103179" y="11728369"/>
                </a:lnTo>
                <a:lnTo>
                  <a:pt x="9648869" y="10783206"/>
                </a:lnTo>
                <a:lnTo>
                  <a:pt x="0" y="5212430"/>
                </a:lnTo>
                <a:lnTo>
                  <a:pt x="0" y="5034622"/>
                </a:lnTo>
                <a:lnTo>
                  <a:pt x="10436566" y="11060175"/>
                </a:lnTo>
                <a:lnTo>
                  <a:pt x="10982256" y="10115012"/>
                </a:lnTo>
                <a:lnTo>
                  <a:pt x="0" y="3774404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5000"/>
                </a:schemeClr>
              </a:gs>
              <a:gs pos="35000">
                <a:schemeClr val="accent2">
                  <a:alpha val="75000"/>
                </a:schemeClr>
              </a:gs>
              <a:gs pos="79000">
                <a:schemeClr val="accent3">
                  <a:alpha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453" tIns="34289" rIns="68453" bIns="34289" rtlCol="0" anchor="ctr"/>
          <a:lstStyle/>
          <a:p>
            <a:pPr algn="ctr" defTabSz="342137"/>
            <a:endParaRPr lang="vi-VN" sz="700" dirty="0">
              <a:solidFill>
                <a:prstClr val="white"/>
              </a:solidFill>
            </a:endParaRPr>
          </a:p>
        </p:txBody>
      </p:sp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539751" y="627460"/>
            <a:ext cx="7997825" cy="3786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ru-RU" sz="2800">
                <a:solidFill>
                  <a:schemeClr val="bg2"/>
                </a:solidFill>
                <a:latin typeface="Times New Roman" pitchFamily="18" charset="0"/>
              </a:rPr>
              <a:t/>
            </a:r>
            <a:br>
              <a:rPr lang="ru-RU" sz="2800">
                <a:solidFill>
                  <a:schemeClr val="bg2"/>
                </a:solidFill>
                <a:latin typeface="Times New Roman" pitchFamily="18" charset="0"/>
              </a:rPr>
            </a:br>
            <a:endParaRPr lang="ru-RU" sz="2800">
              <a:solidFill>
                <a:schemeClr val="bg2"/>
              </a:solidFill>
              <a:latin typeface="Times New Roman" pitchFamily="18" charset="0"/>
            </a:endParaRPr>
          </a:p>
        </p:txBody>
      </p:sp>
      <p:sp>
        <p:nvSpPr>
          <p:cNvPr id="15" name="Freeform 39"/>
          <p:cNvSpPr>
            <a:spLocks noEditPoints="1"/>
          </p:cNvSpPr>
          <p:nvPr/>
        </p:nvSpPr>
        <p:spPr bwMode="auto">
          <a:xfrm>
            <a:off x="1331640" y="51471"/>
            <a:ext cx="6768752" cy="864095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9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УЧАСТИЕ ФИНАНСОВОГО УПРАВЛЕНИЯ АДМИНИСТРАЦИИ ГОРОДА КОМСОМОЛЬСКА-НА-АМУРЕ </a:t>
            </a: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9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 ХАБАРОВСКОГО КРАЯ В ЕЖЕГОДНОМ КОНКУРСЕ</a:t>
            </a:r>
            <a:endParaRPr lang="ru-RU" altLang="ru-RU" sz="19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98846" y="915566"/>
            <a:ext cx="87129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altLang="ru-RU" b="1" dirty="0" smtClean="0">
                <a:solidFill>
                  <a:srgbClr val="000000"/>
                </a:solidFill>
                <a:effectLst>
                  <a:glow rad="1270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КРАЕВОЙ КОНКУРС ПО ПРЕДОСТАВЛЕНИЮ БЮДЖЕТА ДЛЯ ГРАЖДАН</a:t>
            </a:r>
          </a:p>
          <a:p>
            <a:pPr algn="ctr"/>
            <a:r>
              <a:rPr lang="ru-RU" altLang="ru-RU" b="1" dirty="0" smtClean="0">
                <a:solidFill>
                  <a:srgbClr val="000000"/>
                </a:solidFill>
                <a:effectLst>
                  <a:glow rad="1270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В 2024 ГОДУ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107504" y="1779663"/>
            <a:ext cx="424847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rgbClr val="000000"/>
                </a:solidFill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ПОБЕДИТЕЛЬ  </a:t>
            </a:r>
            <a:endParaRPr lang="ru-RU" sz="2000" i="1" dirty="0" smtClean="0">
              <a:solidFill>
                <a:srgbClr val="000000"/>
              </a:solidFill>
              <a:effectLst>
                <a:glow rad="101600">
                  <a:schemeClr val="accent1">
                    <a:satMod val="175000"/>
                    <a:alpha val="40000"/>
                  </a:schemeClr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000" b="1" i="1" dirty="0" smtClean="0">
                <a:solidFill>
                  <a:srgbClr val="000000"/>
                </a:solidFill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В НОМИНАЦИИ «СОВРЕМЕННЫЕ ФОРМЫ ПРЕДОСТАВЛЕНИЯ ПРОЕКТА МЕСТНОГО БЮДЖЕТА ДЛЯ ГРАЖДАН»</a:t>
            </a:r>
            <a:endParaRPr lang="ru-RU" sz="2000" b="1" dirty="0">
              <a:effectLst>
                <a:glow rad="101600">
                  <a:schemeClr val="accent1">
                    <a:satMod val="175000"/>
                    <a:alpha val="40000"/>
                  </a:schemeClr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1187625" y="2427734"/>
            <a:ext cx="165618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35497" y="3651870"/>
            <a:ext cx="2232247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ru-RU" sz="1400" i="1" dirty="0">
              <a:solidFill>
                <a:srgbClr val="000000"/>
              </a:solidFill>
              <a:effectLst>
                <a:glow rad="127000">
                  <a:schemeClr val="tx2">
                    <a:lumMod val="40000"/>
                    <a:lumOff val="60000"/>
                  </a:schemeClr>
                </a:glow>
              </a:effectLst>
              <a:latin typeface="Calibri" pitchFamily="34" charset="0"/>
              <a:cs typeface="Times New Roman" pitchFamily="18" charset="0"/>
            </a:endParaRPr>
          </a:p>
          <a:p>
            <a:pPr algn="ctr"/>
            <a:endParaRPr lang="ru-RU" sz="1400" i="1" dirty="0" smtClean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/>
            <a:endParaRPr lang="ru-RU" sz="1400" i="1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/>
            <a:endParaRPr lang="ru-RU" sz="1400" i="1" dirty="0"/>
          </a:p>
        </p:txBody>
      </p:sp>
      <p:sp>
        <p:nvSpPr>
          <p:cNvPr id="9" name="Прямоугольник 8"/>
          <p:cNvSpPr/>
          <p:nvPr/>
        </p:nvSpPr>
        <p:spPr>
          <a:xfrm>
            <a:off x="4355976" y="1489015"/>
            <a:ext cx="44644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endParaRPr lang="ru-RU" sz="1400" b="1" i="1" dirty="0" smtClean="0">
              <a:solidFill>
                <a:srgbClr val="000000"/>
              </a:solidFill>
              <a:effectLst>
                <a:glow rad="101600">
                  <a:srgbClr val="4F81BD">
                    <a:satMod val="175000"/>
                    <a:alpha val="40000"/>
                  </a:srgbClr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/>
            <a:endParaRPr lang="ru-RU" sz="1400" b="1" dirty="0">
              <a:solidFill>
                <a:prstClr val="black"/>
              </a:solidFill>
              <a:effectLst>
                <a:glow rad="101600">
                  <a:srgbClr val="4F81BD">
                    <a:satMod val="175000"/>
                    <a:alpha val="40000"/>
                  </a:srgbClr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Рисунок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952" y="1635646"/>
            <a:ext cx="2475514" cy="3346963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5365" y="1635646"/>
            <a:ext cx="2432248" cy="33469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612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" y="-8658"/>
            <a:ext cx="9177337" cy="5143500"/>
          </a:xfrm>
          <a:prstGeom prst="rect">
            <a:avLst/>
          </a:prstGeom>
        </p:spPr>
      </p:pic>
      <p:sp>
        <p:nvSpPr>
          <p:cNvPr id="17" name="Freeform: Shape 18">
            <a:extLst>
              <a:ext uri="{FF2B5EF4-FFF2-40B4-BE49-F238E27FC236}">
                <a16:creationId xmlns="" xmlns:a16="http://schemas.microsoft.com/office/drawing/2014/main" id="{436D8852-B0D4-435B-864C-0FCDD5D5D766}"/>
              </a:ext>
            </a:extLst>
          </p:cNvPr>
          <p:cNvSpPr/>
          <p:nvPr/>
        </p:nvSpPr>
        <p:spPr>
          <a:xfrm>
            <a:off x="-9915" y="67590"/>
            <a:ext cx="9172854" cy="5186016"/>
          </a:xfrm>
          <a:custGeom>
            <a:avLst/>
            <a:gdLst>
              <a:gd name="connsiteX0" fmla="*/ 0 w 12193587"/>
              <a:gd name="connsiteY0" fmla="*/ 13662769 h 13716000"/>
              <a:gd name="connsiteX1" fmla="*/ 92200 w 12193587"/>
              <a:gd name="connsiteY1" fmla="*/ 13716000 h 13716000"/>
              <a:gd name="connsiteX2" fmla="*/ 0 w 12193587"/>
              <a:gd name="connsiteY2" fmla="*/ 13716000 h 13716000"/>
              <a:gd name="connsiteX3" fmla="*/ 0 w 12193587"/>
              <a:gd name="connsiteY3" fmla="*/ 12224745 h 13716000"/>
              <a:gd name="connsiteX4" fmla="*/ 2582930 w 12193587"/>
              <a:gd name="connsiteY4" fmla="*/ 13716000 h 13716000"/>
              <a:gd name="connsiteX5" fmla="*/ 2274958 w 12193587"/>
              <a:gd name="connsiteY5" fmla="*/ 13716000 h 13716000"/>
              <a:gd name="connsiteX6" fmla="*/ 0 w 12193587"/>
              <a:gd name="connsiteY6" fmla="*/ 12402553 h 13716000"/>
              <a:gd name="connsiteX7" fmla="*/ 0 w 12193587"/>
              <a:gd name="connsiteY7" fmla="*/ 10786720 h 13716000"/>
              <a:gd name="connsiteX8" fmla="*/ 5073663 w 12193587"/>
              <a:gd name="connsiteY8" fmla="*/ 13716000 h 13716000"/>
              <a:gd name="connsiteX9" fmla="*/ 4765689 w 12193587"/>
              <a:gd name="connsiteY9" fmla="*/ 13716000 h 13716000"/>
              <a:gd name="connsiteX10" fmla="*/ 0 w 12193587"/>
              <a:gd name="connsiteY10" fmla="*/ 10964528 h 13716000"/>
              <a:gd name="connsiteX11" fmla="*/ 0 w 12193587"/>
              <a:gd name="connsiteY11" fmla="*/ 9348695 h 13716000"/>
              <a:gd name="connsiteX12" fmla="*/ 7564394 w 12193587"/>
              <a:gd name="connsiteY12" fmla="*/ 13716000 h 13716000"/>
              <a:gd name="connsiteX13" fmla="*/ 7256419 w 12193587"/>
              <a:gd name="connsiteY13" fmla="*/ 13716000 h 13716000"/>
              <a:gd name="connsiteX14" fmla="*/ 0 w 12193587"/>
              <a:gd name="connsiteY14" fmla="*/ 9526505 h 13716000"/>
              <a:gd name="connsiteX15" fmla="*/ 0 w 12193587"/>
              <a:gd name="connsiteY15" fmla="*/ 7910670 h 13716000"/>
              <a:gd name="connsiteX16" fmla="*/ 10055127 w 12193587"/>
              <a:gd name="connsiteY16" fmla="*/ 13716000 h 13716000"/>
              <a:gd name="connsiteX17" fmla="*/ 9747152 w 12193587"/>
              <a:gd name="connsiteY17" fmla="*/ 13716000 h 13716000"/>
              <a:gd name="connsiteX18" fmla="*/ 0 w 12193587"/>
              <a:gd name="connsiteY18" fmla="*/ 8088480 h 13716000"/>
              <a:gd name="connsiteX19" fmla="*/ 1535407 w 12193587"/>
              <a:gd name="connsiteY19" fmla="*/ 3222847 h 13716000"/>
              <a:gd name="connsiteX20" fmla="*/ 989716 w 12193587"/>
              <a:gd name="connsiteY20" fmla="*/ 4168010 h 13716000"/>
              <a:gd name="connsiteX21" fmla="*/ 9500263 w 12193587"/>
              <a:gd name="connsiteY21" fmla="*/ 9081576 h 13716000"/>
              <a:gd name="connsiteX22" fmla="*/ 10045953 w 12193587"/>
              <a:gd name="connsiteY22" fmla="*/ 8136413 h 13716000"/>
              <a:gd name="connsiteX23" fmla="*/ 1309809 w 12193587"/>
              <a:gd name="connsiteY23" fmla="*/ 1654574 h 13716000"/>
              <a:gd name="connsiteX24" fmla="*/ 764119 w 12193587"/>
              <a:gd name="connsiteY24" fmla="*/ 2599736 h 13716000"/>
              <a:gd name="connsiteX25" fmla="*/ 10971227 w 12193587"/>
              <a:gd name="connsiteY25" fmla="*/ 8492812 h 13716000"/>
              <a:gd name="connsiteX26" fmla="*/ 11516917 w 12193587"/>
              <a:gd name="connsiteY26" fmla="*/ 7547649 h 13716000"/>
              <a:gd name="connsiteX27" fmla="*/ 10897661 w 12193587"/>
              <a:gd name="connsiteY27" fmla="*/ 0 h 13716000"/>
              <a:gd name="connsiteX28" fmla="*/ 11205649 w 12193587"/>
              <a:gd name="connsiteY28" fmla="*/ 0 h 13716000"/>
              <a:gd name="connsiteX29" fmla="*/ 12193587 w 12193587"/>
              <a:gd name="connsiteY29" fmla="*/ 570387 h 13716000"/>
              <a:gd name="connsiteX30" fmla="*/ 12193587 w 12193587"/>
              <a:gd name="connsiteY30" fmla="*/ 748203 h 13716000"/>
              <a:gd name="connsiteX31" fmla="*/ 8406930 w 12193587"/>
              <a:gd name="connsiteY31" fmla="*/ 0 h 13716000"/>
              <a:gd name="connsiteX32" fmla="*/ 8714903 w 12193587"/>
              <a:gd name="connsiteY32" fmla="*/ 0 h 13716000"/>
              <a:gd name="connsiteX33" fmla="*/ 12193587 w 12193587"/>
              <a:gd name="connsiteY33" fmla="*/ 2008420 h 13716000"/>
              <a:gd name="connsiteX34" fmla="*/ 12193587 w 12193587"/>
              <a:gd name="connsiteY34" fmla="*/ 2186228 h 13716000"/>
              <a:gd name="connsiteX35" fmla="*/ 5916200 w 12193587"/>
              <a:gd name="connsiteY35" fmla="*/ 0 h 13716000"/>
              <a:gd name="connsiteX36" fmla="*/ 6224170 w 12193587"/>
              <a:gd name="connsiteY36" fmla="*/ 0 h 13716000"/>
              <a:gd name="connsiteX37" fmla="*/ 12193587 w 12193587"/>
              <a:gd name="connsiteY37" fmla="*/ 3446446 h 13716000"/>
              <a:gd name="connsiteX38" fmla="*/ 12193587 w 12193587"/>
              <a:gd name="connsiteY38" fmla="*/ 3624253 h 13716000"/>
              <a:gd name="connsiteX39" fmla="*/ 3425469 w 12193587"/>
              <a:gd name="connsiteY39" fmla="*/ 0 h 13716000"/>
              <a:gd name="connsiteX40" fmla="*/ 3733441 w 12193587"/>
              <a:gd name="connsiteY40" fmla="*/ 0 h 13716000"/>
              <a:gd name="connsiteX41" fmla="*/ 12193587 w 12193587"/>
              <a:gd name="connsiteY41" fmla="*/ 4884469 h 13716000"/>
              <a:gd name="connsiteX42" fmla="*/ 12193587 w 12193587"/>
              <a:gd name="connsiteY42" fmla="*/ 5062277 h 13716000"/>
              <a:gd name="connsiteX43" fmla="*/ 0 w 12193587"/>
              <a:gd name="connsiteY43" fmla="*/ 0 h 13716000"/>
              <a:gd name="connsiteX44" fmla="*/ 1317471 w 12193587"/>
              <a:gd name="connsiteY44" fmla="*/ 0 h 13716000"/>
              <a:gd name="connsiteX45" fmla="*/ 1298781 w 12193587"/>
              <a:gd name="connsiteY45" fmla="*/ 32373 h 13716000"/>
              <a:gd name="connsiteX46" fmla="*/ 12193587 w 12193587"/>
              <a:gd name="connsiteY46" fmla="*/ 6322493 h 13716000"/>
              <a:gd name="connsiteX47" fmla="*/ 12193587 w 12193587"/>
              <a:gd name="connsiteY47" fmla="*/ 6500301 h 13716000"/>
              <a:gd name="connsiteX48" fmla="*/ 1221788 w 12193587"/>
              <a:gd name="connsiteY48" fmla="*/ 165730 h 13716000"/>
              <a:gd name="connsiteX49" fmla="*/ 676098 w 12193587"/>
              <a:gd name="connsiteY49" fmla="*/ 1110893 h 13716000"/>
              <a:gd name="connsiteX50" fmla="*/ 12193587 w 12193587"/>
              <a:gd name="connsiteY50" fmla="*/ 7760518 h 13716000"/>
              <a:gd name="connsiteX51" fmla="*/ 12193587 w 12193587"/>
              <a:gd name="connsiteY51" fmla="*/ 13690424 h 13716000"/>
              <a:gd name="connsiteX52" fmla="*/ 0 w 12193587"/>
              <a:gd name="connsiteY52" fmla="*/ 6650454 h 13716000"/>
              <a:gd name="connsiteX53" fmla="*/ 0 w 12193587"/>
              <a:gd name="connsiteY53" fmla="*/ 6472646 h 13716000"/>
              <a:gd name="connsiteX54" fmla="*/ 9103179 w 12193587"/>
              <a:gd name="connsiteY54" fmla="*/ 11728369 h 13716000"/>
              <a:gd name="connsiteX55" fmla="*/ 9648869 w 12193587"/>
              <a:gd name="connsiteY55" fmla="*/ 10783206 h 13716000"/>
              <a:gd name="connsiteX56" fmla="*/ 0 w 12193587"/>
              <a:gd name="connsiteY56" fmla="*/ 5212430 h 13716000"/>
              <a:gd name="connsiteX57" fmla="*/ 0 w 12193587"/>
              <a:gd name="connsiteY57" fmla="*/ 5034622 h 13716000"/>
              <a:gd name="connsiteX58" fmla="*/ 10436566 w 12193587"/>
              <a:gd name="connsiteY58" fmla="*/ 11060175 h 13716000"/>
              <a:gd name="connsiteX59" fmla="*/ 10982256 w 12193587"/>
              <a:gd name="connsiteY59" fmla="*/ 10115012 h 13716000"/>
              <a:gd name="connsiteX60" fmla="*/ 0 w 12193587"/>
              <a:gd name="connsiteY60" fmla="*/ 3774404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193587" h="13716000">
                <a:moveTo>
                  <a:pt x="0" y="13662769"/>
                </a:moveTo>
                <a:lnTo>
                  <a:pt x="92200" y="13716000"/>
                </a:lnTo>
                <a:lnTo>
                  <a:pt x="0" y="13716000"/>
                </a:lnTo>
                <a:close/>
                <a:moveTo>
                  <a:pt x="0" y="12224745"/>
                </a:moveTo>
                <a:lnTo>
                  <a:pt x="2582930" y="13716000"/>
                </a:lnTo>
                <a:lnTo>
                  <a:pt x="2274958" y="13716000"/>
                </a:lnTo>
                <a:lnTo>
                  <a:pt x="0" y="12402553"/>
                </a:lnTo>
                <a:close/>
                <a:moveTo>
                  <a:pt x="0" y="10786720"/>
                </a:moveTo>
                <a:lnTo>
                  <a:pt x="5073663" y="13716000"/>
                </a:lnTo>
                <a:lnTo>
                  <a:pt x="4765689" y="13716000"/>
                </a:lnTo>
                <a:lnTo>
                  <a:pt x="0" y="10964528"/>
                </a:lnTo>
                <a:close/>
                <a:moveTo>
                  <a:pt x="0" y="9348695"/>
                </a:moveTo>
                <a:lnTo>
                  <a:pt x="7564394" y="13716000"/>
                </a:lnTo>
                <a:lnTo>
                  <a:pt x="7256419" y="13716000"/>
                </a:lnTo>
                <a:lnTo>
                  <a:pt x="0" y="9526505"/>
                </a:lnTo>
                <a:close/>
                <a:moveTo>
                  <a:pt x="0" y="7910670"/>
                </a:moveTo>
                <a:lnTo>
                  <a:pt x="10055127" y="13716000"/>
                </a:lnTo>
                <a:lnTo>
                  <a:pt x="9747152" y="13716000"/>
                </a:lnTo>
                <a:lnTo>
                  <a:pt x="0" y="8088480"/>
                </a:lnTo>
                <a:close/>
                <a:moveTo>
                  <a:pt x="1535407" y="3222847"/>
                </a:moveTo>
                <a:lnTo>
                  <a:pt x="989716" y="4168010"/>
                </a:lnTo>
                <a:lnTo>
                  <a:pt x="9500263" y="9081576"/>
                </a:lnTo>
                <a:lnTo>
                  <a:pt x="10045953" y="8136413"/>
                </a:lnTo>
                <a:close/>
                <a:moveTo>
                  <a:pt x="1309809" y="1654574"/>
                </a:moveTo>
                <a:lnTo>
                  <a:pt x="764119" y="2599736"/>
                </a:lnTo>
                <a:lnTo>
                  <a:pt x="10971227" y="8492812"/>
                </a:lnTo>
                <a:lnTo>
                  <a:pt x="11516917" y="7547649"/>
                </a:lnTo>
                <a:close/>
                <a:moveTo>
                  <a:pt x="10897661" y="0"/>
                </a:moveTo>
                <a:lnTo>
                  <a:pt x="11205649" y="0"/>
                </a:lnTo>
                <a:lnTo>
                  <a:pt x="12193587" y="570387"/>
                </a:lnTo>
                <a:lnTo>
                  <a:pt x="12193587" y="748203"/>
                </a:lnTo>
                <a:close/>
                <a:moveTo>
                  <a:pt x="8406930" y="0"/>
                </a:moveTo>
                <a:lnTo>
                  <a:pt x="8714903" y="0"/>
                </a:lnTo>
                <a:lnTo>
                  <a:pt x="12193587" y="2008420"/>
                </a:lnTo>
                <a:lnTo>
                  <a:pt x="12193587" y="2186228"/>
                </a:lnTo>
                <a:close/>
                <a:moveTo>
                  <a:pt x="5916200" y="0"/>
                </a:moveTo>
                <a:lnTo>
                  <a:pt x="6224170" y="0"/>
                </a:lnTo>
                <a:lnTo>
                  <a:pt x="12193587" y="3446446"/>
                </a:lnTo>
                <a:lnTo>
                  <a:pt x="12193587" y="3624253"/>
                </a:lnTo>
                <a:close/>
                <a:moveTo>
                  <a:pt x="3425469" y="0"/>
                </a:moveTo>
                <a:lnTo>
                  <a:pt x="3733441" y="0"/>
                </a:lnTo>
                <a:lnTo>
                  <a:pt x="12193587" y="4884469"/>
                </a:lnTo>
                <a:lnTo>
                  <a:pt x="12193587" y="5062277"/>
                </a:lnTo>
                <a:close/>
                <a:moveTo>
                  <a:pt x="0" y="0"/>
                </a:moveTo>
                <a:lnTo>
                  <a:pt x="1317471" y="0"/>
                </a:lnTo>
                <a:lnTo>
                  <a:pt x="1298781" y="32373"/>
                </a:lnTo>
                <a:lnTo>
                  <a:pt x="12193587" y="6322493"/>
                </a:lnTo>
                <a:lnTo>
                  <a:pt x="12193587" y="6500301"/>
                </a:lnTo>
                <a:lnTo>
                  <a:pt x="1221788" y="165730"/>
                </a:lnTo>
                <a:lnTo>
                  <a:pt x="676098" y="1110893"/>
                </a:lnTo>
                <a:lnTo>
                  <a:pt x="12193587" y="7760518"/>
                </a:lnTo>
                <a:lnTo>
                  <a:pt x="12193587" y="13690424"/>
                </a:lnTo>
                <a:lnTo>
                  <a:pt x="0" y="6650454"/>
                </a:lnTo>
                <a:lnTo>
                  <a:pt x="0" y="6472646"/>
                </a:lnTo>
                <a:lnTo>
                  <a:pt x="9103179" y="11728369"/>
                </a:lnTo>
                <a:lnTo>
                  <a:pt x="9648869" y="10783206"/>
                </a:lnTo>
                <a:lnTo>
                  <a:pt x="0" y="5212430"/>
                </a:lnTo>
                <a:lnTo>
                  <a:pt x="0" y="5034622"/>
                </a:lnTo>
                <a:lnTo>
                  <a:pt x="10436566" y="11060175"/>
                </a:lnTo>
                <a:lnTo>
                  <a:pt x="10982256" y="10115012"/>
                </a:lnTo>
                <a:lnTo>
                  <a:pt x="0" y="3774404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5000"/>
                </a:schemeClr>
              </a:gs>
              <a:gs pos="35000">
                <a:schemeClr val="accent2">
                  <a:alpha val="75000"/>
                </a:schemeClr>
              </a:gs>
              <a:gs pos="79000">
                <a:schemeClr val="accent3">
                  <a:alpha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453" tIns="34289" rIns="68453" bIns="34289" rtlCol="0" anchor="ctr"/>
          <a:lstStyle/>
          <a:p>
            <a:pPr algn="ctr" defTabSz="342137"/>
            <a:endParaRPr lang="vi-VN" sz="700" dirty="0">
              <a:solidFill>
                <a:prstClr val="white"/>
              </a:solidFill>
            </a:endParaRPr>
          </a:p>
        </p:txBody>
      </p:sp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539750" y="635377"/>
            <a:ext cx="7997825" cy="3786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ru-RU" sz="2800">
                <a:solidFill>
                  <a:schemeClr val="bg2"/>
                </a:solidFill>
                <a:latin typeface="Times New Roman" pitchFamily="18" charset="0"/>
              </a:rPr>
              <a:t/>
            </a:r>
            <a:br>
              <a:rPr lang="ru-RU" sz="2800">
                <a:solidFill>
                  <a:schemeClr val="bg2"/>
                </a:solidFill>
                <a:latin typeface="Times New Roman" pitchFamily="18" charset="0"/>
              </a:rPr>
            </a:br>
            <a:endParaRPr lang="ru-RU" sz="2800">
              <a:solidFill>
                <a:schemeClr val="bg2"/>
              </a:solidFill>
              <a:latin typeface="Times New Roman" pitchFamily="18" charset="0"/>
            </a:endParaRPr>
          </a:p>
        </p:txBody>
      </p:sp>
      <p:sp>
        <p:nvSpPr>
          <p:cNvPr id="15" name="Freeform 39"/>
          <p:cNvSpPr>
            <a:spLocks noEditPoints="1"/>
          </p:cNvSpPr>
          <p:nvPr/>
        </p:nvSpPr>
        <p:spPr bwMode="auto">
          <a:xfrm>
            <a:off x="1331640" y="51471"/>
            <a:ext cx="6768752" cy="864095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9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УЧАСТИЕ  ГОРОДА  КОМСОМОЛЬСКА-НА-АМУРЕ  В ЕЖЕГОДНОМ КОНКУРСЕ</a:t>
            </a:r>
            <a:endParaRPr lang="ru-RU" altLang="ru-RU" sz="19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98846" y="915566"/>
            <a:ext cx="87129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107504" y="1779663"/>
            <a:ext cx="424847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ru-RU" sz="2000" b="1" dirty="0">
              <a:effectLst>
                <a:glow rad="101600">
                  <a:schemeClr val="accent1">
                    <a:satMod val="175000"/>
                    <a:alpha val="40000"/>
                  </a:schemeClr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1187625" y="2427734"/>
            <a:ext cx="165618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35497" y="3651870"/>
            <a:ext cx="2232247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ru-RU" sz="1400" i="1" dirty="0">
              <a:solidFill>
                <a:srgbClr val="000000"/>
              </a:solidFill>
              <a:effectLst>
                <a:glow rad="127000">
                  <a:schemeClr val="tx2">
                    <a:lumMod val="40000"/>
                    <a:lumOff val="60000"/>
                  </a:schemeClr>
                </a:glow>
              </a:effectLst>
              <a:latin typeface="Calibri" pitchFamily="34" charset="0"/>
              <a:cs typeface="Times New Roman" pitchFamily="18" charset="0"/>
            </a:endParaRPr>
          </a:p>
          <a:p>
            <a:pPr algn="ctr"/>
            <a:endParaRPr lang="ru-RU" sz="1400" i="1" dirty="0" smtClean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/>
            <a:endParaRPr lang="ru-RU" sz="1400" i="1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/>
            <a:endParaRPr lang="ru-RU" sz="1400" i="1" dirty="0"/>
          </a:p>
        </p:txBody>
      </p:sp>
      <p:sp>
        <p:nvSpPr>
          <p:cNvPr id="9" name="Прямоугольник 8"/>
          <p:cNvSpPr/>
          <p:nvPr/>
        </p:nvSpPr>
        <p:spPr>
          <a:xfrm>
            <a:off x="4355976" y="1489015"/>
            <a:ext cx="44644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endParaRPr lang="ru-RU" sz="1400" b="1" i="1" dirty="0" smtClean="0">
              <a:solidFill>
                <a:srgbClr val="000000"/>
              </a:solidFill>
              <a:effectLst>
                <a:glow rad="101600">
                  <a:srgbClr val="4F81BD">
                    <a:satMod val="175000"/>
                    <a:alpha val="40000"/>
                  </a:srgbClr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/>
            <a:endParaRPr lang="ru-RU" sz="1400" b="1" dirty="0">
              <a:solidFill>
                <a:prstClr val="black"/>
              </a:solidFill>
              <a:effectLst>
                <a:glow rad="101600">
                  <a:srgbClr val="4F81BD">
                    <a:satMod val="175000"/>
                    <a:alpha val="40000"/>
                  </a:srgbClr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35497" y="915566"/>
            <a:ext cx="907300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ru-RU" b="1" dirty="0" smtClean="0">
                <a:solidFill>
                  <a:srgbClr val="000000"/>
                </a:solidFill>
                <a:effectLst>
                  <a:glow rad="1270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XVII </a:t>
            </a:r>
            <a:r>
              <a:rPr lang="ru-RU" altLang="ru-RU" b="1" dirty="0" smtClean="0">
                <a:solidFill>
                  <a:srgbClr val="000000"/>
                </a:solidFill>
                <a:effectLst>
                  <a:glow rad="1270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ВСЕРОССИЙСКИЙ КОНКУРС «ЛУЧШЕЕ МУНИЦИПАЛЬНОЕ ОБРАЗОВАНИЕ РОССИИ В СФЕРЕ УПРАВЛЕНИЯ ОБЩЕСТВЕННЫМИ ФИНАНСАМИ»  В </a:t>
            </a:r>
            <a:r>
              <a:rPr lang="ru-RU" altLang="ru-RU" b="1" dirty="0">
                <a:solidFill>
                  <a:srgbClr val="000000"/>
                </a:solidFill>
                <a:effectLst>
                  <a:glow rad="1270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2024 ГОДУ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" name="Рисунок 13"/>
          <p:cNvPicPr/>
          <p:nvPr/>
        </p:nvPicPr>
        <p:blipFill rotWithShape="1">
          <a:blip r:embed="rId3"/>
          <a:srcRect l="15775" t="4095" r="1864" b="62648"/>
          <a:stretch/>
        </p:blipFill>
        <p:spPr bwMode="auto">
          <a:xfrm>
            <a:off x="1676997" y="1779663"/>
            <a:ext cx="5112568" cy="150989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20" name="Рисунок 19"/>
          <p:cNvPicPr/>
          <p:nvPr/>
        </p:nvPicPr>
        <p:blipFill rotWithShape="1">
          <a:blip r:embed="rId4"/>
          <a:srcRect l="20003" t="47432" r="7189" b="16429"/>
          <a:stretch/>
        </p:blipFill>
        <p:spPr bwMode="auto">
          <a:xfrm>
            <a:off x="1710136" y="3197276"/>
            <a:ext cx="5166120" cy="175073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8" name="Минус 7"/>
          <p:cNvSpPr/>
          <p:nvPr/>
        </p:nvSpPr>
        <p:spPr>
          <a:xfrm>
            <a:off x="2123728" y="4011910"/>
            <a:ext cx="1224136" cy="45719"/>
          </a:xfrm>
          <a:prstGeom prst="mathMin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98784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3338" y="0"/>
            <a:ext cx="9177337" cy="5143500"/>
          </a:xfrm>
          <a:prstGeom prst="rect">
            <a:avLst/>
          </a:prstGeom>
        </p:spPr>
      </p:pic>
      <p:sp>
        <p:nvSpPr>
          <p:cNvPr id="17" name="Freeform: Shape 18">
            <a:extLst>
              <a:ext uri="{FF2B5EF4-FFF2-40B4-BE49-F238E27FC236}">
                <a16:creationId xmlns="" xmlns:a16="http://schemas.microsoft.com/office/drawing/2014/main" id="{436D8852-B0D4-435B-864C-0FCDD5D5D766}"/>
              </a:ext>
            </a:extLst>
          </p:cNvPr>
          <p:cNvSpPr/>
          <p:nvPr/>
        </p:nvSpPr>
        <p:spPr>
          <a:xfrm>
            <a:off x="-33337" y="-22287"/>
            <a:ext cx="9172854" cy="5186016"/>
          </a:xfrm>
          <a:custGeom>
            <a:avLst/>
            <a:gdLst>
              <a:gd name="connsiteX0" fmla="*/ 0 w 12193587"/>
              <a:gd name="connsiteY0" fmla="*/ 13662769 h 13716000"/>
              <a:gd name="connsiteX1" fmla="*/ 92200 w 12193587"/>
              <a:gd name="connsiteY1" fmla="*/ 13716000 h 13716000"/>
              <a:gd name="connsiteX2" fmla="*/ 0 w 12193587"/>
              <a:gd name="connsiteY2" fmla="*/ 13716000 h 13716000"/>
              <a:gd name="connsiteX3" fmla="*/ 0 w 12193587"/>
              <a:gd name="connsiteY3" fmla="*/ 12224745 h 13716000"/>
              <a:gd name="connsiteX4" fmla="*/ 2582930 w 12193587"/>
              <a:gd name="connsiteY4" fmla="*/ 13716000 h 13716000"/>
              <a:gd name="connsiteX5" fmla="*/ 2274958 w 12193587"/>
              <a:gd name="connsiteY5" fmla="*/ 13716000 h 13716000"/>
              <a:gd name="connsiteX6" fmla="*/ 0 w 12193587"/>
              <a:gd name="connsiteY6" fmla="*/ 12402553 h 13716000"/>
              <a:gd name="connsiteX7" fmla="*/ 0 w 12193587"/>
              <a:gd name="connsiteY7" fmla="*/ 10786720 h 13716000"/>
              <a:gd name="connsiteX8" fmla="*/ 5073663 w 12193587"/>
              <a:gd name="connsiteY8" fmla="*/ 13716000 h 13716000"/>
              <a:gd name="connsiteX9" fmla="*/ 4765689 w 12193587"/>
              <a:gd name="connsiteY9" fmla="*/ 13716000 h 13716000"/>
              <a:gd name="connsiteX10" fmla="*/ 0 w 12193587"/>
              <a:gd name="connsiteY10" fmla="*/ 10964528 h 13716000"/>
              <a:gd name="connsiteX11" fmla="*/ 0 w 12193587"/>
              <a:gd name="connsiteY11" fmla="*/ 9348695 h 13716000"/>
              <a:gd name="connsiteX12" fmla="*/ 7564394 w 12193587"/>
              <a:gd name="connsiteY12" fmla="*/ 13716000 h 13716000"/>
              <a:gd name="connsiteX13" fmla="*/ 7256419 w 12193587"/>
              <a:gd name="connsiteY13" fmla="*/ 13716000 h 13716000"/>
              <a:gd name="connsiteX14" fmla="*/ 0 w 12193587"/>
              <a:gd name="connsiteY14" fmla="*/ 9526505 h 13716000"/>
              <a:gd name="connsiteX15" fmla="*/ 0 w 12193587"/>
              <a:gd name="connsiteY15" fmla="*/ 7910670 h 13716000"/>
              <a:gd name="connsiteX16" fmla="*/ 10055127 w 12193587"/>
              <a:gd name="connsiteY16" fmla="*/ 13716000 h 13716000"/>
              <a:gd name="connsiteX17" fmla="*/ 9747152 w 12193587"/>
              <a:gd name="connsiteY17" fmla="*/ 13716000 h 13716000"/>
              <a:gd name="connsiteX18" fmla="*/ 0 w 12193587"/>
              <a:gd name="connsiteY18" fmla="*/ 8088480 h 13716000"/>
              <a:gd name="connsiteX19" fmla="*/ 1535407 w 12193587"/>
              <a:gd name="connsiteY19" fmla="*/ 3222847 h 13716000"/>
              <a:gd name="connsiteX20" fmla="*/ 989716 w 12193587"/>
              <a:gd name="connsiteY20" fmla="*/ 4168010 h 13716000"/>
              <a:gd name="connsiteX21" fmla="*/ 9500263 w 12193587"/>
              <a:gd name="connsiteY21" fmla="*/ 9081576 h 13716000"/>
              <a:gd name="connsiteX22" fmla="*/ 10045953 w 12193587"/>
              <a:gd name="connsiteY22" fmla="*/ 8136413 h 13716000"/>
              <a:gd name="connsiteX23" fmla="*/ 1309809 w 12193587"/>
              <a:gd name="connsiteY23" fmla="*/ 1654574 h 13716000"/>
              <a:gd name="connsiteX24" fmla="*/ 764119 w 12193587"/>
              <a:gd name="connsiteY24" fmla="*/ 2599736 h 13716000"/>
              <a:gd name="connsiteX25" fmla="*/ 10971227 w 12193587"/>
              <a:gd name="connsiteY25" fmla="*/ 8492812 h 13716000"/>
              <a:gd name="connsiteX26" fmla="*/ 11516917 w 12193587"/>
              <a:gd name="connsiteY26" fmla="*/ 7547649 h 13716000"/>
              <a:gd name="connsiteX27" fmla="*/ 10897661 w 12193587"/>
              <a:gd name="connsiteY27" fmla="*/ 0 h 13716000"/>
              <a:gd name="connsiteX28" fmla="*/ 11205649 w 12193587"/>
              <a:gd name="connsiteY28" fmla="*/ 0 h 13716000"/>
              <a:gd name="connsiteX29" fmla="*/ 12193587 w 12193587"/>
              <a:gd name="connsiteY29" fmla="*/ 570387 h 13716000"/>
              <a:gd name="connsiteX30" fmla="*/ 12193587 w 12193587"/>
              <a:gd name="connsiteY30" fmla="*/ 748203 h 13716000"/>
              <a:gd name="connsiteX31" fmla="*/ 8406930 w 12193587"/>
              <a:gd name="connsiteY31" fmla="*/ 0 h 13716000"/>
              <a:gd name="connsiteX32" fmla="*/ 8714903 w 12193587"/>
              <a:gd name="connsiteY32" fmla="*/ 0 h 13716000"/>
              <a:gd name="connsiteX33" fmla="*/ 12193587 w 12193587"/>
              <a:gd name="connsiteY33" fmla="*/ 2008420 h 13716000"/>
              <a:gd name="connsiteX34" fmla="*/ 12193587 w 12193587"/>
              <a:gd name="connsiteY34" fmla="*/ 2186228 h 13716000"/>
              <a:gd name="connsiteX35" fmla="*/ 5916200 w 12193587"/>
              <a:gd name="connsiteY35" fmla="*/ 0 h 13716000"/>
              <a:gd name="connsiteX36" fmla="*/ 6224170 w 12193587"/>
              <a:gd name="connsiteY36" fmla="*/ 0 h 13716000"/>
              <a:gd name="connsiteX37" fmla="*/ 12193587 w 12193587"/>
              <a:gd name="connsiteY37" fmla="*/ 3446446 h 13716000"/>
              <a:gd name="connsiteX38" fmla="*/ 12193587 w 12193587"/>
              <a:gd name="connsiteY38" fmla="*/ 3624253 h 13716000"/>
              <a:gd name="connsiteX39" fmla="*/ 3425469 w 12193587"/>
              <a:gd name="connsiteY39" fmla="*/ 0 h 13716000"/>
              <a:gd name="connsiteX40" fmla="*/ 3733441 w 12193587"/>
              <a:gd name="connsiteY40" fmla="*/ 0 h 13716000"/>
              <a:gd name="connsiteX41" fmla="*/ 12193587 w 12193587"/>
              <a:gd name="connsiteY41" fmla="*/ 4884469 h 13716000"/>
              <a:gd name="connsiteX42" fmla="*/ 12193587 w 12193587"/>
              <a:gd name="connsiteY42" fmla="*/ 5062277 h 13716000"/>
              <a:gd name="connsiteX43" fmla="*/ 0 w 12193587"/>
              <a:gd name="connsiteY43" fmla="*/ 0 h 13716000"/>
              <a:gd name="connsiteX44" fmla="*/ 1317471 w 12193587"/>
              <a:gd name="connsiteY44" fmla="*/ 0 h 13716000"/>
              <a:gd name="connsiteX45" fmla="*/ 1298781 w 12193587"/>
              <a:gd name="connsiteY45" fmla="*/ 32373 h 13716000"/>
              <a:gd name="connsiteX46" fmla="*/ 12193587 w 12193587"/>
              <a:gd name="connsiteY46" fmla="*/ 6322493 h 13716000"/>
              <a:gd name="connsiteX47" fmla="*/ 12193587 w 12193587"/>
              <a:gd name="connsiteY47" fmla="*/ 6500301 h 13716000"/>
              <a:gd name="connsiteX48" fmla="*/ 1221788 w 12193587"/>
              <a:gd name="connsiteY48" fmla="*/ 165730 h 13716000"/>
              <a:gd name="connsiteX49" fmla="*/ 676098 w 12193587"/>
              <a:gd name="connsiteY49" fmla="*/ 1110893 h 13716000"/>
              <a:gd name="connsiteX50" fmla="*/ 12193587 w 12193587"/>
              <a:gd name="connsiteY50" fmla="*/ 7760518 h 13716000"/>
              <a:gd name="connsiteX51" fmla="*/ 12193587 w 12193587"/>
              <a:gd name="connsiteY51" fmla="*/ 13690424 h 13716000"/>
              <a:gd name="connsiteX52" fmla="*/ 0 w 12193587"/>
              <a:gd name="connsiteY52" fmla="*/ 6650454 h 13716000"/>
              <a:gd name="connsiteX53" fmla="*/ 0 w 12193587"/>
              <a:gd name="connsiteY53" fmla="*/ 6472646 h 13716000"/>
              <a:gd name="connsiteX54" fmla="*/ 9103179 w 12193587"/>
              <a:gd name="connsiteY54" fmla="*/ 11728369 h 13716000"/>
              <a:gd name="connsiteX55" fmla="*/ 9648869 w 12193587"/>
              <a:gd name="connsiteY55" fmla="*/ 10783206 h 13716000"/>
              <a:gd name="connsiteX56" fmla="*/ 0 w 12193587"/>
              <a:gd name="connsiteY56" fmla="*/ 5212430 h 13716000"/>
              <a:gd name="connsiteX57" fmla="*/ 0 w 12193587"/>
              <a:gd name="connsiteY57" fmla="*/ 5034622 h 13716000"/>
              <a:gd name="connsiteX58" fmla="*/ 10436566 w 12193587"/>
              <a:gd name="connsiteY58" fmla="*/ 11060175 h 13716000"/>
              <a:gd name="connsiteX59" fmla="*/ 10982256 w 12193587"/>
              <a:gd name="connsiteY59" fmla="*/ 10115012 h 13716000"/>
              <a:gd name="connsiteX60" fmla="*/ 0 w 12193587"/>
              <a:gd name="connsiteY60" fmla="*/ 3774404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193587" h="13716000">
                <a:moveTo>
                  <a:pt x="0" y="13662769"/>
                </a:moveTo>
                <a:lnTo>
                  <a:pt x="92200" y="13716000"/>
                </a:lnTo>
                <a:lnTo>
                  <a:pt x="0" y="13716000"/>
                </a:lnTo>
                <a:close/>
                <a:moveTo>
                  <a:pt x="0" y="12224745"/>
                </a:moveTo>
                <a:lnTo>
                  <a:pt x="2582930" y="13716000"/>
                </a:lnTo>
                <a:lnTo>
                  <a:pt x="2274958" y="13716000"/>
                </a:lnTo>
                <a:lnTo>
                  <a:pt x="0" y="12402553"/>
                </a:lnTo>
                <a:close/>
                <a:moveTo>
                  <a:pt x="0" y="10786720"/>
                </a:moveTo>
                <a:lnTo>
                  <a:pt x="5073663" y="13716000"/>
                </a:lnTo>
                <a:lnTo>
                  <a:pt x="4765689" y="13716000"/>
                </a:lnTo>
                <a:lnTo>
                  <a:pt x="0" y="10964528"/>
                </a:lnTo>
                <a:close/>
                <a:moveTo>
                  <a:pt x="0" y="9348695"/>
                </a:moveTo>
                <a:lnTo>
                  <a:pt x="7564394" y="13716000"/>
                </a:lnTo>
                <a:lnTo>
                  <a:pt x="7256419" y="13716000"/>
                </a:lnTo>
                <a:lnTo>
                  <a:pt x="0" y="9526505"/>
                </a:lnTo>
                <a:close/>
                <a:moveTo>
                  <a:pt x="0" y="7910670"/>
                </a:moveTo>
                <a:lnTo>
                  <a:pt x="10055127" y="13716000"/>
                </a:lnTo>
                <a:lnTo>
                  <a:pt x="9747152" y="13716000"/>
                </a:lnTo>
                <a:lnTo>
                  <a:pt x="0" y="8088480"/>
                </a:lnTo>
                <a:close/>
                <a:moveTo>
                  <a:pt x="1535407" y="3222847"/>
                </a:moveTo>
                <a:lnTo>
                  <a:pt x="989716" y="4168010"/>
                </a:lnTo>
                <a:lnTo>
                  <a:pt x="9500263" y="9081576"/>
                </a:lnTo>
                <a:lnTo>
                  <a:pt x="10045953" y="8136413"/>
                </a:lnTo>
                <a:close/>
                <a:moveTo>
                  <a:pt x="1309809" y="1654574"/>
                </a:moveTo>
                <a:lnTo>
                  <a:pt x="764119" y="2599736"/>
                </a:lnTo>
                <a:lnTo>
                  <a:pt x="10971227" y="8492812"/>
                </a:lnTo>
                <a:lnTo>
                  <a:pt x="11516917" y="7547649"/>
                </a:lnTo>
                <a:close/>
                <a:moveTo>
                  <a:pt x="10897661" y="0"/>
                </a:moveTo>
                <a:lnTo>
                  <a:pt x="11205649" y="0"/>
                </a:lnTo>
                <a:lnTo>
                  <a:pt x="12193587" y="570387"/>
                </a:lnTo>
                <a:lnTo>
                  <a:pt x="12193587" y="748203"/>
                </a:lnTo>
                <a:close/>
                <a:moveTo>
                  <a:pt x="8406930" y="0"/>
                </a:moveTo>
                <a:lnTo>
                  <a:pt x="8714903" y="0"/>
                </a:lnTo>
                <a:lnTo>
                  <a:pt x="12193587" y="2008420"/>
                </a:lnTo>
                <a:lnTo>
                  <a:pt x="12193587" y="2186228"/>
                </a:lnTo>
                <a:close/>
                <a:moveTo>
                  <a:pt x="5916200" y="0"/>
                </a:moveTo>
                <a:lnTo>
                  <a:pt x="6224170" y="0"/>
                </a:lnTo>
                <a:lnTo>
                  <a:pt x="12193587" y="3446446"/>
                </a:lnTo>
                <a:lnTo>
                  <a:pt x="12193587" y="3624253"/>
                </a:lnTo>
                <a:close/>
                <a:moveTo>
                  <a:pt x="3425469" y="0"/>
                </a:moveTo>
                <a:lnTo>
                  <a:pt x="3733441" y="0"/>
                </a:lnTo>
                <a:lnTo>
                  <a:pt x="12193587" y="4884469"/>
                </a:lnTo>
                <a:lnTo>
                  <a:pt x="12193587" y="5062277"/>
                </a:lnTo>
                <a:close/>
                <a:moveTo>
                  <a:pt x="0" y="0"/>
                </a:moveTo>
                <a:lnTo>
                  <a:pt x="1317471" y="0"/>
                </a:lnTo>
                <a:lnTo>
                  <a:pt x="1298781" y="32373"/>
                </a:lnTo>
                <a:lnTo>
                  <a:pt x="12193587" y="6322493"/>
                </a:lnTo>
                <a:lnTo>
                  <a:pt x="12193587" y="6500301"/>
                </a:lnTo>
                <a:lnTo>
                  <a:pt x="1221788" y="165730"/>
                </a:lnTo>
                <a:lnTo>
                  <a:pt x="676098" y="1110893"/>
                </a:lnTo>
                <a:lnTo>
                  <a:pt x="12193587" y="7760518"/>
                </a:lnTo>
                <a:lnTo>
                  <a:pt x="12193587" y="13690424"/>
                </a:lnTo>
                <a:lnTo>
                  <a:pt x="0" y="6650454"/>
                </a:lnTo>
                <a:lnTo>
                  <a:pt x="0" y="6472646"/>
                </a:lnTo>
                <a:lnTo>
                  <a:pt x="9103179" y="11728369"/>
                </a:lnTo>
                <a:lnTo>
                  <a:pt x="9648869" y="10783206"/>
                </a:lnTo>
                <a:lnTo>
                  <a:pt x="0" y="5212430"/>
                </a:lnTo>
                <a:lnTo>
                  <a:pt x="0" y="5034622"/>
                </a:lnTo>
                <a:lnTo>
                  <a:pt x="10436566" y="11060175"/>
                </a:lnTo>
                <a:lnTo>
                  <a:pt x="10982256" y="10115012"/>
                </a:lnTo>
                <a:lnTo>
                  <a:pt x="0" y="3774404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5000"/>
                </a:schemeClr>
              </a:gs>
              <a:gs pos="35000">
                <a:schemeClr val="accent2">
                  <a:alpha val="75000"/>
                </a:schemeClr>
              </a:gs>
              <a:gs pos="79000">
                <a:schemeClr val="accent3">
                  <a:alpha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453" tIns="34289" rIns="68453" bIns="34289" rtlCol="0" anchor="ctr"/>
          <a:lstStyle/>
          <a:p>
            <a:pPr algn="ctr" defTabSz="342137"/>
            <a:endParaRPr lang="vi-VN" sz="700" dirty="0">
              <a:solidFill>
                <a:prstClr val="white"/>
              </a:solidFill>
            </a:endParaRPr>
          </a:p>
        </p:txBody>
      </p:sp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539751" y="627460"/>
            <a:ext cx="7997825" cy="3786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ru-RU" sz="2800">
                <a:solidFill>
                  <a:schemeClr val="bg2"/>
                </a:solidFill>
                <a:latin typeface="Times New Roman" pitchFamily="18" charset="0"/>
              </a:rPr>
              <a:t/>
            </a:r>
            <a:br>
              <a:rPr lang="ru-RU" sz="2800">
                <a:solidFill>
                  <a:schemeClr val="bg2"/>
                </a:solidFill>
                <a:latin typeface="Times New Roman" pitchFamily="18" charset="0"/>
              </a:rPr>
            </a:br>
            <a:endParaRPr lang="ru-RU" sz="2800">
              <a:solidFill>
                <a:schemeClr val="bg2"/>
              </a:solidFill>
              <a:latin typeface="Times New Roman" pitchFamily="18" charset="0"/>
            </a:endParaRPr>
          </a:p>
        </p:txBody>
      </p:sp>
      <p:sp>
        <p:nvSpPr>
          <p:cNvPr id="15" name="Freeform 39"/>
          <p:cNvSpPr>
            <a:spLocks noEditPoints="1"/>
          </p:cNvSpPr>
          <p:nvPr/>
        </p:nvSpPr>
        <p:spPr bwMode="auto">
          <a:xfrm>
            <a:off x="1763688" y="51471"/>
            <a:ext cx="6336704" cy="1008112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324" tIns="45662" rIns="91324" bIns="45662" numCol="1" anchor="t" anchorCtr="0" compatLnSpc="1">
            <a:prstTxWarp prst="textNoShape">
              <a:avLst/>
            </a:prstTxWarp>
          </a:bodyPr>
          <a:lstStyle/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endParaRPr lang="ru-RU" altLang="ru-RU" sz="1600" b="1" dirty="0" smtClean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900" b="1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cs typeface="Raleway" panose="020B0604020202020204" charset="0"/>
              </a:rPr>
              <a:t>ОБЩЕСТВЕННЫЙ СОВЕТ ПРИ АДМИНИСТРАЦИИ ГОРОДА КОМСОМОЛЬСКА –НА-АМУРЕ</a:t>
            </a:r>
            <a:endParaRPr lang="ru-RU" altLang="ru-RU" sz="1900" b="1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cs typeface="Raleway" panose="020B0604020202020204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1187625" y="2427734"/>
            <a:ext cx="165618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35497" y="3651870"/>
            <a:ext cx="2232247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ru-RU" sz="1400" i="1" dirty="0">
              <a:solidFill>
                <a:srgbClr val="000000"/>
              </a:solidFill>
              <a:effectLst>
                <a:glow rad="127000">
                  <a:schemeClr val="tx2">
                    <a:lumMod val="40000"/>
                    <a:lumOff val="60000"/>
                  </a:schemeClr>
                </a:glow>
              </a:effectLst>
              <a:latin typeface="Calibri" pitchFamily="34" charset="0"/>
              <a:cs typeface="Times New Roman" pitchFamily="18" charset="0"/>
            </a:endParaRPr>
          </a:p>
          <a:p>
            <a:pPr algn="ctr"/>
            <a:endParaRPr lang="ru-RU" sz="1400" i="1" dirty="0" smtClean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/>
            <a:endParaRPr lang="ru-RU" sz="1400" i="1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/>
            <a:endParaRPr lang="ru-RU" sz="1400" i="1" dirty="0"/>
          </a:p>
        </p:txBody>
      </p:sp>
      <p:sp>
        <p:nvSpPr>
          <p:cNvPr id="10" name="Прямоугольник 2"/>
          <p:cNvSpPr txBox="1">
            <a:spLocks noChangeArrowheads="1"/>
          </p:cNvSpPr>
          <p:nvPr/>
        </p:nvSpPr>
        <p:spPr bwMode="auto">
          <a:xfrm>
            <a:off x="179512" y="1079146"/>
            <a:ext cx="4320479" cy="2727813"/>
          </a:xfrm>
          <a:prstGeom prst="rect">
            <a:avLst/>
          </a:prstGeom>
          <a:gradFill flip="none" rotWithShape="1">
            <a:gsLst>
              <a:gs pos="9000">
                <a:schemeClr val="bg1"/>
              </a:gs>
              <a:gs pos="60000">
                <a:schemeClr val="accent6">
                  <a:lumMod val="40000"/>
                  <a:lumOff val="60000"/>
                </a:schemeClr>
              </a:gs>
              <a:gs pos="100000">
                <a:schemeClr val="accent2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  <a:extLst/>
        </p:spPr>
        <p:txBody>
          <a:bodyPr wrap="square" lIns="86249" tIns="43124" rIns="86249" bIns="43124">
            <a:spAutoFit/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1pPr>
            <a:lvl2pPr marL="742950" indent="-28575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2pPr>
            <a:lvl3pPr marL="11430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3pPr>
            <a:lvl4pPr marL="16002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4pPr>
            <a:lvl5pPr marL="20574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5pPr>
            <a:lvl6pPr marL="2514600" indent="-228600" algn="ctr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6pPr>
            <a:lvl7pPr marL="2971800" indent="-228600" algn="ctr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7pPr>
            <a:lvl8pPr marL="3429000" indent="-228600" algn="ctr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8pPr>
            <a:lvl9pPr marL="3886200" indent="-228600" algn="ctr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ru-RU" sz="1300" dirty="0" smtClean="0"/>
              <a:t>Общественный совет города Комсомольска-на-Амуре обеспечивает взаимодействие граждан с органами власти на территории города Комсомольска-на-Амуре</a:t>
            </a:r>
            <a:r>
              <a:rPr lang="ru-RU" sz="1300" dirty="0"/>
              <a:t>.</a:t>
            </a:r>
            <a:endParaRPr lang="ru-RU" sz="1300" dirty="0" smtClean="0"/>
          </a:p>
          <a:p>
            <a:pPr>
              <a:buNone/>
            </a:pPr>
            <a:r>
              <a:rPr lang="ru-RU" sz="1300" dirty="0" smtClean="0"/>
              <a:t>Члены общественного совета работают с администрацией города Комсомольска-на-Амуре, Комсомольской –на-Амуре городской Думой по вопросам относящимся к полномочиям городского округа. Активно участвуют в встречах с руководителями предприятий, организаций и учреждений города Комсомольска-на-Амуре,  населением, приёмах граждан, принимают  участие в заседаниях коллегии при главе города Комсомольска-на-Амуре, заседаниях Комсомольской-на-Амуре городской Думы. </a:t>
            </a: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6218" y="1059584"/>
            <a:ext cx="4360278" cy="338437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154456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1" name="Rectangle 15"/>
          <p:cNvSpPr>
            <a:spLocks noChangeArrowheads="1"/>
          </p:cNvSpPr>
          <p:nvPr/>
        </p:nvSpPr>
        <p:spPr bwMode="auto">
          <a:xfrm>
            <a:off x="684213" y="3598074"/>
            <a:ext cx="8064500" cy="3107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101" tIns="39549" rIns="79101" bIns="3954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1500" b="1">
              <a:solidFill>
                <a:srgbClr val="FFFFFF"/>
              </a:solidFill>
            </a:endParaRPr>
          </a:p>
        </p:txBody>
      </p:sp>
      <p:sp>
        <p:nvSpPr>
          <p:cNvPr id="114692" name="Rectangle 16"/>
          <p:cNvSpPr>
            <a:spLocks noChangeArrowheads="1"/>
          </p:cNvSpPr>
          <p:nvPr/>
        </p:nvSpPr>
        <p:spPr bwMode="auto">
          <a:xfrm>
            <a:off x="973139" y="4082658"/>
            <a:ext cx="7848600" cy="3107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101" tIns="39549" rIns="79101" bIns="3954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1500" b="1">
              <a:solidFill>
                <a:srgbClr val="FFFFFF"/>
              </a:solidFill>
            </a:endParaRPr>
          </a:p>
        </p:txBody>
      </p:sp>
      <p:sp>
        <p:nvSpPr>
          <p:cNvPr id="114693" name="Rectangle 17"/>
          <p:cNvSpPr>
            <a:spLocks noChangeArrowheads="1"/>
          </p:cNvSpPr>
          <p:nvPr/>
        </p:nvSpPr>
        <p:spPr bwMode="auto">
          <a:xfrm>
            <a:off x="698500" y="4568433"/>
            <a:ext cx="7761288" cy="3107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101" tIns="39549" rIns="79101" bIns="3954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1500" b="1">
              <a:solidFill>
                <a:srgbClr val="FFFFFF"/>
              </a:solidFill>
            </a:endParaRPr>
          </a:p>
        </p:txBody>
      </p:sp>
      <p:sp>
        <p:nvSpPr>
          <p:cNvPr id="2" name="Прямоугольник 2"/>
          <p:cNvSpPr>
            <a:spLocks noChangeArrowheads="1"/>
          </p:cNvSpPr>
          <p:nvPr/>
        </p:nvSpPr>
        <p:spPr bwMode="auto">
          <a:xfrm>
            <a:off x="284165" y="3032104"/>
            <a:ext cx="8537574" cy="2026083"/>
          </a:xfrm>
          <a:prstGeom prst="rect">
            <a:avLst/>
          </a:prstGeom>
          <a:gradFill flip="none" rotWithShape="1">
            <a:gsLst>
              <a:gs pos="90000">
                <a:schemeClr val="bg1"/>
              </a:gs>
              <a:gs pos="2000">
                <a:srgbClr val="FFCC66"/>
              </a:gs>
              <a:gs pos="56000">
                <a:srgbClr val="FFFFCC"/>
              </a:gs>
              <a:gs pos="28000">
                <a:schemeClr val="accent6">
                  <a:lumMod val="60000"/>
                  <a:lumOff val="40000"/>
                </a:schemeClr>
              </a:gs>
            </a:gsLst>
            <a:lin ang="2700000" scaled="1"/>
            <a:tileRect/>
          </a:gradFill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86249" tIns="43124" rIns="86249" bIns="43124">
            <a:spAutoFit/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defTabSz="862493" eaLnBrk="1" hangingPunct="1">
              <a:spcBef>
                <a:spcPct val="0"/>
              </a:spcBef>
              <a:buNone/>
              <a:defRPr/>
            </a:pPr>
            <a:r>
              <a:rPr lang="ru-RU" altLang="ru-RU" sz="1300" dirty="0">
                <a:solidFill>
                  <a:prstClr val="black"/>
                </a:solidFill>
                <a:latin typeface="Calibri"/>
              </a:rPr>
              <a:t>           </a:t>
            </a:r>
            <a:r>
              <a:rPr lang="ru-RU" altLang="ru-RU" sz="1400" dirty="0">
                <a:solidFill>
                  <a:prstClr val="black"/>
                </a:solidFill>
                <a:latin typeface="Calibri"/>
              </a:rPr>
              <a:t>В соответствии с решением Комсомольской-на-Амуре городской Думы от </a:t>
            </a:r>
            <a:r>
              <a:rPr lang="ru-RU" altLang="ru-RU" sz="1400" b="1" dirty="0">
                <a:solidFill>
                  <a:prstClr val="black"/>
                </a:solidFill>
                <a:latin typeface="Calibri"/>
              </a:rPr>
              <a:t>6 ноября 2019 </a:t>
            </a:r>
            <a:r>
              <a:rPr lang="ru-RU" altLang="ru-RU" sz="1400" b="1" dirty="0" smtClean="0">
                <a:solidFill>
                  <a:prstClr val="black"/>
                </a:solidFill>
                <a:latin typeface="Calibri"/>
              </a:rPr>
              <a:t>года </a:t>
            </a:r>
            <a:r>
              <a:rPr lang="ru-RU" altLang="ru-RU" sz="1400" b="1" dirty="0">
                <a:solidFill>
                  <a:prstClr val="black"/>
                </a:solidFill>
                <a:latin typeface="Calibri"/>
              </a:rPr>
              <a:t>№ 114 </a:t>
            </a:r>
            <a:r>
              <a:rPr lang="ru-RU" altLang="ru-RU" sz="1400" dirty="0">
                <a:solidFill>
                  <a:prstClr val="black"/>
                </a:solidFill>
                <a:latin typeface="Calibri"/>
              </a:rPr>
              <a:t>«Об утверждении порядка организации и проведения публичных слушаний, общественных обсуждений на территории города Комсомольска-на-Амуре», </a:t>
            </a:r>
            <a:r>
              <a:rPr lang="ru-RU" altLang="ru-RU" sz="1400" dirty="0">
                <a:solidFill>
                  <a:srgbClr val="000000"/>
                </a:solidFill>
              </a:rPr>
              <a:t>в течение </a:t>
            </a:r>
            <a:r>
              <a:rPr lang="ru-RU" altLang="ru-RU" sz="1400" b="1" u="sng" dirty="0">
                <a:solidFill>
                  <a:prstClr val="black"/>
                </a:solidFill>
              </a:rPr>
              <a:t>15 дней</a:t>
            </a:r>
            <a:r>
              <a:rPr lang="ru-RU" altLang="ru-RU" sz="1400" b="1" dirty="0">
                <a:solidFill>
                  <a:prstClr val="black"/>
                </a:solidFill>
              </a:rPr>
              <a:t> </a:t>
            </a:r>
            <a:r>
              <a:rPr lang="ru-RU" altLang="ru-RU" sz="1400" dirty="0">
                <a:solidFill>
                  <a:srgbClr val="000000"/>
                </a:solidFill>
              </a:rPr>
              <a:t>со дня опубликования проекта решения Комсомольской-на-Амуре городской Думы «</a:t>
            </a:r>
            <a:r>
              <a:rPr lang="ru-RU" altLang="ru-RU" sz="1400" dirty="0" smtClean="0">
                <a:solidFill>
                  <a:srgbClr val="000000"/>
                </a:solidFill>
              </a:rPr>
              <a:t>О бюджете города Комсомольск-на-Амуре </a:t>
            </a:r>
            <a:r>
              <a:rPr lang="ru-RU" altLang="ru-RU" sz="1400" dirty="0">
                <a:solidFill>
                  <a:srgbClr val="000000"/>
                </a:solidFill>
              </a:rPr>
              <a:t>на </a:t>
            </a:r>
            <a:r>
              <a:rPr lang="ru-RU" altLang="ru-RU" sz="1400" dirty="0" smtClean="0">
                <a:solidFill>
                  <a:srgbClr val="000000"/>
                </a:solidFill>
              </a:rPr>
              <a:t>2025 </a:t>
            </a:r>
            <a:r>
              <a:rPr lang="ru-RU" altLang="ru-RU" sz="1400" dirty="0">
                <a:solidFill>
                  <a:srgbClr val="000000"/>
                </a:solidFill>
              </a:rPr>
              <a:t>год и на плановый период </a:t>
            </a:r>
            <a:r>
              <a:rPr lang="ru-RU" altLang="ru-RU" sz="1400" dirty="0" smtClean="0">
                <a:solidFill>
                  <a:srgbClr val="000000"/>
                </a:solidFill>
              </a:rPr>
              <a:t>2026 </a:t>
            </a:r>
            <a:r>
              <a:rPr lang="ru-RU" altLang="ru-RU" sz="1400" dirty="0">
                <a:solidFill>
                  <a:srgbClr val="000000"/>
                </a:solidFill>
              </a:rPr>
              <a:t>и </a:t>
            </a:r>
            <a:r>
              <a:rPr lang="ru-RU" altLang="ru-RU" sz="1400" dirty="0" smtClean="0">
                <a:solidFill>
                  <a:srgbClr val="000000"/>
                </a:solidFill>
              </a:rPr>
              <a:t>2027 годов</a:t>
            </a:r>
            <a:r>
              <a:rPr lang="ru-RU" altLang="ru-RU" sz="1400" dirty="0">
                <a:solidFill>
                  <a:srgbClr val="000000"/>
                </a:solidFill>
              </a:rPr>
              <a:t>» в газете </a:t>
            </a:r>
            <a:r>
              <a:rPr lang="ru-RU" altLang="ru-RU" sz="1400" b="1" dirty="0">
                <a:solidFill>
                  <a:srgbClr val="000000"/>
                </a:solidFill>
              </a:rPr>
              <a:t>«Дальневосточный Комсомольск»,</a:t>
            </a:r>
            <a:r>
              <a:rPr lang="ru-RU" altLang="ru-RU" sz="1400" dirty="0">
                <a:solidFill>
                  <a:srgbClr val="000000"/>
                </a:solidFill>
              </a:rPr>
              <a:t> от населения принимались предложения и замечания по двум заранее  утвержденным формам:</a:t>
            </a: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r>
              <a:rPr lang="ru-RU" altLang="ru-RU" sz="1400" b="1" dirty="0">
                <a:solidFill>
                  <a:srgbClr val="FF0000"/>
                </a:solidFill>
              </a:rPr>
              <a:t>           </a:t>
            </a:r>
            <a:r>
              <a:rPr lang="ru-RU" altLang="ru-RU" sz="1400" b="1" i="1" u="sng" dirty="0">
                <a:solidFill>
                  <a:prstClr val="black"/>
                </a:solidFill>
              </a:rPr>
              <a:t>в</a:t>
            </a:r>
            <a:r>
              <a:rPr lang="ru-RU" altLang="ru-RU" sz="1400" i="1" u="sng" dirty="0">
                <a:solidFill>
                  <a:prstClr val="black"/>
                </a:solidFill>
              </a:rPr>
              <a:t> </a:t>
            </a:r>
            <a:r>
              <a:rPr lang="ru-RU" altLang="ru-RU" sz="1400" b="1" i="1" u="sng" dirty="0">
                <a:solidFill>
                  <a:prstClr val="black"/>
                </a:solidFill>
              </a:rPr>
              <a:t>письменном виде</a:t>
            </a:r>
            <a:r>
              <a:rPr lang="ru-RU" altLang="ru-RU" sz="1400" dirty="0">
                <a:solidFill>
                  <a:prstClr val="black"/>
                </a:solidFill>
              </a:rPr>
              <a:t> </a:t>
            </a:r>
            <a:r>
              <a:rPr lang="ru-RU" altLang="ru-RU" sz="1400" dirty="0">
                <a:solidFill>
                  <a:srgbClr val="000000"/>
                </a:solidFill>
              </a:rPr>
              <a:t>– в Финансовом управлении администрации города Комсомольска-на-Амуре  Хабаровского края </a:t>
            </a:r>
            <a:r>
              <a:rPr lang="ru-RU" altLang="ru-RU" sz="1400" dirty="0" smtClean="0">
                <a:solidFill>
                  <a:srgbClr val="000000"/>
                </a:solidFill>
              </a:rPr>
              <a:t>(ул. Кирова</a:t>
            </a:r>
            <a:r>
              <a:rPr lang="ru-RU" altLang="ru-RU" sz="1400" dirty="0">
                <a:solidFill>
                  <a:srgbClr val="000000"/>
                </a:solidFill>
              </a:rPr>
              <a:t>, </a:t>
            </a:r>
            <a:r>
              <a:rPr lang="ru-RU" altLang="ru-RU" sz="1400" dirty="0" smtClean="0">
                <a:solidFill>
                  <a:srgbClr val="000000"/>
                </a:solidFill>
              </a:rPr>
              <a:t>д. 41</a:t>
            </a:r>
            <a:r>
              <a:rPr lang="ru-RU" altLang="ru-RU" sz="1400" dirty="0">
                <a:solidFill>
                  <a:srgbClr val="000000"/>
                </a:solidFill>
              </a:rPr>
              <a:t>), 6 этаж, кабинет № 2, с </a:t>
            </a:r>
            <a:r>
              <a:rPr lang="ru-RU" altLang="ru-RU" sz="1400" dirty="0" smtClean="0">
                <a:solidFill>
                  <a:srgbClr val="000000"/>
                </a:solidFill>
              </a:rPr>
              <a:t>9:00 </a:t>
            </a:r>
            <a:r>
              <a:rPr lang="ru-RU" altLang="ru-RU" sz="1400" dirty="0">
                <a:solidFill>
                  <a:srgbClr val="000000"/>
                </a:solidFill>
              </a:rPr>
              <a:t>до </a:t>
            </a:r>
            <a:r>
              <a:rPr lang="ru-RU" altLang="ru-RU" sz="1400" dirty="0" smtClean="0">
                <a:solidFill>
                  <a:srgbClr val="000000"/>
                </a:solidFill>
              </a:rPr>
              <a:t>18:00</a:t>
            </a:r>
            <a:r>
              <a:rPr lang="ru-RU" altLang="ru-RU" sz="1400" dirty="0">
                <a:solidFill>
                  <a:srgbClr val="000000"/>
                </a:solidFill>
              </a:rPr>
              <a:t>;</a:t>
            </a: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r>
              <a:rPr lang="ru-RU" altLang="ru-RU" sz="1400" dirty="0">
                <a:solidFill>
                  <a:srgbClr val="FF0000"/>
                </a:solidFill>
              </a:rPr>
              <a:t>           </a:t>
            </a:r>
            <a:r>
              <a:rPr lang="ru-RU" altLang="ru-RU" sz="1400" b="1" i="1" u="sng" dirty="0">
                <a:solidFill>
                  <a:prstClr val="black"/>
                </a:solidFill>
              </a:rPr>
              <a:t>в электронном формате</a:t>
            </a:r>
            <a:r>
              <a:rPr lang="ru-RU" altLang="ru-RU" sz="1400" b="1" i="1" dirty="0">
                <a:solidFill>
                  <a:prstClr val="black"/>
                </a:solidFill>
              </a:rPr>
              <a:t> </a:t>
            </a:r>
            <a:r>
              <a:rPr lang="ru-RU" altLang="ru-RU" sz="1400" b="1" i="1" dirty="0" smtClean="0">
                <a:solidFill>
                  <a:prstClr val="black"/>
                </a:solidFill>
              </a:rPr>
              <a:t>– </a:t>
            </a:r>
            <a:r>
              <a:rPr lang="ru-RU" altLang="ru-RU" sz="1400" dirty="0" smtClean="0">
                <a:solidFill>
                  <a:srgbClr val="000000"/>
                </a:solidFill>
              </a:rPr>
              <a:t>по </a:t>
            </a:r>
            <a:r>
              <a:rPr lang="ru-RU" altLang="ru-RU" sz="1400" dirty="0">
                <a:solidFill>
                  <a:srgbClr val="000000"/>
                </a:solidFill>
              </a:rPr>
              <a:t>адресу: </a:t>
            </a:r>
            <a:r>
              <a:rPr lang="en-US" altLang="ru-RU" sz="1400" u="sng" dirty="0" err="1">
                <a:solidFill>
                  <a:srgbClr val="000000"/>
                </a:solidFill>
              </a:rPr>
              <a:t>gorfo</a:t>
            </a:r>
            <a:r>
              <a:rPr lang="ru-RU" altLang="ru-RU" sz="1400" u="sng" dirty="0">
                <a:solidFill>
                  <a:srgbClr val="000000"/>
                </a:solidFill>
              </a:rPr>
              <a:t>1@</a:t>
            </a:r>
            <a:r>
              <a:rPr lang="en-US" altLang="ru-RU" sz="1400" u="sng" dirty="0" err="1">
                <a:solidFill>
                  <a:srgbClr val="000000"/>
                </a:solidFill>
              </a:rPr>
              <a:t>yandex</a:t>
            </a:r>
            <a:r>
              <a:rPr lang="ru-RU" altLang="ru-RU" sz="1400" u="sng" dirty="0">
                <a:solidFill>
                  <a:srgbClr val="000000"/>
                </a:solidFill>
              </a:rPr>
              <a:t>.</a:t>
            </a:r>
            <a:r>
              <a:rPr lang="en-US" altLang="ru-RU" sz="1400" u="sng" dirty="0" err="1">
                <a:solidFill>
                  <a:srgbClr val="000000"/>
                </a:solidFill>
              </a:rPr>
              <a:t>ru</a:t>
            </a:r>
            <a:r>
              <a:rPr lang="ru-RU" altLang="ru-RU" sz="1400" u="sng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14695" name="Rectangle 4"/>
          <p:cNvSpPr>
            <a:spLocks noChangeArrowheads="1"/>
          </p:cNvSpPr>
          <p:nvPr/>
        </p:nvSpPr>
        <p:spPr bwMode="auto">
          <a:xfrm>
            <a:off x="1331926" y="96537"/>
            <a:ext cx="6911975" cy="37947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249" tIns="43124" rIns="86249" bIns="43124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1900" i="1">
              <a:solidFill>
                <a:srgbClr val="FFFFFF"/>
              </a:solidFill>
              <a:cs typeface="Times New Roman" pitchFamily="18" charset="0"/>
            </a:endParaRPr>
          </a:p>
        </p:txBody>
      </p:sp>
      <p:sp>
        <p:nvSpPr>
          <p:cNvPr id="114707" name="Rectangle 13"/>
          <p:cNvSpPr>
            <a:spLocks noChangeArrowheads="1"/>
          </p:cNvSpPr>
          <p:nvPr/>
        </p:nvSpPr>
        <p:spPr bwMode="auto">
          <a:xfrm>
            <a:off x="284164" y="4216067"/>
            <a:ext cx="8715375" cy="302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249" tIns="43124" rIns="86249" bIns="43124" anchor="ctr">
            <a:spAutoFit/>
          </a:bodyPr>
          <a:lstStyle>
            <a:lvl1pPr indent="361950">
              <a:spcBef>
                <a:spcPct val="20000"/>
              </a:spcBef>
              <a:buFont typeface="Arial" charset="0"/>
              <a:buChar char="•"/>
              <a:tabLst>
                <a:tab pos="447675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tabLst>
                <a:tab pos="447675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tabLst>
                <a:tab pos="447675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defTabSz="862493">
              <a:spcBef>
                <a:spcPct val="0"/>
              </a:spcBef>
              <a:buNone/>
            </a:pPr>
            <a:r>
              <a:rPr lang="ru-RU" altLang="ru-RU" sz="1400">
                <a:solidFill>
                  <a:srgbClr val="000000"/>
                </a:solidFill>
              </a:rPr>
              <a:t>    </a:t>
            </a:r>
          </a:p>
        </p:txBody>
      </p:sp>
      <p:pic>
        <p:nvPicPr>
          <p:cNvPr id="114708" name="Рисунок 11"/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012" y="4246443"/>
            <a:ext cx="434975" cy="326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709" name="Рисунок 11"/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012" y="4716020"/>
            <a:ext cx="434975" cy="326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Прямоугольник 2"/>
          <p:cNvSpPr txBox="1">
            <a:spLocks noChangeArrowheads="1"/>
          </p:cNvSpPr>
          <p:nvPr/>
        </p:nvSpPr>
        <p:spPr bwMode="auto">
          <a:xfrm>
            <a:off x="284165" y="1074797"/>
            <a:ext cx="5079923" cy="1887583"/>
          </a:xfrm>
          <a:prstGeom prst="rect">
            <a:avLst/>
          </a:prstGeom>
          <a:gradFill flip="none" rotWithShape="1">
            <a:gsLst>
              <a:gs pos="9000">
                <a:schemeClr val="bg1"/>
              </a:gs>
              <a:gs pos="60000">
                <a:schemeClr val="accent6">
                  <a:lumMod val="40000"/>
                  <a:lumOff val="60000"/>
                </a:schemeClr>
              </a:gs>
              <a:gs pos="100000">
                <a:schemeClr val="accent2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  <a:extLst/>
        </p:spPr>
        <p:txBody>
          <a:bodyPr wrap="square" lIns="86249" tIns="43124" rIns="86249" bIns="43124">
            <a:spAutoFit/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1pPr>
            <a:lvl2pPr marL="742950" indent="-28575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2pPr>
            <a:lvl3pPr marL="11430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3pPr>
            <a:lvl4pPr marL="16002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4pPr>
            <a:lvl5pPr marL="20574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5pPr>
            <a:lvl6pPr marL="2514600" indent="-228600" algn="ctr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6pPr>
            <a:lvl7pPr marL="2971800" indent="-228600" algn="ctr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7pPr>
            <a:lvl8pPr marL="3429000" indent="-228600" algn="ctr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8pPr>
            <a:lvl9pPr marL="3886200" indent="-228600" algn="ctr" defTabSz="914400" rtl="0" eaLnBrk="0" fontAlgn="base" latinLnBrk="0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alibri" pitchFamily="34" charset="0"/>
                <a:ea typeface="+mn-ea"/>
                <a:cs typeface="+mn-cs"/>
              </a:defRPr>
            </a:lvl9pPr>
          </a:lstStyle>
          <a:p>
            <a:pPr algn="just" defTabSz="862493" eaLnBrk="1" hangingPunct="1">
              <a:spcBef>
                <a:spcPct val="0"/>
              </a:spcBef>
              <a:buNone/>
              <a:defRPr/>
            </a:pPr>
            <a:r>
              <a:rPr lang="ru-RU" altLang="ru-RU" sz="1300" i="1" dirty="0" smtClean="0">
                <a:solidFill>
                  <a:prstClr val="black"/>
                </a:solidFill>
                <a:latin typeface="Calibri"/>
              </a:rPr>
              <a:t>В </a:t>
            </a:r>
            <a:r>
              <a:rPr lang="ru-RU" altLang="ru-RU" sz="1300" i="1" dirty="0">
                <a:solidFill>
                  <a:prstClr val="black"/>
                </a:solidFill>
                <a:latin typeface="Calibri"/>
              </a:rPr>
              <a:t>соответствии с  постановлением главы города Комсомольска-на-Амуре </a:t>
            </a:r>
            <a:r>
              <a:rPr lang="ru-RU" altLang="ru-RU" sz="1300" b="1" i="1" dirty="0">
                <a:solidFill>
                  <a:prstClr val="black"/>
                </a:solidFill>
                <a:latin typeface="Calibri"/>
              </a:rPr>
              <a:t>от </a:t>
            </a:r>
            <a:r>
              <a:rPr lang="ru-RU" altLang="ru-RU" sz="1300" b="1" i="1" dirty="0" smtClean="0">
                <a:solidFill>
                  <a:prstClr val="black"/>
                </a:solidFill>
                <a:latin typeface="Calibri"/>
              </a:rPr>
              <a:t>23 октября 2024 </a:t>
            </a:r>
            <a:r>
              <a:rPr lang="ru-RU" altLang="ru-RU" sz="1300" b="1" i="1" dirty="0">
                <a:solidFill>
                  <a:prstClr val="black"/>
                </a:solidFill>
                <a:latin typeface="Calibri"/>
              </a:rPr>
              <a:t>года № </a:t>
            </a:r>
            <a:r>
              <a:rPr lang="ru-RU" altLang="ru-RU" sz="1300" b="1" i="1" dirty="0" smtClean="0">
                <a:solidFill>
                  <a:prstClr val="black"/>
                </a:solidFill>
                <a:latin typeface="Calibri"/>
              </a:rPr>
              <a:t>162 </a:t>
            </a:r>
            <a:r>
              <a:rPr lang="ru-RU" altLang="ru-RU" sz="1300" i="1" dirty="0" smtClean="0">
                <a:solidFill>
                  <a:prstClr val="black"/>
                </a:solidFill>
                <a:latin typeface="Calibri"/>
              </a:rPr>
              <a:t>«О </a:t>
            </a:r>
            <a:r>
              <a:rPr lang="ru-RU" altLang="ru-RU" sz="1300" i="1" dirty="0">
                <a:solidFill>
                  <a:prstClr val="black"/>
                </a:solidFill>
                <a:latin typeface="Calibri"/>
              </a:rPr>
              <a:t>назначении публичных слушаний по проекту решения Комсомольской-на-Амуре городской Думы «О </a:t>
            </a:r>
            <a:r>
              <a:rPr lang="ru-RU" altLang="ru-RU" sz="1300" i="1" dirty="0" smtClean="0">
                <a:solidFill>
                  <a:prstClr val="black"/>
                </a:solidFill>
                <a:latin typeface="Calibri"/>
              </a:rPr>
              <a:t>бюджете</a:t>
            </a:r>
            <a:r>
              <a:rPr lang="en-US" altLang="ru-RU" sz="1300" i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ru-RU" altLang="ru-RU" sz="1300" i="1" dirty="0" smtClean="0">
                <a:solidFill>
                  <a:prstClr val="black"/>
                </a:solidFill>
                <a:latin typeface="Calibri"/>
              </a:rPr>
              <a:t>города Комсомольска-на-Амуре </a:t>
            </a:r>
            <a:r>
              <a:rPr lang="ru-RU" altLang="ru-RU" sz="1300" i="1" dirty="0">
                <a:solidFill>
                  <a:prstClr val="black"/>
                </a:solidFill>
                <a:latin typeface="Calibri"/>
              </a:rPr>
              <a:t>на </a:t>
            </a:r>
            <a:r>
              <a:rPr lang="ru-RU" altLang="ru-RU" sz="1300" i="1" dirty="0" smtClean="0">
                <a:solidFill>
                  <a:prstClr val="black"/>
                </a:solidFill>
                <a:latin typeface="Calibri"/>
              </a:rPr>
              <a:t>2025 год </a:t>
            </a:r>
            <a:r>
              <a:rPr lang="ru-RU" altLang="ru-RU" sz="1300" i="1" dirty="0">
                <a:solidFill>
                  <a:prstClr val="black"/>
                </a:solidFill>
                <a:latin typeface="Calibri"/>
              </a:rPr>
              <a:t>и на плановый период </a:t>
            </a:r>
            <a:r>
              <a:rPr lang="ru-RU" altLang="ru-RU" sz="1300" i="1" dirty="0" smtClean="0">
                <a:solidFill>
                  <a:prstClr val="black"/>
                </a:solidFill>
                <a:latin typeface="Calibri"/>
              </a:rPr>
              <a:t>2026 </a:t>
            </a:r>
            <a:r>
              <a:rPr lang="ru-RU" altLang="ru-RU" sz="1300" i="1" dirty="0">
                <a:solidFill>
                  <a:prstClr val="black"/>
                </a:solidFill>
                <a:latin typeface="Calibri"/>
              </a:rPr>
              <a:t>и </a:t>
            </a:r>
            <a:r>
              <a:rPr lang="ru-RU" altLang="ru-RU" sz="1300" i="1" dirty="0" smtClean="0">
                <a:solidFill>
                  <a:prstClr val="black"/>
                </a:solidFill>
                <a:latin typeface="Calibri"/>
              </a:rPr>
              <a:t>2027 </a:t>
            </a:r>
            <a:r>
              <a:rPr lang="ru-RU" altLang="ru-RU" sz="1300" i="1" dirty="0">
                <a:solidFill>
                  <a:prstClr val="black"/>
                </a:solidFill>
                <a:latin typeface="Calibri"/>
              </a:rPr>
              <a:t>годов», </a:t>
            </a:r>
            <a:r>
              <a:rPr lang="ru-RU" altLang="ru-RU" sz="1300" b="1" i="1" u="sng" dirty="0">
                <a:solidFill>
                  <a:prstClr val="black"/>
                </a:solidFill>
                <a:latin typeface="Calibri"/>
              </a:rPr>
              <a:t>с </a:t>
            </a:r>
            <a:r>
              <a:rPr lang="ru-RU" altLang="ru-RU" sz="1300" b="1" i="1" u="sng" dirty="0" smtClean="0">
                <a:solidFill>
                  <a:prstClr val="black"/>
                </a:solidFill>
                <a:latin typeface="Calibri"/>
              </a:rPr>
              <a:t>25 октября 2024 </a:t>
            </a:r>
            <a:r>
              <a:rPr lang="ru-RU" altLang="ru-RU" sz="1300" b="1" i="1" u="sng" dirty="0">
                <a:solidFill>
                  <a:prstClr val="black"/>
                </a:solidFill>
                <a:latin typeface="Calibri"/>
              </a:rPr>
              <a:t>года по </a:t>
            </a:r>
            <a:r>
              <a:rPr lang="ru-RU" altLang="ru-RU" sz="1300" b="1" i="1" u="sng" dirty="0" smtClean="0">
                <a:solidFill>
                  <a:prstClr val="black"/>
                </a:solidFill>
                <a:latin typeface="Calibri"/>
              </a:rPr>
              <a:t>8 </a:t>
            </a:r>
            <a:r>
              <a:rPr lang="ru-RU" altLang="ru-RU" sz="1300" b="1" i="1" u="sng" dirty="0">
                <a:solidFill>
                  <a:prstClr val="black"/>
                </a:solidFill>
                <a:latin typeface="Calibri"/>
              </a:rPr>
              <a:t>ноября </a:t>
            </a:r>
            <a:r>
              <a:rPr lang="ru-RU" altLang="ru-RU" sz="1300" b="1" i="1" u="sng" dirty="0" smtClean="0">
                <a:solidFill>
                  <a:prstClr val="black"/>
                </a:solidFill>
                <a:latin typeface="Calibri"/>
              </a:rPr>
              <a:t>2024 года </a:t>
            </a:r>
            <a:r>
              <a:rPr lang="ru-RU" altLang="ru-RU" sz="1300" i="1" dirty="0" smtClean="0">
                <a:solidFill>
                  <a:prstClr val="black"/>
                </a:solidFill>
                <a:latin typeface="Calibri"/>
              </a:rPr>
              <a:t>проводились </a:t>
            </a:r>
            <a:r>
              <a:rPr lang="ru-RU" altLang="ru-RU" sz="1300" i="1" dirty="0">
                <a:solidFill>
                  <a:prstClr val="black"/>
                </a:solidFill>
                <a:latin typeface="Calibri"/>
              </a:rPr>
              <a:t>публичные слушания по проекту решения Комсомольской-на-Амуре городской Думы </a:t>
            </a:r>
            <a:r>
              <a:rPr lang="ru-RU" altLang="ru-RU" sz="1300" i="1" dirty="0">
                <a:solidFill>
                  <a:prstClr val="black"/>
                </a:solidFill>
              </a:rPr>
              <a:t>«О местном бюджете на </a:t>
            </a:r>
            <a:r>
              <a:rPr lang="ru-RU" altLang="ru-RU" sz="1300" i="1" dirty="0" smtClean="0">
                <a:solidFill>
                  <a:prstClr val="black"/>
                </a:solidFill>
              </a:rPr>
              <a:t>2025 </a:t>
            </a:r>
            <a:r>
              <a:rPr lang="ru-RU" altLang="ru-RU" sz="1300" i="1" dirty="0">
                <a:solidFill>
                  <a:prstClr val="black"/>
                </a:solidFill>
              </a:rPr>
              <a:t>год и на плановый период </a:t>
            </a:r>
            <a:r>
              <a:rPr lang="ru-RU" altLang="ru-RU" sz="1300" i="1" dirty="0" smtClean="0">
                <a:solidFill>
                  <a:prstClr val="black"/>
                </a:solidFill>
              </a:rPr>
              <a:t>2026 </a:t>
            </a:r>
            <a:r>
              <a:rPr lang="ru-RU" altLang="ru-RU" sz="1300" i="1" dirty="0">
                <a:solidFill>
                  <a:prstClr val="black"/>
                </a:solidFill>
              </a:rPr>
              <a:t>и </a:t>
            </a:r>
            <a:r>
              <a:rPr lang="ru-RU" altLang="ru-RU" sz="1300" i="1" dirty="0" smtClean="0">
                <a:solidFill>
                  <a:prstClr val="black"/>
                </a:solidFill>
              </a:rPr>
              <a:t>2027 годов</a:t>
            </a:r>
            <a:r>
              <a:rPr lang="ru-RU" altLang="ru-RU" sz="1300" i="1" dirty="0">
                <a:solidFill>
                  <a:prstClr val="black"/>
                </a:solidFill>
                <a:latin typeface="Calibri"/>
              </a:rPr>
              <a:t>».</a:t>
            </a:r>
          </a:p>
        </p:txBody>
      </p:sp>
      <p:sp>
        <p:nvSpPr>
          <p:cNvPr id="16" name="Freeform 39"/>
          <p:cNvSpPr>
            <a:spLocks noEditPoints="1"/>
          </p:cNvSpPr>
          <p:nvPr/>
        </p:nvSpPr>
        <p:spPr bwMode="auto">
          <a:xfrm>
            <a:off x="2267743" y="49505"/>
            <a:ext cx="5976157" cy="1101064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>
              <a:solidFill>
                <a:srgbClr val="4472C4">
                  <a:lumMod val="75000"/>
                </a:srgbClr>
              </a:solidFill>
            </a:endParaRPr>
          </a:p>
        </p:txBody>
      </p:sp>
      <p:sp>
        <p:nvSpPr>
          <p:cNvPr id="17" name="Google Shape;63;p13"/>
          <p:cNvSpPr txBox="1">
            <a:spLocks/>
          </p:cNvSpPr>
          <p:nvPr/>
        </p:nvSpPr>
        <p:spPr>
          <a:xfrm>
            <a:off x="1013186" y="276860"/>
            <a:ext cx="8441744" cy="802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9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ПУБЛИЧНЫЕ СЛУШАНИЯ </a:t>
            </a: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9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ПО ПРОЕКТУ МЕСТНОГО БЮДЖЕТА НА 2024 ГОД И </a:t>
            </a:r>
          </a:p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19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НА ПЛАНОВЫЙ ПЕРИОД 2025 И 2026 ГОДОВ </a:t>
            </a:r>
            <a:endParaRPr lang="ru-RU" altLang="ru-RU" sz="19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088" y="24791"/>
            <a:ext cx="1782699" cy="122033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0112" y="1230526"/>
            <a:ext cx="3096344" cy="173185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19864638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2"/>
          <p:cNvSpPr>
            <a:spLocks noChangeArrowheads="1"/>
          </p:cNvSpPr>
          <p:nvPr/>
        </p:nvSpPr>
        <p:spPr bwMode="auto">
          <a:xfrm>
            <a:off x="2123728" y="771550"/>
            <a:ext cx="4752528" cy="4103574"/>
          </a:xfrm>
          <a:prstGeom prst="rect">
            <a:avLst/>
          </a:prstGeom>
          <a:gradFill flip="none" rotWithShape="1">
            <a:gsLst>
              <a:gs pos="90000">
                <a:schemeClr val="bg1"/>
              </a:gs>
              <a:gs pos="2000">
                <a:srgbClr val="FFCC66"/>
              </a:gs>
              <a:gs pos="56000">
                <a:srgbClr val="FFFFCC"/>
              </a:gs>
              <a:gs pos="28000">
                <a:schemeClr val="accent6">
                  <a:lumMod val="60000"/>
                  <a:lumOff val="40000"/>
                </a:schemeClr>
              </a:gs>
            </a:gsLst>
            <a:lin ang="2700000" scaled="1"/>
            <a:tileRect/>
          </a:gradFill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86249" tIns="43124" rIns="86249" bIns="43124">
            <a:spAutoFit/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dirty="0" smtClean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 smtClean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 smtClean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 smtClean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 smtClean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 smtClean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 smtClean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 smtClean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 smtClean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300" u="sng" dirty="0" smtClean="0">
              <a:solidFill>
                <a:prstClr val="black"/>
              </a:solidFill>
              <a:latin typeface="Calibri"/>
            </a:endParaRPr>
          </a:p>
          <a:p>
            <a:pPr algn="just" defTabSz="862493" eaLnBrk="1" hangingPunct="1">
              <a:spcBef>
                <a:spcPct val="0"/>
              </a:spcBef>
              <a:buNone/>
              <a:defRPr/>
            </a:pPr>
            <a:endParaRPr lang="ru-RU" altLang="ru-RU" sz="1400" u="sng" dirty="0">
              <a:solidFill>
                <a:srgbClr val="000000"/>
              </a:solidFill>
            </a:endParaRPr>
          </a:p>
        </p:txBody>
      </p:sp>
      <p:sp>
        <p:nvSpPr>
          <p:cNvPr id="114691" name="Rectangle 15"/>
          <p:cNvSpPr>
            <a:spLocks noChangeArrowheads="1"/>
          </p:cNvSpPr>
          <p:nvPr/>
        </p:nvSpPr>
        <p:spPr bwMode="auto">
          <a:xfrm>
            <a:off x="684213" y="3598074"/>
            <a:ext cx="8064500" cy="3107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101" tIns="39549" rIns="79101" bIns="3954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1500" b="1">
              <a:solidFill>
                <a:srgbClr val="FFFFFF"/>
              </a:solidFill>
            </a:endParaRPr>
          </a:p>
        </p:txBody>
      </p:sp>
      <p:sp>
        <p:nvSpPr>
          <p:cNvPr id="114692" name="Rectangle 16"/>
          <p:cNvSpPr>
            <a:spLocks noChangeArrowheads="1"/>
          </p:cNvSpPr>
          <p:nvPr/>
        </p:nvSpPr>
        <p:spPr bwMode="auto">
          <a:xfrm>
            <a:off x="973139" y="4082658"/>
            <a:ext cx="7848600" cy="3107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101" tIns="39549" rIns="79101" bIns="3954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1500" b="1">
              <a:solidFill>
                <a:srgbClr val="FFFFFF"/>
              </a:solidFill>
            </a:endParaRPr>
          </a:p>
        </p:txBody>
      </p:sp>
      <p:sp>
        <p:nvSpPr>
          <p:cNvPr id="114693" name="Rectangle 17"/>
          <p:cNvSpPr>
            <a:spLocks noChangeArrowheads="1"/>
          </p:cNvSpPr>
          <p:nvPr/>
        </p:nvSpPr>
        <p:spPr bwMode="auto">
          <a:xfrm>
            <a:off x="698500" y="4568433"/>
            <a:ext cx="7761288" cy="3107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101" tIns="39549" rIns="79101" bIns="39549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1500" b="1">
              <a:solidFill>
                <a:srgbClr val="FFFFFF"/>
              </a:solidFill>
            </a:endParaRPr>
          </a:p>
        </p:txBody>
      </p:sp>
      <p:sp>
        <p:nvSpPr>
          <p:cNvPr id="114695" name="Rectangle 4"/>
          <p:cNvSpPr>
            <a:spLocks noChangeArrowheads="1"/>
          </p:cNvSpPr>
          <p:nvPr/>
        </p:nvSpPr>
        <p:spPr bwMode="auto">
          <a:xfrm>
            <a:off x="1331926" y="96537"/>
            <a:ext cx="6911975" cy="37947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249" tIns="43124" rIns="86249" bIns="43124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862493">
              <a:spcBef>
                <a:spcPct val="0"/>
              </a:spcBef>
              <a:buNone/>
            </a:pPr>
            <a:endParaRPr lang="ru-RU" altLang="ru-RU" sz="1900" i="1" dirty="0">
              <a:solidFill>
                <a:srgbClr val="FFFFFF"/>
              </a:solidFill>
              <a:cs typeface="Times New Roman" pitchFamily="18" charset="0"/>
            </a:endParaRPr>
          </a:p>
        </p:txBody>
      </p:sp>
      <p:sp>
        <p:nvSpPr>
          <p:cNvPr id="114707" name="Rectangle 13"/>
          <p:cNvSpPr>
            <a:spLocks noChangeArrowheads="1"/>
          </p:cNvSpPr>
          <p:nvPr/>
        </p:nvSpPr>
        <p:spPr bwMode="auto">
          <a:xfrm>
            <a:off x="284164" y="4216067"/>
            <a:ext cx="8715375" cy="302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249" tIns="43124" rIns="86249" bIns="43124" anchor="ctr">
            <a:spAutoFit/>
          </a:bodyPr>
          <a:lstStyle>
            <a:lvl1pPr indent="361950">
              <a:spcBef>
                <a:spcPct val="20000"/>
              </a:spcBef>
              <a:buFont typeface="Arial" charset="0"/>
              <a:buChar char="•"/>
              <a:tabLst>
                <a:tab pos="447675" algn="l"/>
              </a:tabLst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tabLst>
                <a:tab pos="447675" algn="l"/>
              </a:tabLst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tabLst>
                <a:tab pos="447675" algn="l"/>
              </a:tabLst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tabLst>
                <a:tab pos="447675" algn="l"/>
              </a:tabLst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defTabSz="862493">
              <a:spcBef>
                <a:spcPct val="0"/>
              </a:spcBef>
              <a:buNone/>
            </a:pPr>
            <a:r>
              <a:rPr lang="ru-RU" altLang="ru-RU" sz="1400">
                <a:solidFill>
                  <a:srgbClr val="000000"/>
                </a:solidFill>
              </a:rPr>
              <a:t>    </a:t>
            </a:r>
          </a:p>
        </p:txBody>
      </p:sp>
      <p:sp>
        <p:nvSpPr>
          <p:cNvPr id="17" name="Google Shape;63;p13"/>
          <p:cNvSpPr txBox="1">
            <a:spLocks/>
          </p:cNvSpPr>
          <p:nvPr/>
        </p:nvSpPr>
        <p:spPr>
          <a:xfrm>
            <a:off x="827584" y="1275606"/>
            <a:ext cx="8441744" cy="802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endParaRPr lang="ru-RU" altLang="ru-RU" sz="19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26" y="0"/>
            <a:ext cx="6192402" cy="1059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5618638"/>
              </p:ext>
            </p:extLst>
          </p:nvPr>
        </p:nvGraphicFramePr>
        <p:xfrm>
          <a:off x="2123728" y="771550"/>
          <a:ext cx="4752528" cy="4103573"/>
        </p:xfrm>
        <a:graphic>
          <a:graphicData uri="http://schemas.openxmlformats.org/drawingml/2006/table">
            <a:tbl>
              <a:tblPr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tblPr>
              <a:tblGrid>
                <a:gridCol w="2376697"/>
                <a:gridCol w="2375831"/>
              </a:tblGrid>
              <a:tr h="923216">
                <a:tc grid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glow rad="228600">
                              <a:schemeClr val="bg1">
                                <a:alpha val="40000"/>
                              </a:schemeClr>
                            </a:glow>
                          </a:effectLst>
                          <a:latin typeface="+mn-lt"/>
                          <a:cs typeface="Times New Roman" pitchFamily="18" charset="0"/>
                        </a:rPr>
                        <a:t>Финансовое управление администрации города Комсомольска-на-Амуре Хабаровского </a:t>
                      </a:r>
                      <a:r>
                        <a:rPr kumimoji="0" lang="ru-RU" altLang="ru-RU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glow rad="228600">
                              <a:schemeClr val="bg1">
                                <a:alpha val="40000"/>
                              </a:schemeClr>
                            </a:glow>
                          </a:effectLst>
                          <a:latin typeface="+mn-lt"/>
                          <a:cs typeface="Times New Roman" pitchFamily="18" charset="0"/>
                        </a:rPr>
                        <a:t>края</a:t>
                      </a:r>
                      <a:endParaRPr kumimoji="0" lang="ru-RU" altLang="ru-RU" sz="1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glow rad="228600">
                            <a:schemeClr val="bg1">
                              <a:alpha val="40000"/>
                            </a:schemeClr>
                          </a:glow>
                        </a:effectLst>
                        <a:latin typeface="+mn-lt"/>
                        <a:cs typeface="Times New Roman" pitchFamily="18" charset="0"/>
                      </a:endParaRPr>
                    </a:p>
                  </a:txBody>
                  <a:tcPr marL="68577" marR="68577" marT="34287" marB="3428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136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Руководитель </a:t>
                      </a:r>
                      <a:r>
                        <a:rPr kumimoji="0" lang="ru-RU" alt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Финансового </a:t>
                      </a:r>
                      <a:r>
                        <a:rPr kumimoji="0" lang="ru-RU" altLang="ru-RU" sz="1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управления</a:t>
                      </a:r>
                    </a:p>
                  </a:txBody>
                  <a:tcPr marL="68577" marR="68577" marT="34287" marB="3428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Марьева Елена Анатольевна</a:t>
                      </a:r>
                    </a:p>
                  </a:txBody>
                  <a:tcPr marL="68577" marR="68577" marT="34287" marB="3428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180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Адрес</a:t>
                      </a:r>
                    </a:p>
                  </a:txBody>
                  <a:tcPr marL="68577" marR="68577" marT="34287" marB="3428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ул. Кирова, д. 41,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6 этаж, кабинет № 2 </a:t>
                      </a:r>
                    </a:p>
                  </a:txBody>
                  <a:tcPr marL="68577" marR="68577" marT="34287" marB="3428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489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Телефон, факс</a:t>
                      </a:r>
                    </a:p>
                  </a:txBody>
                  <a:tcPr marL="68577" marR="68577" marT="34287" marB="3428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52-27-30,  54-40-40 (факс)</a:t>
                      </a:r>
                    </a:p>
                  </a:txBody>
                  <a:tcPr marL="68577" marR="68577" marT="34287" marB="3428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445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Адрес электронной почты</a:t>
                      </a:r>
                    </a:p>
                  </a:txBody>
                  <a:tcPr marL="68577" marR="68577" marT="34287" marB="3428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en-US" altLang="ru-RU" sz="15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Gorfo1@yandex.ru</a:t>
                      </a:r>
                      <a:endParaRPr kumimoji="0" lang="ru-RU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68577" marR="68577" marT="34287" marB="3428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8784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5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Часы </a:t>
                      </a:r>
                      <a:r>
                        <a:rPr kumimoji="0" lang="ru-RU" alt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приёма</a:t>
                      </a:r>
                      <a:endParaRPr kumimoji="0" lang="ru-RU" altLang="ru-RU" sz="15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68577" marR="68577" marT="34287" marB="3428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Font typeface="Arial" pitchFamily="34" charset="0"/>
                        <a:defRPr sz="28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itchFamily="34" charset="0"/>
                        <a:defRPr sz="24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 sz="2000"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itchFamily="34" charset="0"/>
                        <a:defRPr>
                          <a:solidFill>
                            <a:schemeClr val="tx1"/>
                          </a:solidFill>
                          <a:latin typeface="Calibri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Четверг: с </a:t>
                      </a:r>
                      <a:r>
                        <a:rPr kumimoji="0" lang="ru-RU" altLang="ru-RU" sz="15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15:00 </a:t>
                      </a: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до </a:t>
                      </a:r>
                      <a:r>
                        <a:rPr kumimoji="0" lang="ru-RU" altLang="ru-RU" sz="15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17:00</a:t>
                      </a:r>
                      <a:endParaRPr kumimoji="0" lang="ru-RU" altLang="ru-RU" sz="15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altLang="ru-RU" sz="15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Выходные дни – суббота, воскресенье</a:t>
                      </a:r>
                    </a:p>
                  </a:txBody>
                  <a:tcPr marL="68577" marR="68577" marT="34287" marB="3428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705011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>
            <a:lum/>
          </a:blip>
          <a:srcRect/>
          <a:stretch>
            <a:fillRect t="-4000" b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43608" y="1491630"/>
            <a:ext cx="7272808" cy="1296144"/>
          </a:xfrm>
          <a:prstGeom prst="rect">
            <a:avLst/>
          </a:prstGeom>
          <a:noFill/>
        </p:spPr>
        <p:txBody>
          <a:bodyPr wrap="none">
            <a:prstTxWarp prst="textTriangleInverted">
              <a:avLst>
                <a:gd name="adj" fmla="val 58819"/>
              </a:avLst>
            </a:prstTxWarp>
            <a:spAutoFit/>
          </a:bodyPr>
          <a:lstStyle/>
          <a:p>
            <a:pPr algn="ctr" defTabSz="912510">
              <a:defRPr/>
            </a:pPr>
            <a:r>
              <a:rPr lang="ru-RU" sz="4800" b="1" dirty="0">
                <a:ln w="17780" cmpd="sng">
                  <a:solidFill>
                    <a:prstClr val="white"/>
                  </a:solidFill>
                  <a:prstDash val="solid"/>
                  <a:miter lim="800000"/>
                </a:ln>
                <a:solidFill>
                  <a:srgbClr val="002060"/>
                </a:solidFill>
                <a:effectLst>
                  <a:outerShdw blurRad="50800" algn="tl" rotWithShape="0">
                    <a:srgbClr val="000000"/>
                  </a:outerShdw>
                </a:effectLst>
              </a:rPr>
              <a:t>Благодарим за внимание!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="" xmlns:a16="http://schemas.microsoft.com/office/drawing/2014/main" id="{46D7B19E-187B-4712-B5DE-49E97D4F5277}"/>
              </a:ext>
            </a:extLst>
          </p:cNvPr>
          <p:cNvSpPr/>
          <p:nvPr/>
        </p:nvSpPr>
        <p:spPr>
          <a:xfrm>
            <a:off x="0" y="3295203"/>
            <a:ext cx="9144000" cy="1850926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912510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14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/>
          <p:cNvSpPr txBox="1"/>
          <p:nvPr/>
        </p:nvSpPr>
        <p:spPr>
          <a:xfrm>
            <a:off x="371486" y="876151"/>
            <a:ext cx="8577263" cy="553867"/>
          </a:xfrm>
          <a:prstGeom prst="rect">
            <a:avLst/>
          </a:prstGeom>
          <a:solidFill>
            <a:sysClr val="window" lastClr="FFFFFF">
              <a:alpha val="69000"/>
            </a:sysClr>
          </a:solidFill>
        </p:spPr>
        <p:txBody>
          <a:bodyPr lIns="91310" tIns="45655" rIns="91310" bIns="45655">
            <a:spAutoFit/>
          </a:bodyPr>
          <a:lstStyle/>
          <a:p>
            <a:pPr algn="just" defTabSz="913095">
              <a:defRPr/>
            </a:pPr>
            <a:r>
              <a:rPr lang="ru-RU" altLang="ru-RU" sz="16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Бюджетная система</a:t>
            </a:r>
            <a:r>
              <a:rPr lang="ru-RU" altLang="ru-RU" sz="16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 - </a:t>
            </a:r>
            <a:r>
              <a:rPr lang="ru-RU" altLang="ru-RU" sz="1400" b="1" i="1" kern="0" dirty="0">
                <a:solidFill>
                  <a:prstClr val="black"/>
                </a:solidFill>
              </a:rPr>
              <a:t>совокупность федерального бюджета, бюджетов субъектов Российской Федерации, местных бюджетов и бюджетов государственных внебюджетных фондов</a:t>
            </a:r>
            <a:r>
              <a:rPr lang="ru-RU" altLang="ru-RU" sz="1400" b="1" i="1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10279" name="TextBox 23"/>
          <p:cNvSpPr txBox="1">
            <a:spLocks noChangeArrowheads="1"/>
          </p:cNvSpPr>
          <p:nvPr/>
        </p:nvSpPr>
        <p:spPr bwMode="auto">
          <a:xfrm>
            <a:off x="1748203" y="1495538"/>
            <a:ext cx="5900389" cy="415367"/>
          </a:xfrm>
          <a:prstGeom prst="rect">
            <a:avLst/>
          </a:prstGeom>
          <a:solidFill>
            <a:schemeClr val="accent5">
              <a:lumMod val="75000"/>
              <a:alpha val="37000"/>
            </a:schemeClr>
          </a:solidFill>
          <a:ln>
            <a:noFill/>
          </a:ln>
        </p:spPr>
        <p:txBody>
          <a:bodyPr wrap="square" lIns="91310" tIns="45655" rIns="91310" bIns="45655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2100" b="1" dirty="0">
                <a:cs typeface="Times New Roman" pitchFamily="18" charset="0"/>
              </a:rPr>
              <a:t>Уровни бюджетной системы</a:t>
            </a:r>
            <a:endParaRPr lang="ru-RU" altLang="ru-RU" sz="2100" b="1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310283" name="Прямая со стрелкой 27"/>
          <p:cNvCxnSpPr>
            <a:cxnSpLocks noChangeShapeType="1"/>
          </p:cNvCxnSpPr>
          <p:nvPr/>
        </p:nvCxnSpPr>
        <p:spPr bwMode="auto">
          <a:xfrm>
            <a:off x="5160986" y="2327072"/>
            <a:ext cx="536575" cy="0"/>
          </a:xfrm>
          <a:prstGeom prst="straightConnector1">
            <a:avLst/>
          </a:prstGeom>
          <a:noFill/>
          <a:ln w="6350" algn="ctr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0284" name="Прямая со стрелкой 28"/>
          <p:cNvCxnSpPr>
            <a:cxnSpLocks noChangeShapeType="1"/>
          </p:cNvCxnSpPr>
          <p:nvPr/>
        </p:nvCxnSpPr>
        <p:spPr bwMode="auto">
          <a:xfrm flipH="1">
            <a:off x="3117897" y="2327072"/>
            <a:ext cx="542925" cy="0"/>
          </a:xfrm>
          <a:prstGeom prst="straightConnector1">
            <a:avLst/>
          </a:prstGeom>
          <a:noFill/>
          <a:ln w="6350" algn="ctr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" name="TextBox 29"/>
          <p:cNvSpPr txBox="1"/>
          <p:nvPr/>
        </p:nvSpPr>
        <p:spPr>
          <a:xfrm>
            <a:off x="5732085" y="1962139"/>
            <a:ext cx="1924067" cy="646200"/>
          </a:xfrm>
          <a:prstGeom prst="rect">
            <a:avLst/>
          </a:prstGeom>
          <a:solidFill>
            <a:sysClr val="window" lastClr="FFFFFF">
              <a:alpha val="69000"/>
            </a:sysClr>
          </a:solidFill>
        </p:spPr>
        <p:txBody>
          <a:bodyPr wrap="square" lIns="91310" tIns="45655" rIns="91310" bIns="45655">
            <a:spAutoFit/>
          </a:bodyPr>
          <a:lstStyle/>
          <a:p>
            <a:pPr algn="ctr" defTabSz="913095">
              <a:defRPr/>
            </a:pPr>
            <a:r>
              <a:rPr lang="ru-RU" sz="12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Бюджеты государственных внебюджетных фондов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748203" y="2072932"/>
            <a:ext cx="1322387" cy="490538"/>
          </a:xfrm>
          <a:prstGeom prst="rect">
            <a:avLst/>
          </a:prstGeom>
          <a:solidFill>
            <a:sysClr val="window" lastClr="FFFFFF">
              <a:alpha val="69000"/>
            </a:sysClr>
          </a:solidFill>
          <a:ln>
            <a:noFill/>
          </a:ln>
          <a:effectLst/>
        </p:spPr>
        <p:txBody>
          <a:bodyPr lIns="91310" tIns="45655" rIns="91310" bIns="45655" anchor="ctr"/>
          <a:lstStyle>
            <a:defPPr>
              <a:defRPr lang="ru-RU"/>
            </a:defPPr>
            <a:lvl1pPr algn="ctr">
              <a:defRPr sz="2400" b="1"/>
            </a:lvl1pPr>
            <a:lvl2pPr algn="ctr"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913095">
              <a:defRPr/>
            </a:pPr>
            <a:r>
              <a:rPr lang="ru-RU" sz="13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Федеральный</a:t>
            </a:r>
          </a:p>
          <a:p>
            <a:pPr defTabSz="913095">
              <a:defRPr/>
            </a:pPr>
            <a:r>
              <a:rPr lang="ru-RU" sz="13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 бюджет</a:t>
            </a:r>
          </a:p>
        </p:txBody>
      </p:sp>
      <p:cxnSp>
        <p:nvCxnSpPr>
          <p:cNvPr id="310287" name="Прямая со стрелкой 31"/>
          <p:cNvCxnSpPr>
            <a:cxnSpLocks noChangeShapeType="1"/>
          </p:cNvCxnSpPr>
          <p:nvPr/>
        </p:nvCxnSpPr>
        <p:spPr bwMode="auto">
          <a:xfrm flipV="1">
            <a:off x="5213373" y="2805068"/>
            <a:ext cx="487363" cy="196454"/>
          </a:xfrm>
          <a:prstGeom prst="straightConnector1">
            <a:avLst/>
          </a:prstGeom>
          <a:noFill/>
          <a:ln w="6350" algn="ctr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0288" name="Прямая со стрелкой 32"/>
          <p:cNvCxnSpPr>
            <a:cxnSpLocks noChangeShapeType="1"/>
          </p:cNvCxnSpPr>
          <p:nvPr/>
        </p:nvCxnSpPr>
        <p:spPr bwMode="auto">
          <a:xfrm>
            <a:off x="5230537" y="3190438"/>
            <a:ext cx="452438" cy="216694"/>
          </a:xfrm>
          <a:prstGeom prst="straightConnector1">
            <a:avLst/>
          </a:prstGeom>
          <a:noFill/>
          <a:ln w="6350" algn="ctr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extBox 33"/>
          <p:cNvSpPr txBox="1"/>
          <p:nvPr/>
        </p:nvSpPr>
        <p:spPr>
          <a:xfrm>
            <a:off x="5735493" y="2652585"/>
            <a:ext cx="1920659" cy="646200"/>
          </a:xfrm>
          <a:prstGeom prst="rect">
            <a:avLst/>
          </a:prstGeom>
          <a:solidFill>
            <a:sysClr val="window" lastClr="FFFFFF">
              <a:alpha val="69000"/>
            </a:sysClr>
          </a:solidFill>
        </p:spPr>
        <p:txBody>
          <a:bodyPr wrap="square" lIns="91310" tIns="45655" rIns="91310" bIns="45655">
            <a:spAutoFit/>
          </a:bodyPr>
          <a:lstStyle/>
          <a:p>
            <a:pPr algn="ctr" defTabSz="913095">
              <a:defRPr/>
            </a:pPr>
            <a:r>
              <a:rPr lang="ru-RU" sz="12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Бюджеты территориальных государственных фондов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735492" y="3367357"/>
            <a:ext cx="3311525" cy="623116"/>
          </a:xfrm>
          <a:prstGeom prst="rect">
            <a:avLst/>
          </a:prstGeom>
          <a:solidFill>
            <a:sysClr val="window" lastClr="FFFFFF">
              <a:alpha val="69000"/>
            </a:sysClr>
          </a:solidFill>
        </p:spPr>
        <p:txBody>
          <a:bodyPr lIns="91310" tIns="45655" rIns="91310" bIns="45655">
            <a:spAutoFit/>
          </a:bodyPr>
          <a:lstStyle/>
          <a:p>
            <a:pPr algn="ctr" defTabSz="913095">
              <a:defRPr/>
            </a:pPr>
            <a:r>
              <a:rPr lang="ru-RU" sz="115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Бюджеты внутригородских муниципальных образований городов федерального значения, Москвы, Санкт-Петербурга, Севастополя</a:t>
            </a:r>
          </a:p>
        </p:txBody>
      </p:sp>
      <p:cxnSp>
        <p:nvCxnSpPr>
          <p:cNvPr id="310292" name="Прямая со стрелкой 40"/>
          <p:cNvCxnSpPr>
            <a:cxnSpLocks noChangeShapeType="1"/>
          </p:cNvCxnSpPr>
          <p:nvPr/>
        </p:nvCxnSpPr>
        <p:spPr bwMode="auto">
          <a:xfrm flipH="1">
            <a:off x="3189334" y="3082530"/>
            <a:ext cx="471488" cy="0"/>
          </a:xfrm>
          <a:prstGeom prst="straightConnector1">
            <a:avLst/>
          </a:prstGeom>
          <a:noFill/>
          <a:ln w="6350" algn="ctr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" name="TextBox 41"/>
          <p:cNvSpPr txBox="1"/>
          <p:nvPr/>
        </p:nvSpPr>
        <p:spPr>
          <a:xfrm>
            <a:off x="1650571" y="2831591"/>
            <a:ext cx="1517650" cy="492311"/>
          </a:xfrm>
          <a:prstGeom prst="rect">
            <a:avLst/>
          </a:prstGeom>
          <a:solidFill>
            <a:sysClr val="window" lastClr="FFFFFF">
              <a:alpha val="69000"/>
            </a:sysClr>
          </a:solidFill>
        </p:spPr>
        <p:txBody>
          <a:bodyPr lIns="91310" tIns="45655" rIns="91310" bIns="45655">
            <a:spAutoFit/>
          </a:bodyPr>
          <a:lstStyle/>
          <a:p>
            <a:pPr algn="ctr" defTabSz="913095">
              <a:defRPr/>
            </a:pPr>
            <a:r>
              <a:rPr lang="ru-RU" sz="13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Бюджеты </a:t>
            </a:r>
          </a:p>
          <a:p>
            <a:pPr algn="ctr" defTabSz="913095">
              <a:defRPr/>
            </a:pPr>
            <a:r>
              <a:rPr lang="ru-RU" sz="13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субъектов РФ</a:t>
            </a:r>
          </a:p>
        </p:txBody>
      </p:sp>
      <p:cxnSp>
        <p:nvCxnSpPr>
          <p:cNvPr id="310294" name="Прямая со стрелкой 43"/>
          <p:cNvCxnSpPr>
            <a:cxnSpLocks noChangeShapeType="1"/>
          </p:cNvCxnSpPr>
          <p:nvPr/>
        </p:nvCxnSpPr>
        <p:spPr bwMode="auto">
          <a:xfrm>
            <a:off x="5291230" y="3835327"/>
            <a:ext cx="422145" cy="284575"/>
          </a:xfrm>
          <a:prstGeom prst="straightConnector1">
            <a:avLst/>
          </a:prstGeom>
          <a:noFill/>
          <a:ln w="6350" algn="ctr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1" name="TextBox 50"/>
          <p:cNvSpPr txBox="1"/>
          <p:nvPr/>
        </p:nvSpPr>
        <p:spPr>
          <a:xfrm>
            <a:off x="5735493" y="4097776"/>
            <a:ext cx="1583779" cy="492311"/>
          </a:xfrm>
          <a:prstGeom prst="rect">
            <a:avLst/>
          </a:prstGeom>
          <a:solidFill>
            <a:sysClr val="window" lastClr="FFFFFF">
              <a:alpha val="69000"/>
            </a:sysClr>
          </a:solidFill>
        </p:spPr>
        <p:txBody>
          <a:bodyPr wrap="square" lIns="91310" tIns="45655" rIns="91310" bIns="45655">
            <a:spAutoFit/>
          </a:bodyPr>
          <a:lstStyle/>
          <a:p>
            <a:pPr algn="ctr" defTabSz="913095">
              <a:defRPr/>
            </a:pPr>
            <a:r>
              <a:rPr lang="ru-RU" sz="13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Бюджеты </a:t>
            </a:r>
          </a:p>
          <a:p>
            <a:pPr algn="ctr" defTabSz="913095">
              <a:defRPr/>
            </a:pPr>
            <a:r>
              <a:rPr lang="ru-RU" sz="13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городских округов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410906" y="3534405"/>
            <a:ext cx="1749425" cy="692366"/>
          </a:xfrm>
          <a:prstGeom prst="rect">
            <a:avLst/>
          </a:prstGeom>
          <a:solidFill>
            <a:sysClr val="window" lastClr="FFFFFF">
              <a:alpha val="69000"/>
            </a:sysClr>
          </a:solidFill>
        </p:spPr>
        <p:txBody>
          <a:bodyPr lIns="91310" tIns="45655" rIns="91310" bIns="45655">
            <a:spAutoFit/>
          </a:bodyPr>
          <a:lstStyle/>
          <a:p>
            <a:pPr algn="ctr" defTabSz="913095">
              <a:defRPr/>
            </a:pPr>
            <a:r>
              <a:rPr lang="ru-RU" sz="13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Бюджеты </a:t>
            </a:r>
          </a:p>
          <a:p>
            <a:pPr algn="ctr" defTabSz="913095">
              <a:defRPr/>
            </a:pPr>
            <a:r>
              <a:rPr lang="ru-RU" sz="13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муниципальных</a:t>
            </a:r>
          </a:p>
          <a:p>
            <a:pPr algn="ctr" defTabSz="913095">
              <a:defRPr/>
            </a:pPr>
            <a:r>
              <a:rPr lang="ru-RU" sz="13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районов</a:t>
            </a:r>
          </a:p>
        </p:txBody>
      </p:sp>
      <p:cxnSp>
        <p:nvCxnSpPr>
          <p:cNvPr id="310297" name="Прямая со стрелкой 52"/>
          <p:cNvCxnSpPr>
            <a:cxnSpLocks noChangeShapeType="1"/>
          </p:cNvCxnSpPr>
          <p:nvPr/>
        </p:nvCxnSpPr>
        <p:spPr bwMode="auto">
          <a:xfrm flipH="1">
            <a:off x="3182190" y="3852382"/>
            <a:ext cx="485775" cy="0"/>
          </a:xfrm>
          <a:prstGeom prst="straightConnector1">
            <a:avLst/>
          </a:prstGeom>
          <a:noFill/>
          <a:ln w="6350" algn="ctr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2" name="TextBox 61"/>
          <p:cNvSpPr txBox="1"/>
          <p:nvPr/>
        </p:nvSpPr>
        <p:spPr>
          <a:xfrm>
            <a:off x="1271978" y="4458224"/>
            <a:ext cx="1061911" cy="397669"/>
          </a:xfrm>
          <a:prstGeom prst="rect">
            <a:avLst/>
          </a:prstGeom>
          <a:solidFill>
            <a:sysClr val="window" lastClr="FFFFFF">
              <a:alpha val="69000"/>
            </a:sysClr>
          </a:solidFill>
          <a:ln>
            <a:noFill/>
          </a:ln>
          <a:effectLst/>
        </p:spPr>
        <p:txBody>
          <a:bodyPr lIns="91310" tIns="45655" rIns="91310" bIns="45655" anchor="ctr"/>
          <a:lstStyle>
            <a:defPPr>
              <a:defRPr lang="ru-RU"/>
            </a:defPPr>
            <a:lvl1pPr algn="ctr">
              <a:defRPr sz="2400" b="1"/>
            </a:lvl1pPr>
            <a:lvl2pPr algn="ctr"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913095">
              <a:defRPr/>
            </a:pPr>
            <a:r>
              <a:rPr lang="ru-RU" sz="13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Бюджеты </a:t>
            </a:r>
            <a:endParaRPr lang="ru-RU" sz="1300" kern="0" dirty="0" smtClean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defTabSz="913095">
              <a:defRPr/>
            </a:pPr>
            <a:r>
              <a:rPr lang="ru-RU" sz="1300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районов</a:t>
            </a:r>
            <a:endParaRPr lang="ru-RU" sz="1300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63" name="Прямоугольник 62"/>
          <p:cNvSpPr/>
          <p:nvPr/>
        </p:nvSpPr>
        <p:spPr>
          <a:xfrm>
            <a:off x="2446384" y="4427805"/>
            <a:ext cx="1885950" cy="692366"/>
          </a:xfrm>
          <a:prstGeom prst="rect">
            <a:avLst/>
          </a:prstGeom>
          <a:solidFill>
            <a:sysClr val="window" lastClr="FFFFFF">
              <a:alpha val="69000"/>
            </a:sysClr>
          </a:solidFill>
        </p:spPr>
        <p:txBody>
          <a:bodyPr lIns="91310" tIns="45655" rIns="91310" bIns="45655">
            <a:spAutoFit/>
          </a:bodyPr>
          <a:lstStyle/>
          <a:p>
            <a:pPr algn="ctr" defTabSz="913095">
              <a:defRPr/>
            </a:pPr>
            <a:r>
              <a:rPr lang="ru-RU" sz="13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Бюджеты </a:t>
            </a:r>
          </a:p>
          <a:p>
            <a:pPr algn="ctr" defTabSz="913095">
              <a:defRPr/>
            </a:pPr>
            <a:r>
              <a:rPr lang="ru-RU" sz="13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городских и сельских поселений</a:t>
            </a:r>
          </a:p>
        </p:txBody>
      </p:sp>
      <p:sp>
        <p:nvSpPr>
          <p:cNvPr id="36" name="Freeform 39"/>
          <p:cNvSpPr>
            <a:spLocks noEditPoints="1"/>
          </p:cNvSpPr>
          <p:nvPr/>
        </p:nvSpPr>
        <p:spPr bwMode="auto">
          <a:xfrm>
            <a:off x="1871192" y="47204"/>
            <a:ext cx="5777400" cy="805770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 dirty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39" name="Google Shape;63;p13"/>
          <p:cNvSpPr txBox="1">
            <a:spLocks/>
          </p:cNvSpPr>
          <p:nvPr/>
        </p:nvSpPr>
        <p:spPr>
          <a:xfrm>
            <a:off x="1869364" y="161790"/>
            <a:ext cx="5870797" cy="537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800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ЧТО </a:t>
            </a:r>
            <a:r>
              <a:rPr lang="ru-RU" altLang="ru-RU" sz="28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ТАКОЕ БЮДЖЕТНАЯ СИСТЕМА?</a:t>
            </a:r>
            <a:endParaRPr lang="ru-RU" altLang="ru-RU" sz="28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sp>
        <p:nvSpPr>
          <p:cNvPr id="41" name="Freeform 1259"/>
          <p:cNvSpPr>
            <a:spLocks/>
          </p:cNvSpPr>
          <p:nvPr/>
        </p:nvSpPr>
        <p:spPr bwMode="auto">
          <a:xfrm>
            <a:off x="3608702" y="2072932"/>
            <a:ext cx="1597098" cy="554923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solidFill>
            <a:srgbClr val="99FFCC"/>
          </a:soli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sz="1400" b="1" u="sng" dirty="0" smtClean="0">
                <a:solidFill>
                  <a:srgbClr val="000000"/>
                </a:solidFill>
              </a:rPr>
              <a:t>ФЕДЕРАЛЬНЫЙ УРОВЕНЬ</a:t>
            </a:r>
            <a:endParaRPr lang="ru-RU" sz="1400" b="1" u="sng" dirty="0">
              <a:solidFill>
                <a:srgbClr val="000000"/>
              </a:solidFill>
            </a:endParaRPr>
          </a:p>
        </p:txBody>
      </p:sp>
      <p:sp>
        <p:nvSpPr>
          <p:cNvPr id="43" name="Freeform 1259"/>
          <p:cNvSpPr>
            <a:spLocks/>
          </p:cNvSpPr>
          <p:nvPr/>
        </p:nvSpPr>
        <p:spPr bwMode="auto">
          <a:xfrm>
            <a:off x="3633439" y="2805068"/>
            <a:ext cx="1597098" cy="554923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solidFill>
            <a:srgbClr val="99FFCC"/>
          </a:soli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sz="1400" b="1" u="sng" dirty="0" smtClean="0">
                <a:solidFill>
                  <a:srgbClr val="000000"/>
                </a:solidFill>
              </a:rPr>
              <a:t>РЕГИОНАЛЬНЫЙ УРОВЕНЬ</a:t>
            </a:r>
            <a:endParaRPr lang="ru-RU" sz="1400" b="1" u="sng" dirty="0">
              <a:solidFill>
                <a:srgbClr val="000000"/>
              </a:solidFill>
            </a:endParaRPr>
          </a:p>
        </p:txBody>
      </p:sp>
      <p:sp>
        <p:nvSpPr>
          <p:cNvPr id="44" name="Freeform 1259"/>
          <p:cNvSpPr>
            <a:spLocks/>
          </p:cNvSpPr>
          <p:nvPr/>
        </p:nvSpPr>
        <p:spPr bwMode="auto">
          <a:xfrm>
            <a:off x="3608702" y="3566110"/>
            <a:ext cx="1724134" cy="554923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solidFill>
            <a:srgbClr val="99FFCC"/>
          </a:soli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sz="1400" b="1" u="sng" dirty="0" smtClean="0">
                <a:solidFill>
                  <a:srgbClr val="000000"/>
                </a:solidFill>
              </a:rPr>
              <a:t>МУНИЦИПАЛЬНЫЙ УРОВЕНЬ</a:t>
            </a:r>
            <a:endParaRPr lang="ru-RU" sz="1400" b="1" u="sng" dirty="0">
              <a:solidFill>
                <a:srgbClr val="000000"/>
              </a:solidFill>
            </a:endParaRPr>
          </a:p>
        </p:txBody>
      </p:sp>
      <p:cxnSp>
        <p:nvCxnSpPr>
          <p:cNvPr id="46" name="Прямая со стрелкой 56"/>
          <p:cNvCxnSpPr>
            <a:cxnSpLocks noChangeShapeType="1"/>
          </p:cNvCxnSpPr>
          <p:nvPr/>
        </p:nvCxnSpPr>
        <p:spPr bwMode="auto">
          <a:xfrm>
            <a:off x="2625238" y="4230126"/>
            <a:ext cx="180020" cy="167745"/>
          </a:xfrm>
          <a:prstGeom prst="straightConnector1">
            <a:avLst/>
          </a:prstGeom>
          <a:noFill/>
          <a:ln w="6350" algn="ctr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" name="Прямая со стрелкой 56"/>
          <p:cNvCxnSpPr>
            <a:cxnSpLocks noChangeShapeType="1"/>
          </p:cNvCxnSpPr>
          <p:nvPr/>
        </p:nvCxnSpPr>
        <p:spPr bwMode="auto">
          <a:xfrm flipH="1">
            <a:off x="1748203" y="4260059"/>
            <a:ext cx="216620" cy="167746"/>
          </a:xfrm>
          <a:prstGeom prst="straightConnector1">
            <a:avLst/>
          </a:prstGeom>
          <a:noFill/>
          <a:ln w="6350" algn="ctr">
            <a:solidFill>
              <a:schemeClr val="tx1"/>
            </a:solidFill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20" name="Рисунок 19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50" t="11407" r="18890" b="3704"/>
          <a:stretch/>
        </p:blipFill>
        <p:spPr>
          <a:xfrm>
            <a:off x="683568" y="1475893"/>
            <a:ext cx="967003" cy="119036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2" name="Рисунок 2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7" y="2639360"/>
            <a:ext cx="1573996" cy="91783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4" name="Рисунок 2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094" y="3618112"/>
            <a:ext cx="1155876" cy="115587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6" name="Рисунок 2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1952" y="1942559"/>
            <a:ext cx="1522048" cy="136575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5" name="Рисунок 2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61558" y="3963452"/>
            <a:ext cx="989954" cy="124917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33" name="Group 151">
            <a:extLst>
              <a:ext uri="{FF2B5EF4-FFF2-40B4-BE49-F238E27FC236}">
                <a16:creationId xmlns="" xmlns:a16="http://schemas.microsoft.com/office/drawing/2014/main" id="{3E637914-515B-41CF-8637-7121A06A0895}"/>
              </a:ext>
            </a:extLst>
          </p:cNvPr>
          <p:cNvGrpSpPr/>
          <p:nvPr/>
        </p:nvGrpSpPr>
        <p:grpSpPr>
          <a:xfrm>
            <a:off x="79555" y="69821"/>
            <a:ext cx="1436342" cy="425358"/>
            <a:chOff x="4825572" y="1903543"/>
            <a:chExt cx="2901809" cy="1552571"/>
          </a:xfrm>
        </p:grpSpPr>
        <p:sp>
          <p:nvSpPr>
            <p:cNvPr id="38" name="Rectangle: Rounded Corners 152">
              <a:extLst>
                <a:ext uri="{FF2B5EF4-FFF2-40B4-BE49-F238E27FC236}">
                  <a16:creationId xmlns="" xmlns:a16="http://schemas.microsoft.com/office/drawing/2014/main" id="{DB50F8AA-4A8B-4ED8-BC48-072CD9AF224E}"/>
                </a:ext>
              </a:extLst>
            </p:cNvPr>
            <p:cNvSpPr/>
            <p:nvPr/>
          </p:nvSpPr>
          <p:spPr>
            <a:xfrm>
              <a:off x="4825572" y="1903543"/>
              <a:ext cx="2901809" cy="1552571"/>
            </a:xfrm>
            <a:prstGeom prst="roundRect">
              <a:avLst>
                <a:gd name="adj" fmla="val 9599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/>
            </a:p>
          </p:txBody>
        </p:sp>
        <p:cxnSp>
          <p:nvCxnSpPr>
            <p:cNvPr id="40" name="Straight Connector 153">
              <a:extLst>
                <a:ext uri="{FF2B5EF4-FFF2-40B4-BE49-F238E27FC236}">
                  <a16:creationId xmlns="" xmlns:a16="http://schemas.microsoft.com/office/drawing/2014/main" id="{A9331C7F-A0A8-4AAB-9E1B-D1E7B3142591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253304" y="1187465"/>
              <a:ext cx="15251" cy="230400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Rectangle 154">
              <a:extLst>
                <a:ext uri="{FF2B5EF4-FFF2-40B4-BE49-F238E27FC236}">
                  <a16:creationId xmlns="" xmlns:a16="http://schemas.microsoft.com/office/drawing/2014/main" id="{B856C2EC-992D-4590-843D-2F59155CF650}"/>
                </a:ext>
              </a:extLst>
            </p:cNvPr>
            <p:cNvSpPr/>
            <p:nvPr/>
          </p:nvSpPr>
          <p:spPr>
            <a:xfrm>
              <a:off x="4926978" y="2331839"/>
              <a:ext cx="2698995" cy="104847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600" b="1" dirty="0" smtClean="0">
                  <a:solidFill>
                    <a:schemeClr val="bg1"/>
                  </a:solidFill>
                  <a:ea typeface="Roboto" pitchFamily="2" charset="0"/>
                  <a:cs typeface="Microsoft New Tai Lue" panose="020B0502040204020203" pitchFamily="34" charset="0"/>
                </a:rPr>
                <a:t>Глоссарий</a:t>
              </a:r>
              <a:endParaRPr lang="en-IN" sz="1600" b="1" dirty="0">
                <a:solidFill>
                  <a:schemeClr val="bg1"/>
                </a:solidFill>
                <a:ea typeface="Roboto" pitchFamily="2" charset="0"/>
                <a:cs typeface="Microsoft New Tai Lue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460358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 1259"/>
          <p:cNvSpPr>
            <a:spLocks/>
          </p:cNvSpPr>
          <p:nvPr/>
        </p:nvSpPr>
        <p:spPr bwMode="auto">
          <a:xfrm>
            <a:off x="2929225" y="4773256"/>
            <a:ext cx="3312367" cy="334628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 flip="none" rotWithShape="1">
            <a:gsLst>
              <a:gs pos="22000">
                <a:srgbClr val="008080"/>
              </a:gs>
              <a:gs pos="75000">
                <a:schemeClr val="bg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</a:rPr>
              <a:t>БЮДЖЕТНЫЙ ПЕРИОД</a:t>
            </a:r>
            <a:endParaRPr lang="ru-RU" sz="2000" b="1" u="sng" dirty="0">
              <a:solidFill>
                <a:srgbClr val="000000"/>
              </a:solidFill>
            </a:endParaRPr>
          </a:p>
        </p:txBody>
      </p:sp>
      <p:sp>
        <p:nvSpPr>
          <p:cNvPr id="311299" name="Прямоугольник 26"/>
          <p:cNvSpPr>
            <a:spLocks noChangeArrowheads="1"/>
          </p:cNvSpPr>
          <p:nvPr/>
        </p:nvSpPr>
        <p:spPr bwMode="auto">
          <a:xfrm>
            <a:off x="179388" y="598890"/>
            <a:ext cx="9144000" cy="4625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00B050">
                    <a:alpha val="83136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89A4A7"/>
                </a:solidFill>
                <a:miter lim="800000"/>
                <a:headEnd/>
                <a:tailEnd/>
              </a14:hiddenLine>
            </a:ext>
          </a:extLst>
        </p:spPr>
        <p:txBody>
          <a:bodyPr lIns="91310" tIns="45655" rIns="91310" bIns="45655" anchor="ctr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 dirty="0">
              <a:solidFill>
                <a:srgbClr val="FFFFFF"/>
              </a:solidFill>
            </a:endParaRP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 dirty="0">
              <a:solidFill>
                <a:srgbClr val="FFFFFF"/>
              </a:solidFill>
            </a:endParaRP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 dirty="0">
              <a:solidFill>
                <a:srgbClr val="FFFFFF"/>
              </a:solidFill>
            </a:endParaRP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 dirty="0">
              <a:solidFill>
                <a:srgbClr val="FFFFFF"/>
              </a:solidFill>
            </a:endParaRP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 dirty="0">
              <a:solidFill>
                <a:srgbClr val="FFFFFF"/>
              </a:solidFill>
            </a:endParaRP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 dirty="0">
              <a:solidFill>
                <a:srgbClr val="FFFFFF"/>
              </a:solidFill>
            </a:endParaRP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 dirty="0">
              <a:solidFill>
                <a:srgbClr val="FFFFFF"/>
              </a:solidFill>
            </a:endParaRP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 dirty="0">
              <a:solidFill>
                <a:srgbClr val="FFFFFF"/>
              </a:solidFill>
            </a:endParaRP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dirty="0">
              <a:solidFill>
                <a:srgbClr val="FFFFFF"/>
              </a:solidFill>
              <a:latin typeface="Arial" charset="0"/>
            </a:endParaRP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b="1" dirty="0">
              <a:solidFill>
                <a:srgbClr val="FFFFFF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98341" y="916175"/>
            <a:ext cx="8974137" cy="953976"/>
          </a:xfrm>
          <a:prstGeom prst="rect">
            <a:avLst/>
          </a:prstGeom>
          <a:solidFill>
            <a:sysClr val="window" lastClr="FFFFFF">
              <a:alpha val="69000"/>
            </a:sysClr>
          </a:solidFill>
        </p:spPr>
        <p:txBody>
          <a:bodyPr lIns="91310" tIns="45655" rIns="91310" bIns="45655">
            <a:spAutoFit/>
          </a:bodyPr>
          <a:lstStyle/>
          <a:p>
            <a:pPr algn="just" defTabSz="913095">
              <a:defRPr/>
            </a:pPr>
            <a:r>
              <a:rPr lang="ru-RU" alt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Бюджетный процесс</a:t>
            </a:r>
            <a:r>
              <a:rPr lang="ru-RU" altLang="ru-RU" sz="1400" b="1" kern="0" dirty="0">
                <a:solidFill>
                  <a:prstClr val="black"/>
                </a:solidFill>
                <a:cs typeface="Times New Roman" panose="02020603050405020304" pitchFamily="18" charset="0"/>
              </a:rPr>
              <a:t> - </a:t>
            </a:r>
            <a:r>
              <a:rPr lang="ru-RU" altLang="ru-RU" sz="1400" b="1" i="1" kern="0" dirty="0">
                <a:solidFill>
                  <a:prstClr val="black"/>
                </a:solidFill>
              </a:rPr>
              <a:t>деятельность органов государственной власти, органов местного самоуправления и иных участников  бюджетного  процесса  по  составлению  и  рассмотрению  проектов  бюджетов,  утверждению  и  исполнению бюджетов, контролю за их исполнением, осуществлению бюджетного учета, составлению, внешней проверке, рассмотрению и утверждению бюджетной </a:t>
            </a:r>
            <a:r>
              <a:rPr lang="ru-RU" altLang="ru-RU" sz="1400" b="1" i="1" kern="0" dirty="0" smtClean="0">
                <a:solidFill>
                  <a:prstClr val="black"/>
                </a:solidFill>
              </a:rPr>
              <a:t>отчетности</a:t>
            </a:r>
            <a:endParaRPr lang="ru-RU" altLang="ru-RU" sz="1400" b="1" i="1" kern="0" dirty="0">
              <a:solidFill>
                <a:prstClr val="black"/>
              </a:solidFill>
            </a:endParaRPr>
          </a:p>
        </p:txBody>
      </p:sp>
      <p:sp>
        <p:nvSpPr>
          <p:cNvPr id="19" name="Скругленный прямоугольник 25"/>
          <p:cNvSpPr/>
          <p:nvPr/>
        </p:nvSpPr>
        <p:spPr>
          <a:xfrm>
            <a:off x="80963" y="3020617"/>
            <a:ext cx="1682750" cy="1125140"/>
          </a:xfrm>
          <a:prstGeom prst="roundRect">
            <a:avLst/>
          </a:prstGeom>
          <a:gradFill>
            <a:gsLst>
              <a:gs pos="55000">
                <a:srgbClr val="66FFCC">
                  <a:lumMod val="100000"/>
                </a:srgbClr>
              </a:gs>
              <a:gs pos="85000">
                <a:schemeClr val="bg1"/>
              </a:gs>
            </a:gsLst>
            <a:lin ang="2700000" scaled="1"/>
          </a:gra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lIns="91310" tIns="45655" rIns="91310" bIns="45655" anchor="ctr"/>
          <a:lstStyle/>
          <a:p>
            <a:pPr algn="ctr" defTabSz="913095">
              <a:defRPr/>
            </a:pPr>
            <a:r>
              <a:rPr lang="ru-RU" sz="1600" b="1" u="sng" kern="0" dirty="0">
                <a:solidFill>
                  <a:prstClr val="black"/>
                </a:solidFill>
              </a:rPr>
              <a:t>1.</a:t>
            </a:r>
            <a:r>
              <a:rPr lang="ru-RU" sz="1600" b="1" u="sng" kern="0" dirty="0">
                <a:solidFill>
                  <a:srgbClr val="000000"/>
                </a:solidFill>
              </a:rPr>
              <a:t> </a:t>
            </a:r>
          </a:p>
          <a:p>
            <a:pPr algn="ctr" defTabSz="913095">
              <a:defRPr/>
            </a:pPr>
            <a:r>
              <a:rPr lang="ru-RU" sz="1600" b="1" kern="0" dirty="0">
                <a:solidFill>
                  <a:srgbClr val="000000"/>
                </a:solidFill>
                <a:effectLst>
                  <a:glow rad="228600">
                    <a:srgbClr val="006666">
                      <a:alpha val="40000"/>
                    </a:srgbClr>
                  </a:glow>
                </a:effectLst>
              </a:rPr>
              <a:t>Составление</a:t>
            </a:r>
          </a:p>
          <a:p>
            <a:pPr algn="ctr" defTabSz="913095">
              <a:defRPr/>
            </a:pPr>
            <a:r>
              <a:rPr lang="ru-RU" sz="1600" b="1" kern="0" dirty="0">
                <a:solidFill>
                  <a:srgbClr val="000000"/>
                </a:solidFill>
              </a:rPr>
              <a:t>проекта бюджета</a:t>
            </a:r>
          </a:p>
        </p:txBody>
      </p:sp>
      <p:sp>
        <p:nvSpPr>
          <p:cNvPr id="20" name="Скругленный прямоугольник 10"/>
          <p:cNvSpPr/>
          <p:nvPr/>
        </p:nvSpPr>
        <p:spPr>
          <a:xfrm>
            <a:off x="1890713" y="3020617"/>
            <a:ext cx="1682750" cy="1125140"/>
          </a:xfrm>
          <a:prstGeom prst="roundRect">
            <a:avLst/>
          </a:prstGeom>
          <a:gradFill>
            <a:gsLst>
              <a:gs pos="55000">
                <a:srgbClr val="66FFCC">
                  <a:lumMod val="100000"/>
                </a:srgbClr>
              </a:gs>
              <a:gs pos="85000">
                <a:schemeClr val="bg1"/>
              </a:gs>
            </a:gsLst>
            <a:lin ang="2700000" scaled="1"/>
          </a:gra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lIns="91310" tIns="45655" rIns="91310" bIns="45655" anchor="ctr"/>
          <a:lstStyle/>
          <a:p>
            <a:pPr algn="ctr" defTabSz="913095">
              <a:defRPr/>
            </a:pPr>
            <a:r>
              <a:rPr lang="ru-RU" sz="1600" b="1" u="sng" kern="0" dirty="0">
                <a:solidFill>
                  <a:prstClr val="black"/>
                </a:solidFill>
              </a:rPr>
              <a:t>2. </a:t>
            </a:r>
            <a:r>
              <a:rPr lang="ru-RU" sz="1600" b="1" kern="0" dirty="0">
                <a:solidFill>
                  <a:srgbClr val="000000"/>
                </a:solidFill>
                <a:effectLst>
                  <a:glow rad="228600">
                    <a:srgbClr val="006666">
                      <a:alpha val="40000"/>
                    </a:srgbClr>
                  </a:glow>
                </a:effectLst>
              </a:rPr>
              <a:t>Утверждение</a:t>
            </a:r>
          </a:p>
          <a:p>
            <a:pPr algn="ctr" defTabSz="913095">
              <a:defRPr/>
            </a:pPr>
            <a:r>
              <a:rPr lang="ru-RU" sz="1600" b="1" kern="0" dirty="0">
                <a:solidFill>
                  <a:srgbClr val="000000"/>
                </a:solidFill>
              </a:rPr>
              <a:t>проекта бюджета</a:t>
            </a:r>
          </a:p>
        </p:txBody>
      </p:sp>
      <p:sp>
        <p:nvSpPr>
          <p:cNvPr id="21" name="Скругленный прямоугольник 11"/>
          <p:cNvSpPr/>
          <p:nvPr/>
        </p:nvSpPr>
        <p:spPr>
          <a:xfrm>
            <a:off x="3700463" y="3020617"/>
            <a:ext cx="1682750" cy="1125140"/>
          </a:xfrm>
          <a:prstGeom prst="roundRect">
            <a:avLst/>
          </a:prstGeom>
          <a:gradFill>
            <a:gsLst>
              <a:gs pos="55000">
                <a:srgbClr val="66FFCC">
                  <a:lumMod val="100000"/>
                </a:srgbClr>
              </a:gs>
              <a:gs pos="85000">
                <a:schemeClr val="bg1"/>
              </a:gs>
            </a:gsLst>
            <a:lin ang="2700000" scaled="1"/>
          </a:gra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lIns="91310" tIns="45655" rIns="91310" bIns="45655" anchor="ctr"/>
          <a:lstStyle/>
          <a:p>
            <a:pPr algn="ctr" defTabSz="913095">
              <a:defRPr/>
            </a:pPr>
            <a:r>
              <a:rPr lang="ru-RU" sz="1600" b="1" u="sng" kern="0" dirty="0">
                <a:solidFill>
                  <a:prstClr val="black"/>
                </a:solidFill>
              </a:rPr>
              <a:t>3. </a:t>
            </a:r>
          </a:p>
          <a:p>
            <a:pPr algn="ctr" defTabSz="913095">
              <a:defRPr/>
            </a:pPr>
            <a:r>
              <a:rPr lang="ru-RU" sz="1600" b="1" kern="0" dirty="0">
                <a:solidFill>
                  <a:srgbClr val="000000"/>
                </a:solidFill>
                <a:effectLst>
                  <a:glow rad="228600">
                    <a:srgbClr val="006666">
                      <a:alpha val="40000"/>
                    </a:srgbClr>
                  </a:glow>
                </a:effectLst>
              </a:rPr>
              <a:t>Исполнение</a:t>
            </a:r>
          </a:p>
          <a:p>
            <a:pPr algn="ctr" defTabSz="913095">
              <a:defRPr/>
            </a:pPr>
            <a:r>
              <a:rPr lang="ru-RU" sz="1600" b="1" kern="0" dirty="0">
                <a:solidFill>
                  <a:srgbClr val="000000"/>
                </a:solidFill>
              </a:rPr>
              <a:t>бюджета</a:t>
            </a:r>
          </a:p>
        </p:txBody>
      </p:sp>
      <p:sp>
        <p:nvSpPr>
          <p:cNvPr id="22" name="Скругленный прямоугольник 12"/>
          <p:cNvSpPr/>
          <p:nvPr/>
        </p:nvSpPr>
        <p:spPr>
          <a:xfrm>
            <a:off x="5526088" y="3020617"/>
            <a:ext cx="1682750" cy="1125140"/>
          </a:xfrm>
          <a:prstGeom prst="roundRect">
            <a:avLst/>
          </a:prstGeom>
          <a:gradFill>
            <a:gsLst>
              <a:gs pos="55000">
                <a:srgbClr val="66FFCC">
                  <a:lumMod val="100000"/>
                </a:srgbClr>
              </a:gs>
              <a:gs pos="85000">
                <a:schemeClr val="bg1"/>
              </a:gs>
            </a:gsLst>
            <a:lin ang="2700000" scaled="1"/>
          </a:gra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lIns="91310" tIns="45655" rIns="91310" bIns="45655" anchor="ctr"/>
          <a:lstStyle/>
          <a:p>
            <a:pPr algn="ctr" defTabSz="913095">
              <a:defRPr/>
            </a:pPr>
            <a:r>
              <a:rPr lang="ru-RU" sz="1600" b="1" u="sng" kern="0" dirty="0">
                <a:solidFill>
                  <a:prstClr val="black"/>
                </a:solidFill>
              </a:rPr>
              <a:t>4. </a:t>
            </a:r>
          </a:p>
          <a:p>
            <a:pPr algn="ctr" defTabSz="913095">
              <a:defRPr/>
            </a:pPr>
            <a:r>
              <a:rPr lang="ru-RU" sz="1600" b="1" kern="0" dirty="0">
                <a:solidFill>
                  <a:srgbClr val="000000"/>
                </a:solidFill>
                <a:effectLst>
                  <a:glow rad="228600">
                    <a:srgbClr val="006666">
                      <a:alpha val="40000"/>
                    </a:srgbClr>
                  </a:glow>
                </a:effectLst>
              </a:rPr>
              <a:t>Отчётность об исполнении</a:t>
            </a:r>
            <a:r>
              <a:rPr lang="ru-RU" sz="1600" b="1" kern="0" dirty="0">
                <a:solidFill>
                  <a:srgbClr val="000000"/>
                </a:solidFill>
                <a:effectLst>
                  <a:glow rad="228600">
                    <a:schemeClr val="accent1">
                      <a:satMod val="175000"/>
                      <a:alpha val="40000"/>
                    </a:schemeClr>
                  </a:glow>
                </a:effectLst>
              </a:rPr>
              <a:t> </a:t>
            </a:r>
            <a:r>
              <a:rPr lang="ru-RU" sz="1600" b="1" kern="0" dirty="0">
                <a:solidFill>
                  <a:srgbClr val="000000"/>
                </a:solidFill>
              </a:rPr>
              <a:t>бюджета</a:t>
            </a:r>
          </a:p>
        </p:txBody>
      </p:sp>
      <p:sp>
        <p:nvSpPr>
          <p:cNvPr id="23" name="Скругленный прямоугольник 13"/>
          <p:cNvSpPr/>
          <p:nvPr/>
        </p:nvSpPr>
        <p:spPr>
          <a:xfrm>
            <a:off x="7335408" y="3021024"/>
            <a:ext cx="1682094" cy="1125245"/>
          </a:xfrm>
          <a:prstGeom prst="roundRect">
            <a:avLst/>
          </a:prstGeom>
          <a:gradFill>
            <a:gsLst>
              <a:gs pos="55000">
                <a:srgbClr val="66FFCC">
                  <a:lumMod val="100000"/>
                </a:srgbClr>
              </a:gs>
              <a:gs pos="85000">
                <a:schemeClr val="bg1"/>
              </a:gs>
            </a:gsLst>
            <a:lin ang="2700000" scaled="1"/>
          </a:gra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lIns="91310" tIns="45655" rIns="91310" bIns="45655" anchor="ctr"/>
          <a:lstStyle/>
          <a:p>
            <a:pPr algn="ctr" defTabSz="913095">
              <a:defRPr/>
            </a:pPr>
            <a:r>
              <a:rPr lang="ru-RU" sz="1600" b="1" u="sng" kern="0" dirty="0">
                <a:solidFill>
                  <a:prstClr val="black"/>
                </a:solidFill>
              </a:rPr>
              <a:t>5.</a:t>
            </a:r>
          </a:p>
          <a:p>
            <a:pPr algn="ctr" defTabSz="913095">
              <a:defRPr/>
            </a:pPr>
            <a:r>
              <a:rPr lang="ru-RU" sz="1600" b="1" kern="0" dirty="0">
                <a:solidFill>
                  <a:srgbClr val="000000"/>
                </a:solidFill>
                <a:effectLst>
                  <a:glow rad="228600">
                    <a:srgbClr val="FFC000">
                      <a:satMod val="175000"/>
                      <a:alpha val="40000"/>
                    </a:srgbClr>
                  </a:glow>
                </a:effectLst>
              </a:rPr>
              <a:t> </a:t>
            </a:r>
            <a:r>
              <a:rPr lang="ru-RU" sz="1400" b="1" kern="0" dirty="0">
                <a:solidFill>
                  <a:srgbClr val="000000"/>
                </a:solidFill>
                <a:effectLst>
                  <a:glow rad="228600">
                    <a:srgbClr val="006666">
                      <a:alpha val="40000"/>
                    </a:srgbClr>
                  </a:glow>
                </a:effectLst>
              </a:rPr>
              <a:t>Контроль за ходом исполнения </a:t>
            </a:r>
            <a:r>
              <a:rPr lang="ru-RU" sz="1400" b="1" kern="0" dirty="0">
                <a:solidFill>
                  <a:srgbClr val="000000"/>
                </a:solidFill>
              </a:rPr>
              <a:t>бюджета</a:t>
            </a:r>
          </a:p>
        </p:txBody>
      </p:sp>
      <p:sp>
        <p:nvSpPr>
          <p:cNvPr id="24" name="AutoShape 14"/>
          <p:cNvSpPr>
            <a:spLocks/>
          </p:cNvSpPr>
          <p:nvPr/>
        </p:nvSpPr>
        <p:spPr bwMode="auto">
          <a:xfrm rot="5400000">
            <a:off x="4476752" y="3393282"/>
            <a:ext cx="171450" cy="1676400"/>
          </a:xfrm>
          <a:prstGeom prst="rightBrace">
            <a:avLst>
              <a:gd name="adj1" fmla="val 61111"/>
              <a:gd name="adj2" fmla="val 50088"/>
            </a:avLst>
          </a:prstGeom>
          <a:noFill/>
          <a:ln w="31750">
            <a:solidFill>
              <a:srgbClr val="008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310" tIns="45655" rIns="91310" bIns="45655" anchor="ctr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5" name="Text Box 15"/>
          <p:cNvSpPr txBox="1">
            <a:spLocks noChangeArrowheads="1"/>
          </p:cNvSpPr>
          <p:nvPr/>
        </p:nvSpPr>
        <p:spPr bwMode="auto">
          <a:xfrm>
            <a:off x="3343276" y="4219389"/>
            <a:ext cx="2438400" cy="553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10" tIns="45655" rIns="91310" bIns="45655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3095" fontAlgn="base">
              <a:spcBef>
                <a:spcPct val="50000"/>
              </a:spcBef>
              <a:spcAft>
                <a:spcPct val="0"/>
              </a:spcAft>
              <a:buNone/>
            </a:pPr>
            <a:r>
              <a:rPr lang="ru-RU" altLang="ru-RU" sz="1500" b="1" u="sng" dirty="0"/>
              <a:t>Финансовый год                                                (с 1 января по 31 декабря) </a:t>
            </a:r>
          </a:p>
        </p:txBody>
      </p:sp>
      <p:sp>
        <p:nvSpPr>
          <p:cNvPr id="26" name="AutoShape 12"/>
          <p:cNvSpPr>
            <a:spLocks/>
          </p:cNvSpPr>
          <p:nvPr/>
        </p:nvSpPr>
        <p:spPr bwMode="auto">
          <a:xfrm rot="5400000">
            <a:off x="4435248" y="296817"/>
            <a:ext cx="238323" cy="8936414"/>
          </a:xfrm>
          <a:prstGeom prst="rightBrace">
            <a:avLst>
              <a:gd name="adj1" fmla="val 51317"/>
              <a:gd name="adj2" fmla="val 50088"/>
            </a:avLst>
          </a:prstGeom>
          <a:noFill/>
          <a:ln w="31750">
            <a:solidFill>
              <a:srgbClr val="006666"/>
            </a:solidFill>
            <a:round/>
            <a:headEnd/>
            <a:tailEnd/>
          </a:ln>
          <a:effectLst>
            <a:glow>
              <a:schemeClr val="accent1">
                <a:alpha val="42000"/>
              </a:schemeClr>
            </a:glow>
            <a:outerShdw dist="35921" dir="2700000" algn="ctr" rotWithShape="0">
              <a:schemeClr val="bg2"/>
            </a:outerShdw>
            <a:reflection stA="45000" endPos="0" dist="50800" dir="5400000" sy="-100000" algn="bl" rotWithShape="0"/>
          </a:effectLst>
        </p:spPr>
        <p:txBody>
          <a:bodyPr wrap="none" lIns="91310" tIns="45655" rIns="91310" bIns="45655" anchor="ctr"/>
          <a:lstStyle/>
          <a:p>
            <a:pPr defTabSz="913095" fontAlgn="base">
              <a:spcBef>
                <a:spcPct val="0"/>
              </a:spcBef>
              <a:spcAft>
                <a:spcPct val="0"/>
              </a:spcAft>
              <a:defRPr/>
            </a:pPr>
            <a:endParaRPr lang="ru-RU" dirty="0">
              <a:ln>
                <a:solidFill>
                  <a:srgbClr val="002060"/>
                </a:solidFill>
              </a:ln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29" name="Freeform 39"/>
          <p:cNvSpPr>
            <a:spLocks noEditPoints="1"/>
          </p:cNvSpPr>
          <p:nvPr/>
        </p:nvSpPr>
        <p:spPr bwMode="auto">
          <a:xfrm>
            <a:off x="1794874" y="60502"/>
            <a:ext cx="5777400" cy="805770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 dirty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31" name="Google Shape;63;p13"/>
          <p:cNvSpPr txBox="1">
            <a:spLocks/>
          </p:cNvSpPr>
          <p:nvPr/>
        </p:nvSpPr>
        <p:spPr>
          <a:xfrm>
            <a:off x="1761810" y="194511"/>
            <a:ext cx="5870797" cy="537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800" dirty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ЧТО </a:t>
            </a:r>
            <a:r>
              <a:rPr lang="ru-RU" altLang="ru-RU" sz="28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ТАКОЕ БЮДЖЕТНЫЙ ПРОЦЕСС?</a:t>
            </a:r>
            <a:endParaRPr lang="ru-RU" altLang="ru-RU" sz="28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40" y="1870151"/>
            <a:ext cx="1593339" cy="115046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4522" y="1870151"/>
            <a:ext cx="1810467" cy="115046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5408" y="1870151"/>
            <a:ext cx="1682094" cy="115087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088" y="1870151"/>
            <a:ext cx="1682750" cy="115046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4" name="Рисунок 1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463" y="1870151"/>
            <a:ext cx="1700214" cy="115046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28" name="Group 151">
            <a:extLst>
              <a:ext uri="{FF2B5EF4-FFF2-40B4-BE49-F238E27FC236}">
                <a16:creationId xmlns="" xmlns:a16="http://schemas.microsoft.com/office/drawing/2014/main" id="{3E637914-515B-41CF-8637-7121A06A0895}"/>
              </a:ext>
            </a:extLst>
          </p:cNvPr>
          <p:cNvGrpSpPr/>
          <p:nvPr/>
        </p:nvGrpSpPr>
        <p:grpSpPr>
          <a:xfrm>
            <a:off x="79555" y="69821"/>
            <a:ext cx="1436342" cy="425358"/>
            <a:chOff x="4825572" y="1903543"/>
            <a:chExt cx="2901809" cy="1552571"/>
          </a:xfrm>
        </p:grpSpPr>
        <p:sp>
          <p:nvSpPr>
            <p:cNvPr id="30" name="Rectangle: Rounded Corners 152">
              <a:extLst>
                <a:ext uri="{FF2B5EF4-FFF2-40B4-BE49-F238E27FC236}">
                  <a16:creationId xmlns="" xmlns:a16="http://schemas.microsoft.com/office/drawing/2014/main" id="{DB50F8AA-4A8B-4ED8-BC48-072CD9AF224E}"/>
                </a:ext>
              </a:extLst>
            </p:cNvPr>
            <p:cNvSpPr/>
            <p:nvPr/>
          </p:nvSpPr>
          <p:spPr>
            <a:xfrm>
              <a:off x="4825572" y="1903543"/>
              <a:ext cx="2901809" cy="1552571"/>
            </a:xfrm>
            <a:prstGeom prst="roundRect">
              <a:avLst>
                <a:gd name="adj" fmla="val 9599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/>
            </a:p>
          </p:txBody>
        </p:sp>
        <p:cxnSp>
          <p:nvCxnSpPr>
            <p:cNvPr id="32" name="Straight Connector 153">
              <a:extLst>
                <a:ext uri="{FF2B5EF4-FFF2-40B4-BE49-F238E27FC236}">
                  <a16:creationId xmlns="" xmlns:a16="http://schemas.microsoft.com/office/drawing/2014/main" id="{A9331C7F-A0A8-4AAB-9E1B-D1E7B3142591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253304" y="1187465"/>
              <a:ext cx="15251" cy="230400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Rectangle 154">
              <a:extLst>
                <a:ext uri="{FF2B5EF4-FFF2-40B4-BE49-F238E27FC236}">
                  <a16:creationId xmlns="" xmlns:a16="http://schemas.microsoft.com/office/drawing/2014/main" id="{B856C2EC-992D-4590-843D-2F59155CF650}"/>
                </a:ext>
              </a:extLst>
            </p:cNvPr>
            <p:cNvSpPr/>
            <p:nvPr/>
          </p:nvSpPr>
          <p:spPr>
            <a:xfrm>
              <a:off x="4926978" y="2331839"/>
              <a:ext cx="2698995" cy="104847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600" b="1" dirty="0" smtClean="0">
                  <a:solidFill>
                    <a:schemeClr val="bg1"/>
                  </a:solidFill>
                  <a:ea typeface="Roboto" pitchFamily="2" charset="0"/>
                  <a:cs typeface="Microsoft New Tai Lue" panose="020B0502040204020203" pitchFamily="34" charset="0"/>
                </a:rPr>
                <a:t>Глоссарий</a:t>
              </a:r>
              <a:endParaRPr lang="en-IN" sz="1600" b="1" dirty="0">
                <a:solidFill>
                  <a:schemeClr val="bg1"/>
                </a:solidFill>
                <a:ea typeface="Roboto" pitchFamily="2" charset="0"/>
                <a:cs typeface="Microsoft New Tai Lue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916546"/>
      </p:ext>
    </p:extLst>
  </p:cSld>
  <p:clrMapOvr>
    <a:masterClrMapping/>
  </p:clrMapOvr>
  <p:transition spd="slow" advClick="0" advTm="9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39"/>
          <p:cNvSpPr>
            <a:spLocks noEditPoints="1"/>
          </p:cNvSpPr>
          <p:nvPr/>
        </p:nvSpPr>
        <p:spPr bwMode="auto">
          <a:xfrm>
            <a:off x="1794874" y="60502"/>
            <a:ext cx="5777400" cy="805770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 dirty="0">
              <a:solidFill>
                <a:srgbClr val="5B9BD5">
                  <a:lumMod val="75000"/>
                </a:srgbClr>
              </a:solidFill>
            </a:endParaRPr>
          </a:p>
        </p:txBody>
      </p:sp>
      <p:pic>
        <p:nvPicPr>
          <p:cNvPr id="312327" name="Рисунок 2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25" y="1001324"/>
            <a:ext cx="1481138" cy="111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2328" name="Рисунок 2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2022874"/>
            <a:ext cx="1333500" cy="11060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2329" name="Рисунок 2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49" y="3128974"/>
            <a:ext cx="1333500" cy="896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2330" name="Рисунок 27"/>
          <p:cNvPicPr>
            <a:picLocks noChangeAspect="1" noChangeArrowheads="1"/>
          </p:cNvPicPr>
          <p:nvPr/>
        </p:nvPicPr>
        <p:blipFill>
          <a:blip r:embed="rId6" cstate="print">
            <a:duotone>
              <a:prstClr val="black"/>
              <a:srgbClr val="66FFCC">
                <a:tint val="45000"/>
                <a:satMod val="400000"/>
              </a:srgb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-50000"/>
                    </a14:imgEffect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480" y="894456"/>
            <a:ext cx="865187" cy="650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2331" name="Рисунок 28"/>
          <p:cNvPicPr>
            <a:picLocks noChangeAspect="1" noChangeArrowheads="1"/>
          </p:cNvPicPr>
          <p:nvPr/>
        </p:nvPicPr>
        <p:blipFill>
          <a:blip r:embed="rId8" cstate="print">
            <a:duotone>
              <a:prstClr val="black"/>
              <a:srgbClr val="66FFCC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190" y="1787136"/>
            <a:ext cx="865187" cy="650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2332" name="Рисунок 29"/>
          <p:cNvPicPr>
            <a:picLocks noChangeAspect="1" noChangeArrowheads="1"/>
          </p:cNvPicPr>
          <p:nvPr/>
        </p:nvPicPr>
        <p:blipFill>
          <a:blip r:embed="rId9" cstate="print">
            <a:duotone>
              <a:prstClr val="black"/>
              <a:srgbClr val="66FFCC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7587" y="2882765"/>
            <a:ext cx="866775" cy="6488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8" name="TextBox 30"/>
          <p:cNvSpPr txBox="1">
            <a:spLocks noChangeArrowheads="1"/>
          </p:cNvSpPr>
          <p:nvPr/>
        </p:nvSpPr>
        <p:spPr bwMode="auto">
          <a:xfrm>
            <a:off x="4683574" y="1117338"/>
            <a:ext cx="3330524" cy="399978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txBody>
          <a:bodyPr wrap="square" lIns="91310" tIns="45655" rIns="91310" bIns="45655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defTabSz="913095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2000" b="1" dirty="0" smtClean="0">
                <a:latin typeface="Calibri"/>
                <a:cs typeface="Times New Roman" pitchFamily="18" charset="0"/>
              </a:rPr>
              <a:t>– </a:t>
            </a:r>
            <a:r>
              <a:rPr lang="ru-RU" altLang="ru-RU" sz="2000" b="1" i="1" dirty="0" smtClean="0">
                <a:latin typeface="Calibri"/>
                <a:cs typeface="Times New Roman" pitchFamily="18" charset="0"/>
              </a:rPr>
              <a:t>доходы </a:t>
            </a:r>
            <a:r>
              <a:rPr lang="ru-RU" altLang="ru-RU" sz="2000" b="1" i="1" dirty="0">
                <a:latin typeface="Calibri"/>
                <a:cs typeface="Times New Roman" pitchFamily="18" charset="0"/>
              </a:rPr>
              <a:t>БОЛЬШЕ расходов</a:t>
            </a:r>
          </a:p>
        </p:txBody>
      </p:sp>
      <p:sp>
        <p:nvSpPr>
          <p:cNvPr id="57359" name="TextBox 31"/>
          <p:cNvSpPr txBox="1">
            <a:spLocks noChangeArrowheads="1"/>
          </p:cNvSpPr>
          <p:nvPr/>
        </p:nvSpPr>
        <p:spPr bwMode="auto">
          <a:xfrm>
            <a:off x="5701610" y="1858516"/>
            <a:ext cx="3203216" cy="969365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txBody>
          <a:bodyPr wrap="square" lIns="91310" tIns="45655" rIns="91310" bIns="45655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defTabSz="913095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900" i="1" dirty="0" smtClean="0">
                <a:latin typeface="Calibri"/>
                <a:cs typeface="Times New Roman" pitchFamily="18" charset="0"/>
              </a:rPr>
              <a:t>– </a:t>
            </a:r>
            <a:r>
              <a:rPr lang="ru-RU" altLang="ru-RU" sz="1900" b="1" i="1" dirty="0" smtClean="0">
                <a:latin typeface="Calibri"/>
                <a:cs typeface="Times New Roman" pitchFamily="18" charset="0"/>
              </a:rPr>
              <a:t>доходы </a:t>
            </a:r>
            <a:r>
              <a:rPr lang="ru-RU" altLang="ru-RU" sz="1900" b="1" i="1" dirty="0">
                <a:latin typeface="Calibri"/>
                <a:cs typeface="Times New Roman" pitchFamily="18" charset="0"/>
              </a:rPr>
              <a:t>(источники </a:t>
            </a:r>
            <a:endParaRPr lang="ru-RU" altLang="ru-RU" sz="1900" b="1" i="1" dirty="0" smtClean="0">
              <a:latin typeface="Calibri"/>
              <a:cs typeface="Times New Roman" pitchFamily="18" charset="0"/>
            </a:endParaRPr>
          </a:p>
          <a:p>
            <a:pPr algn="just" defTabSz="913095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900" b="1" i="1" dirty="0" smtClean="0">
                <a:latin typeface="Calibri"/>
                <a:cs typeface="Times New Roman" pitchFamily="18" charset="0"/>
              </a:rPr>
              <a:t>финансирования </a:t>
            </a:r>
            <a:r>
              <a:rPr lang="ru-RU" altLang="ru-RU" sz="1900" b="1" i="1" dirty="0">
                <a:latin typeface="Calibri"/>
                <a:cs typeface="Times New Roman" pitchFamily="18" charset="0"/>
              </a:rPr>
              <a:t>бюджета) </a:t>
            </a:r>
            <a:endParaRPr lang="ru-RU" altLang="ru-RU" sz="1900" b="1" i="1" dirty="0" smtClean="0">
              <a:latin typeface="Calibri"/>
              <a:cs typeface="Times New Roman" pitchFamily="18" charset="0"/>
            </a:endParaRPr>
          </a:p>
          <a:p>
            <a:pPr algn="just" defTabSz="913095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900" b="1" i="1" dirty="0" smtClean="0">
                <a:latin typeface="Calibri"/>
                <a:cs typeface="Times New Roman" pitchFamily="18" charset="0"/>
              </a:rPr>
              <a:t>РАВНЫ </a:t>
            </a:r>
            <a:r>
              <a:rPr lang="ru-RU" altLang="ru-RU" sz="1900" b="1" i="1" dirty="0">
                <a:latin typeface="Calibri"/>
                <a:cs typeface="Times New Roman" pitchFamily="18" charset="0"/>
              </a:rPr>
              <a:t>расходам</a:t>
            </a:r>
          </a:p>
        </p:txBody>
      </p:sp>
      <p:sp>
        <p:nvSpPr>
          <p:cNvPr id="57360" name="TextBox 32"/>
          <p:cNvSpPr txBox="1">
            <a:spLocks noChangeArrowheads="1"/>
          </p:cNvSpPr>
          <p:nvPr/>
        </p:nvSpPr>
        <p:spPr bwMode="auto">
          <a:xfrm>
            <a:off x="5868144" y="3311790"/>
            <a:ext cx="3168352" cy="384589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txBody>
          <a:bodyPr wrap="square" lIns="91310" tIns="45655" rIns="91310" bIns="45655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defTabSz="913095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900" dirty="0" smtClean="0">
                <a:latin typeface="Calibri"/>
                <a:cs typeface="Times New Roman" pitchFamily="18" charset="0"/>
              </a:rPr>
              <a:t>–</a:t>
            </a:r>
            <a:r>
              <a:rPr lang="ru-RU" altLang="ru-RU" sz="1900" dirty="0" smtClean="0">
                <a:solidFill>
                  <a:prstClr val="white"/>
                </a:solidFill>
                <a:latin typeface="Calibri"/>
                <a:cs typeface="Times New Roman" pitchFamily="18" charset="0"/>
              </a:rPr>
              <a:t> </a:t>
            </a:r>
            <a:r>
              <a:rPr lang="ru-RU" altLang="ru-RU" sz="1900" b="1" i="1" dirty="0">
                <a:latin typeface="Calibri"/>
                <a:cs typeface="Times New Roman" pitchFamily="18" charset="0"/>
              </a:rPr>
              <a:t>доходы МЕНЬШЕ расходов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136074" y="4181906"/>
            <a:ext cx="6768752" cy="734633"/>
          </a:xfrm>
          <a:prstGeom prst="rect">
            <a:avLst/>
          </a:prstGeom>
          <a:noFill/>
          <a:effectLst>
            <a:glow rad="228600">
              <a:srgbClr val="FFFF00">
                <a:alpha val="40000"/>
              </a:srgbClr>
            </a:glow>
          </a:effectLst>
        </p:spPr>
        <p:txBody>
          <a:bodyPr lIns="91310" tIns="45655" rIns="91310" bIns="45655">
            <a:prstTxWarp prst="textDeflate">
              <a:avLst>
                <a:gd name="adj" fmla="val 19700"/>
              </a:avLst>
            </a:prstTxWarp>
            <a:spAutoFit/>
          </a:bodyPr>
          <a:lstStyle/>
          <a:p>
            <a:pPr defTabSz="913095">
              <a:defRPr/>
            </a:pPr>
            <a:r>
              <a:rPr lang="ru-RU" b="1" dirty="0">
                <a:solidFill>
                  <a:prstClr val="black"/>
                </a:solidFill>
                <a:effectLst>
                  <a:glow rad="139700">
                    <a:srgbClr val="66FFFF">
                      <a:alpha val="40000"/>
                    </a:srgbClr>
                  </a:glow>
                </a:effectLst>
                <a:cs typeface="Times New Roman" panose="02020603050405020304" pitchFamily="18" charset="0"/>
              </a:rPr>
              <a:t>Сбалансированность – это основополагающий принцип        </a:t>
            </a:r>
          </a:p>
          <a:p>
            <a:pPr defTabSz="913095">
              <a:defRPr/>
            </a:pPr>
            <a:r>
              <a:rPr lang="ru-RU" b="1" dirty="0">
                <a:solidFill>
                  <a:prstClr val="black"/>
                </a:solidFill>
                <a:effectLst>
                  <a:glow rad="139700">
                    <a:srgbClr val="66FFFF">
                      <a:alpha val="40000"/>
                    </a:srgbClr>
                  </a:glow>
                </a:effectLst>
                <a:cs typeface="Times New Roman" panose="02020603050405020304" pitchFamily="18" charset="0"/>
              </a:rPr>
              <a:t>                      составления и исполнения бюджета</a:t>
            </a:r>
          </a:p>
        </p:txBody>
      </p:sp>
      <p:sp>
        <p:nvSpPr>
          <p:cNvPr id="22" name="Google Shape;63;p13"/>
          <p:cNvSpPr txBox="1">
            <a:spLocks/>
          </p:cNvSpPr>
          <p:nvPr/>
        </p:nvSpPr>
        <p:spPr>
          <a:xfrm>
            <a:off x="1906479" y="201776"/>
            <a:ext cx="5870797" cy="537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8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КАКИЕ БЫВАЮТ БЮДЖЕТЫ?</a:t>
            </a:r>
            <a:endParaRPr lang="ru-RU" altLang="ru-RU" sz="28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563" r="17881"/>
          <a:stretch/>
        </p:blipFill>
        <p:spPr>
          <a:xfrm>
            <a:off x="136518" y="3120084"/>
            <a:ext cx="1769961" cy="189401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7" name="Freeform 1259"/>
          <p:cNvSpPr>
            <a:spLocks/>
          </p:cNvSpPr>
          <p:nvPr/>
        </p:nvSpPr>
        <p:spPr bwMode="auto">
          <a:xfrm>
            <a:off x="2328092" y="1156275"/>
            <a:ext cx="2258989" cy="363006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 flip="none" rotWithShape="1">
            <a:gsLst>
              <a:gs pos="22000">
                <a:srgbClr val="008080"/>
              </a:gs>
              <a:gs pos="75000">
                <a:schemeClr val="bg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</a:rPr>
              <a:t>ПРОФИЦИТНЫЙ</a:t>
            </a:r>
            <a:endParaRPr lang="ru-RU" sz="2000" b="1" u="sng" dirty="0">
              <a:solidFill>
                <a:srgbClr val="000000"/>
              </a:solidFill>
            </a:endParaRPr>
          </a:p>
        </p:txBody>
      </p:sp>
      <p:sp>
        <p:nvSpPr>
          <p:cNvPr id="18" name="Freeform 1259"/>
          <p:cNvSpPr>
            <a:spLocks/>
          </p:cNvSpPr>
          <p:nvPr/>
        </p:nvSpPr>
        <p:spPr bwMode="auto">
          <a:xfrm>
            <a:off x="2579343" y="2141757"/>
            <a:ext cx="3099023" cy="402885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 flip="none" rotWithShape="1">
            <a:gsLst>
              <a:gs pos="22000">
                <a:srgbClr val="008080"/>
              </a:gs>
              <a:gs pos="75000">
                <a:schemeClr val="bg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</a:rPr>
              <a:t>СБАЛАНСИРОВАННЫЙ</a:t>
            </a:r>
            <a:endParaRPr lang="ru-RU" sz="2000" b="1" u="sng" dirty="0">
              <a:solidFill>
                <a:srgbClr val="000000"/>
              </a:solidFill>
            </a:endParaRPr>
          </a:p>
        </p:txBody>
      </p:sp>
      <p:sp>
        <p:nvSpPr>
          <p:cNvPr id="21" name="Freeform 1259"/>
          <p:cNvSpPr>
            <a:spLocks/>
          </p:cNvSpPr>
          <p:nvPr/>
        </p:nvSpPr>
        <p:spPr bwMode="auto">
          <a:xfrm>
            <a:off x="3869769" y="3322582"/>
            <a:ext cx="1944215" cy="363006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 flip="none" rotWithShape="1">
            <a:gsLst>
              <a:gs pos="22000">
                <a:srgbClr val="008080"/>
              </a:gs>
              <a:gs pos="75000">
                <a:schemeClr val="bg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</a:rPr>
              <a:t>ДЕФИЦИТНЫЙ</a:t>
            </a:r>
            <a:endParaRPr lang="ru-RU" sz="2000" b="1" u="sng" dirty="0">
              <a:solidFill>
                <a:srgbClr val="000000"/>
              </a:solidFill>
            </a:endParaRPr>
          </a:p>
        </p:txBody>
      </p:sp>
      <p:grpSp>
        <p:nvGrpSpPr>
          <p:cNvPr id="23" name="Group 151">
            <a:extLst>
              <a:ext uri="{FF2B5EF4-FFF2-40B4-BE49-F238E27FC236}">
                <a16:creationId xmlns="" xmlns:a16="http://schemas.microsoft.com/office/drawing/2014/main" id="{3E637914-515B-41CF-8637-7121A06A0895}"/>
              </a:ext>
            </a:extLst>
          </p:cNvPr>
          <p:cNvGrpSpPr/>
          <p:nvPr/>
        </p:nvGrpSpPr>
        <p:grpSpPr>
          <a:xfrm>
            <a:off x="79555" y="69821"/>
            <a:ext cx="1436342" cy="425358"/>
            <a:chOff x="4825572" y="1903543"/>
            <a:chExt cx="2901809" cy="1552571"/>
          </a:xfrm>
        </p:grpSpPr>
        <p:sp>
          <p:nvSpPr>
            <p:cNvPr id="24" name="Rectangle: Rounded Corners 152">
              <a:extLst>
                <a:ext uri="{FF2B5EF4-FFF2-40B4-BE49-F238E27FC236}">
                  <a16:creationId xmlns="" xmlns:a16="http://schemas.microsoft.com/office/drawing/2014/main" id="{DB50F8AA-4A8B-4ED8-BC48-072CD9AF224E}"/>
                </a:ext>
              </a:extLst>
            </p:cNvPr>
            <p:cNvSpPr/>
            <p:nvPr/>
          </p:nvSpPr>
          <p:spPr>
            <a:xfrm>
              <a:off x="4825572" y="1903543"/>
              <a:ext cx="2901809" cy="1552571"/>
            </a:xfrm>
            <a:prstGeom prst="roundRect">
              <a:avLst>
                <a:gd name="adj" fmla="val 9599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/>
            </a:p>
          </p:txBody>
        </p:sp>
        <p:cxnSp>
          <p:nvCxnSpPr>
            <p:cNvPr id="25" name="Straight Connector 153">
              <a:extLst>
                <a:ext uri="{FF2B5EF4-FFF2-40B4-BE49-F238E27FC236}">
                  <a16:creationId xmlns="" xmlns:a16="http://schemas.microsoft.com/office/drawing/2014/main" id="{A9331C7F-A0A8-4AAB-9E1B-D1E7B3142591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253304" y="1187465"/>
              <a:ext cx="15251" cy="230400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Rectangle 154">
              <a:extLst>
                <a:ext uri="{FF2B5EF4-FFF2-40B4-BE49-F238E27FC236}">
                  <a16:creationId xmlns="" xmlns:a16="http://schemas.microsoft.com/office/drawing/2014/main" id="{B856C2EC-992D-4590-843D-2F59155CF650}"/>
                </a:ext>
              </a:extLst>
            </p:cNvPr>
            <p:cNvSpPr/>
            <p:nvPr/>
          </p:nvSpPr>
          <p:spPr>
            <a:xfrm>
              <a:off x="4926978" y="2331839"/>
              <a:ext cx="2698995" cy="104847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600" b="1" dirty="0" smtClean="0">
                  <a:solidFill>
                    <a:schemeClr val="bg1"/>
                  </a:solidFill>
                  <a:ea typeface="Roboto" pitchFamily="2" charset="0"/>
                  <a:cs typeface="Microsoft New Tai Lue" panose="020B0502040204020203" pitchFamily="34" charset="0"/>
                </a:rPr>
                <a:t>Глоссарий</a:t>
              </a:r>
              <a:endParaRPr lang="en-IN" sz="1600" b="1" dirty="0">
                <a:solidFill>
                  <a:schemeClr val="bg1"/>
                </a:solidFill>
                <a:ea typeface="Roboto" pitchFamily="2" charset="0"/>
                <a:cs typeface="Microsoft New Tai Lue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0055595"/>
      </p:ext>
    </p:extLst>
  </p:cSld>
  <p:clrMapOvr>
    <a:masterClrMapping/>
  </p:clrMapOvr>
  <p:transition spd="slow" advClick="0" advTm="6000">
    <p:wip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54" name="Прямоугольник 27"/>
          <p:cNvSpPr>
            <a:spLocks noChangeArrowheads="1"/>
          </p:cNvSpPr>
          <p:nvPr/>
        </p:nvSpPr>
        <p:spPr bwMode="auto">
          <a:xfrm>
            <a:off x="444794" y="3332406"/>
            <a:ext cx="2281238" cy="1037035"/>
          </a:xfrm>
          <a:prstGeom prst="rect">
            <a:avLst/>
          </a:prstGeom>
          <a:solidFill>
            <a:schemeClr val="bg1">
              <a:alpha val="43000"/>
            </a:schemeClr>
          </a:solidFill>
          <a:ln>
            <a:noFill/>
          </a:ln>
        </p:spPr>
        <p:txBody>
          <a:bodyPr wrap="none" lIns="91310" tIns="45655" rIns="91310" bIns="45655" anchor="ctr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dirty="0">
              <a:solidFill>
                <a:srgbClr val="9BCAE3"/>
              </a:solidFill>
              <a:latin typeface="Arial" charset="0"/>
            </a:endParaRPr>
          </a:p>
        </p:txBody>
      </p:sp>
      <p:sp>
        <p:nvSpPr>
          <p:cNvPr id="313355" name="Rectangle 28"/>
          <p:cNvSpPr>
            <a:spLocks noChangeArrowheads="1"/>
          </p:cNvSpPr>
          <p:nvPr/>
        </p:nvSpPr>
        <p:spPr bwMode="auto">
          <a:xfrm>
            <a:off x="436732" y="3339042"/>
            <a:ext cx="2297361" cy="10155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310" tIns="45655" rIns="91310" bIns="45655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500" b="1" dirty="0">
                <a:solidFill>
                  <a:srgbClr val="000000"/>
                </a:solidFill>
                <a:cs typeface="Times New Roman" pitchFamily="18" charset="0"/>
              </a:rPr>
              <a:t>Поступления от </a:t>
            </a:r>
            <a:endParaRPr lang="ru-RU" altLang="ru-RU" sz="1500" b="1" dirty="0" smtClean="0">
              <a:solidFill>
                <a:srgbClr val="000000"/>
              </a:solidFill>
              <a:cs typeface="Times New Roman" pitchFamily="18" charset="0"/>
            </a:endParaRP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500" b="1" dirty="0" smtClean="0">
                <a:solidFill>
                  <a:srgbClr val="000000"/>
                </a:solidFill>
                <a:cs typeface="Times New Roman" pitchFamily="18" charset="0"/>
              </a:rPr>
              <a:t>уплаты налогов</a:t>
            </a:r>
            <a:r>
              <a:rPr lang="ru-RU" altLang="ru-RU" sz="1500" b="1" dirty="0">
                <a:solidFill>
                  <a:srgbClr val="000000"/>
                </a:solidFill>
                <a:cs typeface="Times New Roman" pitchFamily="18" charset="0"/>
              </a:rPr>
              <a:t>, предусмотренных </a:t>
            </a: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500" b="1" dirty="0">
                <a:solidFill>
                  <a:srgbClr val="000000"/>
                </a:solidFill>
                <a:cs typeface="Times New Roman" pitchFamily="18" charset="0"/>
              </a:rPr>
              <a:t>законодательством РФ</a:t>
            </a:r>
          </a:p>
        </p:txBody>
      </p:sp>
      <p:sp>
        <p:nvSpPr>
          <p:cNvPr id="313356" name="Rectangle 27"/>
          <p:cNvSpPr>
            <a:spLocks noChangeArrowheads="1"/>
          </p:cNvSpPr>
          <p:nvPr/>
        </p:nvSpPr>
        <p:spPr bwMode="auto">
          <a:xfrm>
            <a:off x="2952803" y="2766078"/>
            <a:ext cx="3230563" cy="2169693"/>
          </a:xfrm>
          <a:prstGeom prst="rect">
            <a:avLst/>
          </a:prstGeom>
          <a:solidFill>
            <a:schemeClr val="bg1">
              <a:alpha val="43000"/>
            </a:schemeClr>
          </a:solidFill>
          <a:ln>
            <a:noFill/>
          </a:ln>
        </p:spPr>
        <p:txBody>
          <a:bodyPr lIns="91310" tIns="45655" rIns="91310" bIns="45655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500" b="1" u="sng" dirty="0">
                <a:solidFill>
                  <a:srgbClr val="000000"/>
                </a:solidFill>
                <a:cs typeface="Times New Roman" pitchFamily="18" charset="0"/>
              </a:rPr>
              <a:t>Поступления:</a:t>
            </a:r>
            <a:r>
              <a:rPr lang="ru-RU" altLang="ru-RU" sz="1500" b="1" dirty="0">
                <a:solidFill>
                  <a:srgbClr val="000000"/>
                </a:solidFill>
                <a:cs typeface="Times New Roman" pitchFamily="18" charset="0"/>
              </a:rPr>
              <a:t> </a:t>
            </a: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500" b="1" dirty="0">
                <a:solidFill>
                  <a:srgbClr val="000000"/>
                </a:solidFill>
                <a:cs typeface="Times New Roman" pitchFamily="18" charset="0"/>
              </a:rPr>
              <a:t>1) от продажи и использования муниципального имущества и земельных участков;</a:t>
            </a: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500" b="1" dirty="0">
                <a:solidFill>
                  <a:srgbClr val="000000"/>
                </a:solidFill>
                <a:cs typeface="Times New Roman" pitchFamily="18" charset="0"/>
              </a:rPr>
              <a:t>2) от отдельных видов штрафных санкций;</a:t>
            </a: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500" b="1" dirty="0">
                <a:solidFill>
                  <a:srgbClr val="000000"/>
                </a:solidFill>
                <a:cs typeface="Times New Roman" pitchFamily="18" charset="0"/>
              </a:rPr>
              <a:t>3) от предоставления казенными учреждениями услуг;</a:t>
            </a: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500" b="1" dirty="0">
                <a:solidFill>
                  <a:srgbClr val="000000"/>
                </a:solidFill>
                <a:cs typeface="Times New Roman" pitchFamily="18" charset="0"/>
              </a:rPr>
              <a:t>4) иных неналоговых доходов </a:t>
            </a:r>
          </a:p>
        </p:txBody>
      </p:sp>
      <p:sp>
        <p:nvSpPr>
          <p:cNvPr id="33" name="Line 17"/>
          <p:cNvSpPr>
            <a:spLocks noChangeShapeType="1"/>
          </p:cNvSpPr>
          <p:nvPr/>
        </p:nvSpPr>
        <p:spPr bwMode="auto">
          <a:xfrm>
            <a:off x="5844966" y="2449128"/>
            <a:ext cx="587375" cy="322660"/>
          </a:xfrm>
          <a:prstGeom prst="line">
            <a:avLst/>
          </a:prstGeom>
          <a:noFill/>
          <a:ln w="28575">
            <a:solidFill>
              <a:srgbClr val="0066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10" tIns="45655" rIns="91310" bIns="45655"/>
          <a:lstStyle/>
          <a:p>
            <a:pPr defTabSz="913095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dirty="0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34" name="Line 17"/>
          <p:cNvSpPr>
            <a:spLocks noChangeShapeType="1"/>
          </p:cNvSpPr>
          <p:nvPr/>
        </p:nvSpPr>
        <p:spPr bwMode="auto">
          <a:xfrm flipH="1">
            <a:off x="2623613" y="2486037"/>
            <a:ext cx="720725" cy="248841"/>
          </a:xfrm>
          <a:prstGeom prst="line">
            <a:avLst/>
          </a:prstGeom>
          <a:noFill/>
          <a:ln w="28575">
            <a:solidFill>
              <a:srgbClr val="0066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10" tIns="45655" rIns="91310" bIns="45655"/>
          <a:lstStyle/>
          <a:p>
            <a:pPr defTabSz="913095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dirty="0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35" name="Line 17"/>
          <p:cNvSpPr>
            <a:spLocks noChangeShapeType="1"/>
          </p:cNvSpPr>
          <p:nvPr/>
        </p:nvSpPr>
        <p:spPr bwMode="auto">
          <a:xfrm flipH="1">
            <a:off x="4506453" y="1619418"/>
            <a:ext cx="0" cy="375047"/>
          </a:xfrm>
          <a:prstGeom prst="line">
            <a:avLst/>
          </a:prstGeom>
          <a:noFill/>
          <a:ln w="28575">
            <a:solidFill>
              <a:srgbClr val="006666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310" tIns="45655" rIns="91310" bIns="45655"/>
          <a:lstStyle/>
          <a:p>
            <a:pPr defTabSz="913095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dirty="0" smtClean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2549" name="Прямоугольник 31"/>
          <p:cNvSpPr>
            <a:spLocks noChangeArrowheads="1"/>
          </p:cNvSpPr>
          <p:nvPr/>
        </p:nvSpPr>
        <p:spPr bwMode="auto">
          <a:xfrm>
            <a:off x="6500132" y="3012299"/>
            <a:ext cx="2497138" cy="1938861"/>
          </a:xfrm>
          <a:prstGeom prst="rect">
            <a:avLst/>
          </a:prstGeom>
          <a:solidFill>
            <a:schemeClr val="bg1">
              <a:alpha val="43000"/>
            </a:schemeClr>
          </a:solidFill>
          <a:ln>
            <a:noFill/>
          </a:ln>
        </p:spPr>
        <p:txBody>
          <a:bodyPr lIns="91310" tIns="45655" rIns="91310" bIns="45655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3095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500" b="1" u="sng" dirty="0">
                <a:solidFill>
                  <a:srgbClr val="000000"/>
                </a:solidFill>
                <a:cs typeface="Times New Roman" pitchFamily="18" charset="0"/>
              </a:rPr>
              <a:t>Поступления:</a:t>
            </a:r>
          </a:p>
          <a:p>
            <a:pPr algn="ctr" defTabSz="913095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500" b="1" dirty="0">
                <a:solidFill>
                  <a:srgbClr val="000000"/>
                </a:solidFill>
                <a:cs typeface="Times New Roman" pitchFamily="18" charset="0"/>
              </a:rPr>
              <a:t>1) межбюджетных трансфертов из вышестоящих бюджетов; </a:t>
            </a:r>
          </a:p>
          <a:p>
            <a:pPr algn="ctr" defTabSz="913095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1500" b="1" dirty="0">
                <a:solidFill>
                  <a:srgbClr val="000000"/>
                </a:solidFill>
                <a:cs typeface="Times New Roman" pitchFamily="18" charset="0"/>
              </a:rPr>
              <a:t>2) безвозмездных перечислений от физических и юридических лиц</a:t>
            </a:r>
          </a:p>
        </p:txBody>
      </p:sp>
      <p:sp>
        <p:nvSpPr>
          <p:cNvPr id="23" name="Freeform 39"/>
          <p:cNvSpPr>
            <a:spLocks noEditPoints="1"/>
          </p:cNvSpPr>
          <p:nvPr/>
        </p:nvSpPr>
        <p:spPr bwMode="auto">
          <a:xfrm>
            <a:off x="1691680" y="77961"/>
            <a:ext cx="6823575" cy="855064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 dirty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20" name="Google Shape;63;p13"/>
          <p:cNvSpPr txBox="1">
            <a:spLocks/>
          </p:cNvSpPr>
          <p:nvPr/>
        </p:nvSpPr>
        <p:spPr>
          <a:xfrm>
            <a:off x="1896528" y="205537"/>
            <a:ext cx="6618727" cy="537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6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КАКИЕ ДОХОДЫ ФОРМИРУЮТ БЮДЖЕТ?</a:t>
            </a:r>
            <a:endParaRPr lang="ru-RU" altLang="ru-RU" sz="26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sp>
        <p:nvSpPr>
          <p:cNvPr id="24" name="Freeform 1259"/>
          <p:cNvSpPr>
            <a:spLocks/>
          </p:cNvSpPr>
          <p:nvPr/>
        </p:nvSpPr>
        <p:spPr bwMode="auto">
          <a:xfrm>
            <a:off x="3707904" y="1131590"/>
            <a:ext cx="1597098" cy="432048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>
            <a:gsLst>
              <a:gs pos="14000">
                <a:srgbClr val="008080"/>
              </a:gs>
              <a:gs pos="77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sz="2000" b="1" dirty="0" smtClean="0">
                <a:solidFill>
                  <a:srgbClr val="000000"/>
                </a:solidFill>
                <a:latin typeface="Georgia" panose="02040502050405020303" pitchFamily="18" charset="0"/>
              </a:rPr>
              <a:t>ДОХОДЫ</a:t>
            </a:r>
            <a:endParaRPr lang="ru-RU" sz="2000" b="1" dirty="0">
              <a:solidFill>
                <a:srgbClr val="000000"/>
              </a:solidFill>
              <a:latin typeface="Georgia" panose="02040502050405020303" pitchFamily="18" charset="0"/>
            </a:endParaRPr>
          </a:p>
        </p:txBody>
      </p:sp>
      <p:sp>
        <p:nvSpPr>
          <p:cNvPr id="25" name="Freeform 1259"/>
          <p:cNvSpPr>
            <a:spLocks/>
          </p:cNvSpPr>
          <p:nvPr/>
        </p:nvSpPr>
        <p:spPr bwMode="auto">
          <a:xfrm>
            <a:off x="3530614" y="2018326"/>
            <a:ext cx="2074940" cy="625432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>
            <a:gsLst>
              <a:gs pos="14000">
                <a:srgbClr val="008080"/>
              </a:gs>
              <a:gs pos="77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latin typeface="Georgia" panose="02040502050405020303" pitchFamily="18" charset="0"/>
              </a:rPr>
              <a:t>Неналоговые доходы</a:t>
            </a:r>
            <a:endParaRPr lang="ru-RU" b="1" dirty="0">
              <a:solidFill>
                <a:srgbClr val="000000"/>
              </a:solidFill>
              <a:latin typeface="Georgia" panose="02040502050405020303" pitchFamily="18" charset="0"/>
            </a:endParaRPr>
          </a:p>
        </p:txBody>
      </p:sp>
      <p:sp>
        <p:nvSpPr>
          <p:cNvPr id="26" name="Freeform 1259"/>
          <p:cNvSpPr>
            <a:spLocks/>
          </p:cNvSpPr>
          <p:nvPr/>
        </p:nvSpPr>
        <p:spPr bwMode="auto">
          <a:xfrm>
            <a:off x="530159" y="2620812"/>
            <a:ext cx="2074940" cy="625432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>
            <a:gsLst>
              <a:gs pos="14000">
                <a:srgbClr val="008080"/>
              </a:gs>
              <a:gs pos="77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latin typeface="Georgia" panose="02040502050405020303" pitchFamily="18" charset="0"/>
              </a:rPr>
              <a:t>Налоговые доходы</a:t>
            </a:r>
            <a:endParaRPr lang="ru-RU" b="1" dirty="0">
              <a:solidFill>
                <a:srgbClr val="000000"/>
              </a:solidFill>
              <a:latin typeface="Georgia" panose="02040502050405020303" pitchFamily="18" charset="0"/>
            </a:endParaRPr>
          </a:p>
        </p:txBody>
      </p:sp>
      <p:sp>
        <p:nvSpPr>
          <p:cNvPr id="27" name="Freeform 1259"/>
          <p:cNvSpPr>
            <a:spLocks/>
          </p:cNvSpPr>
          <p:nvPr/>
        </p:nvSpPr>
        <p:spPr bwMode="auto">
          <a:xfrm>
            <a:off x="6500132" y="2331042"/>
            <a:ext cx="2321779" cy="625432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>
            <a:gsLst>
              <a:gs pos="14000">
                <a:srgbClr val="008080"/>
              </a:gs>
              <a:gs pos="77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latin typeface="Georgia" panose="02040502050405020303" pitchFamily="18" charset="0"/>
              </a:rPr>
              <a:t>Безвозмездные поступления</a:t>
            </a:r>
            <a:endParaRPr lang="ru-RU" b="1" dirty="0">
              <a:solidFill>
                <a:srgbClr val="000000"/>
              </a:solidFill>
              <a:latin typeface="Georgia" panose="02040502050405020303" pitchFamily="18" charset="0"/>
            </a:endParaRP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6447" y="761721"/>
            <a:ext cx="2497138" cy="160383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37" t="24644" r="22227" b="16676"/>
          <a:stretch/>
        </p:blipFill>
        <p:spPr>
          <a:xfrm>
            <a:off x="444795" y="987574"/>
            <a:ext cx="2281238" cy="161108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8" name="Group 151">
            <a:extLst>
              <a:ext uri="{FF2B5EF4-FFF2-40B4-BE49-F238E27FC236}">
                <a16:creationId xmlns="" xmlns:a16="http://schemas.microsoft.com/office/drawing/2014/main" id="{3E637914-515B-41CF-8637-7121A06A0895}"/>
              </a:ext>
            </a:extLst>
          </p:cNvPr>
          <p:cNvGrpSpPr/>
          <p:nvPr/>
        </p:nvGrpSpPr>
        <p:grpSpPr>
          <a:xfrm>
            <a:off x="79555" y="69821"/>
            <a:ext cx="1436342" cy="425358"/>
            <a:chOff x="4825572" y="1903543"/>
            <a:chExt cx="2901809" cy="1552571"/>
          </a:xfrm>
        </p:grpSpPr>
        <p:sp>
          <p:nvSpPr>
            <p:cNvPr id="19" name="Rectangle: Rounded Corners 152">
              <a:extLst>
                <a:ext uri="{FF2B5EF4-FFF2-40B4-BE49-F238E27FC236}">
                  <a16:creationId xmlns="" xmlns:a16="http://schemas.microsoft.com/office/drawing/2014/main" id="{DB50F8AA-4A8B-4ED8-BC48-072CD9AF224E}"/>
                </a:ext>
              </a:extLst>
            </p:cNvPr>
            <p:cNvSpPr/>
            <p:nvPr/>
          </p:nvSpPr>
          <p:spPr>
            <a:xfrm>
              <a:off x="4825572" y="1903543"/>
              <a:ext cx="2901809" cy="1552571"/>
            </a:xfrm>
            <a:prstGeom prst="roundRect">
              <a:avLst>
                <a:gd name="adj" fmla="val 9599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/>
            </a:p>
          </p:txBody>
        </p:sp>
        <p:cxnSp>
          <p:nvCxnSpPr>
            <p:cNvPr id="21" name="Straight Connector 153">
              <a:extLst>
                <a:ext uri="{FF2B5EF4-FFF2-40B4-BE49-F238E27FC236}">
                  <a16:creationId xmlns="" xmlns:a16="http://schemas.microsoft.com/office/drawing/2014/main" id="{A9331C7F-A0A8-4AAB-9E1B-D1E7B3142591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253304" y="1187465"/>
              <a:ext cx="15251" cy="230400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Rectangle 154">
              <a:extLst>
                <a:ext uri="{FF2B5EF4-FFF2-40B4-BE49-F238E27FC236}">
                  <a16:creationId xmlns="" xmlns:a16="http://schemas.microsoft.com/office/drawing/2014/main" id="{B856C2EC-992D-4590-843D-2F59155CF650}"/>
                </a:ext>
              </a:extLst>
            </p:cNvPr>
            <p:cNvSpPr/>
            <p:nvPr/>
          </p:nvSpPr>
          <p:spPr>
            <a:xfrm>
              <a:off x="4926978" y="2331839"/>
              <a:ext cx="2698995" cy="104847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600" b="1" dirty="0" smtClean="0">
                  <a:solidFill>
                    <a:schemeClr val="bg1"/>
                  </a:solidFill>
                  <a:ea typeface="Roboto" pitchFamily="2" charset="0"/>
                  <a:cs typeface="Microsoft New Tai Lue" panose="020B0502040204020203" pitchFamily="34" charset="0"/>
                </a:rPr>
                <a:t>Глоссарий</a:t>
              </a:r>
              <a:endParaRPr lang="en-IN" sz="1600" b="1" dirty="0">
                <a:solidFill>
                  <a:schemeClr val="bg1"/>
                </a:solidFill>
                <a:ea typeface="Roboto" pitchFamily="2" charset="0"/>
                <a:cs typeface="Microsoft New Tai Lue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9942465"/>
      </p:ext>
    </p:extLst>
  </p:cSld>
  <p:clrMapOvr>
    <a:masterClrMapping/>
  </p:clrMapOvr>
  <p:transition spd="slow" advClick="0" advTm="6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27"/>
          <p:cNvSpPr>
            <a:spLocks noChangeArrowheads="1"/>
          </p:cNvSpPr>
          <p:nvPr/>
        </p:nvSpPr>
        <p:spPr bwMode="auto">
          <a:xfrm>
            <a:off x="3242183" y="1147747"/>
            <a:ext cx="2959100" cy="704107"/>
          </a:xfrm>
          <a:prstGeom prst="rect">
            <a:avLst/>
          </a:prstGeom>
          <a:solidFill>
            <a:srgbClr val="FFFFFF">
              <a:alpha val="43000"/>
            </a:srgbClr>
          </a:solidFill>
          <a:ln>
            <a:noFill/>
          </a:ln>
          <a:effectLst/>
        </p:spPr>
        <p:txBody>
          <a:bodyPr lIns="91310" tIns="45655" rIns="91310" bIns="45655" anchor="ctr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200" b="1" dirty="0">
                <a:solidFill>
                  <a:srgbClr val="000000"/>
                </a:solidFill>
              </a:rPr>
              <a:t>Участвует в </a:t>
            </a:r>
            <a:r>
              <a:rPr lang="ru-RU" altLang="ru-RU" sz="1200" b="1" dirty="0" smtClean="0">
                <a:solidFill>
                  <a:srgbClr val="000000"/>
                </a:solidFill>
              </a:rPr>
              <a:t>формировании</a:t>
            </a: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2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1200" b="1" u="sng" dirty="0">
                <a:solidFill>
                  <a:srgbClr val="000000"/>
                </a:solidFill>
              </a:rPr>
              <a:t>ДОХОДНОЙ ЧАСТИ</a:t>
            </a:r>
            <a:r>
              <a:rPr lang="ru-RU" altLang="ru-RU" sz="1200" b="1" dirty="0">
                <a:solidFill>
                  <a:srgbClr val="000000"/>
                </a:solidFill>
              </a:rPr>
              <a:t> бюджета</a:t>
            </a:r>
          </a:p>
        </p:txBody>
      </p:sp>
      <p:sp>
        <p:nvSpPr>
          <p:cNvPr id="36" name="Rectangle 27"/>
          <p:cNvSpPr>
            <a:spLocks noChangeArrowheads="1"/>
          </p:cNvSpPr>
          <p:nvPr/>
        </p:nvSpPr>
        <p:spPr bwMode="auto">
          <a:xfrm>
            <a:off x="3260215" y="2283717"/>
            <a:ext cx="2959100" cy="1152129"/>
          </a:xfrm>
          <a:prstGeom prst="rect">
            <a:avLst/>
          </a:prstGeom>
          <a:solidFill>
            <a:srgbClr val="FFFFFF">
              <a:alpha val="43000"/>
            </a:srgbClr>
          </a:solidFill>
          <a:ln>
            <a:noFill/>
          </a:ln>
          <a:effectLst/>
        </p:spPr>
        <p:txBody>
          <a:bodyPr lIns="91310" tIns="45655" rIns="91310" bIns="45655" anchor="ctr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200" b="1" dirty="0">
                <a:solidFill>
                  <a:srgbClr val="000000"/>
                </a:solidFill>
              </a:rPr>
              <a:t>Участвует в </a:t>
            </a:r>
            <a:r>
              <a:rPr lang="ru-RU" altLang="ru-RU" sz="1200" b="1" dirty="0" smtClean="0">
                <a:solidFill>
                  <a:srgbClr val="000000"/>
                </a:solidFill>
              </a:rPr>
              <a:t>исполнении</a:t>
            </a: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2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1200" b="1" u="sng" dirty="0">
                <a:solidFill>
                  <a:srgbClr val="000000"/>
                </a:solidFill>
              </a:rPr>
              <a:t>РАСХОДНОЙ ЧАСТИ</a:t>
            </a:r>
            <a:r>
              <a:rPr lang="ru-RU" altLang="ru-RU" sz="1200" b="1" dirty="0">
                <a:solidFill>
                  <a:srgbClr val="000000"/>
                </a:solidFill>
              </a:rPr>
              <a:t> </a:t>
            </a:r>
          </a:p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ru-RU" altLang="ru-RU" sz="1200" b="1" dirty="0">
                <a:solidFill>
                  <a:srgbClr val="000000"/>
                </a:solidFill>
              </a:rPr>
              <a:t>бюджета, пользуясь социальными услугами в сфере образования, культуры, а также, проживая на благоустроенной территории своего города</a:t>
            </a:r>
          </a:p>
        </p:txBody>
      </p:sp>
      <p:sp>
        <p:nvSpPr>
          <p:cNvPr id="15" name="Freeform 39"/>
          <p:cNvSpPr>
            <a:spLocks noEditPoints="1"/>
          </p:cNvSpPr>
          <p:nvPr/>
        </p:nvSpPr>
        <p:spPr bwMode="auto">
          <a:xfrm>
            <a:off x="1538496" y="62532"/>
            <a:ext cx="6336704" cy="997050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 dirty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18" name="Google Shape;63;p13"/>
          <p:cNvSpPr txBox="1">
            <a:spLocks/>
          </p:cNvSpPr>
          <p:nvPr/>
        </p:nvSpPr>
        <p:spPr>
          <a:xfrm>
            <a:off x="1461073" y="329116"/>
            <a:ext cx="6618727" cy="6584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2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КАК ГРАЖДАНИН УЧАСТВУЕТ В ФОРМИРОВАНИИ  БЮДЖЕТА?</a:t>
            </a:r>
            <a:endParaRPr lang="ru-RU" altLang="ru-RU" sz="22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pic>
        <p:nvPicPr>
          <p:cNvPr id="19" name="Picture 33" descr="Картинки по запросу двойные стрелки в презентации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628941" y="1235473"/>
            <a:ext cx="527581" cy="698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33" descr="Картинки по запросу двойные стрелки в презентации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663376" y="2558475"/>
            <a:ext cx="527581" cy="698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Freeform 1259"/>
          <p:cNvSpPr>
            <a:spLocks/>
          </p:cNvSpPr>
          <p:nvPr/>
        </p:nvSpPr>
        <p:spPr bwMode="auto">
          <a:xfrm>
            <a:off x="280157" y="1187474"/>
            <a:ext cx="2074940" cy="625432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>
            <a:gsLst>
              <a:gs pos="14000">
                <a:schemeClr val="accent6">
                  <a:lumMod val="60000"/>
                  <a:lumOff val="40000"/>
                </a:schemeClr>
              </a:gs>
              <a:gs pos="77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sz="1600" b="1" dirty="0">
                <a:solidFill>
                  <a:srgbClr val="000000"/>
                </a:solidFill>
              </a:rPr>
              <a:t>Гражданин как</a:t>
            </a:r>
          </a:p>
          <a:p>
            <a:pPr algn="ctr"/>
            <a:r>
              <a:rPr lang="ru-RU" sz="1600" b="1" i="1" u="sng" dirty="0">
                <a:solidFill>
                  <a:srgbClr val="000000"/>
                </a:solidFill>
              </a:rPr>
              <a:t>налогоплательщик</a:t>
            </a:r>
          </a:p>
        </p:txBody>
      </p:sp>
      <p:sp>
        <p:nvSpPr>
          <p:cNvPr id="22" name="Freeform 1259"/>
          <p:cNvSpPr>
            <a:spLocks/>
          </p:cNvSpPr>
          <p:nvPr/>
        </p:nvSpPr>
        <p:spPr bwMode="auto">
          <a:xfrm>
            <a:off x="208580" y="2355726"/>
            <a:ext cx="2232248" cy="929928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>
            <a:gsLst>
              <a:gs pos="14000">
                <a:schemeClr val="accent6">
                  <a:lumMod val="60000"/>
                  <a:lumOff val="40000"/>
                </a:schemeClr>
              </a:gs>
              <a:gs pos="77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sz="1600" b="1" dirty="0">
                <a:solidFill>
                  <a:srgbClr val="000000"/>
                </a:solidFill>
              </a:rPr>
              <a:t>Гражданин как</a:t>
            </a:r>
          </a:p>
          <a:p>
            <a:pPr algn="ctr"/>
            <a:r>
              <a:rPr lang="ru-RU" sz="1600" b="1" i="1" u="sng" dirty="0">
                <a:solidFill>
                  <a:srgbClr val="000000"/>
                </a:solidFill>
              </a:rPr>
              <a:t>получатель социальных гарантий</a:t>
            </a: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863"/>
          <a:stretch/>
        </p:blipFill>
        <p:spPr>
          <a:xfrm>
            <a:off x="6472246" y="1059582"/>
            <a:ext cx="2204210" cy="93610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00" t="943" r="14000"/>
          <a:stretch/>
        </p:blipFill>
        <p:spPr>
          <a:xfrm>
            <a:off x="6372200" y="2030889"/>
            <a:ext cx="2421310" cy="147696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3" name="Group 151">
            <a:extLst>
              <a:ext uri="{FF2B5EF4-FFF2-40B4-BE49-F238E27FC236}">
                <a16:creationId xmlns="" xmlns:a16="http://schemas.microsoft.com/office/drawing/2014/main" id="{3E637914-515B-41CF-8637-7121A06A0895}"/>
              </a:ext>
            </a:extLst>
          </p:cNvPr>
          <p:cNvGrpSpPr/>
          <p:nvPr/>
        </p:nvGrpSpPr>
        <p:grpSpPr>
          <a:xfrm>
            <a:off x="79555" y="69821"/>
            <a:ext cx="1436342" cy="425358"/>
            <a:chOff x="4825572" y="1903543"/>
            <a:chExt cx="2901809" cy="1552571"/>
          </a:xfrm>
        </p:grpSpPr>
        <p:sp>
          <p:nvSpPr>
            <p:cNvPr id="14" name="Rectangle: Rounded Corners 152">
              <a:extLst>
                <a:ext uri="{FF2B5EF4-FFF2-40B4-BE49-F238E27FC236}">
                  <a16:creationId xmlns="" xmlns:a16="http://schemas.microsoft.com/office/drawing/2014/main" id="{DB50F8AA-4A8B-4ED8-BC48-072CD9AF224E}"/>
                </a:ext>
              </a:extLst>
            </p:cNvPr>
            <p:cNvSpPr/>
            <p:nvPr/>
          </p:nvSpPr>
          <p:spPr>
            <a:xfrm>
              <a:off x="4825572" y="1903543"/>
              <a:ext cx="2901809" cy="1552571"/>
            </a:xfrm>
            <a:prstGeom prst="roundRect">
              <a:avLst>
                <a:gd name="adj" fmla="val 9599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/>
            </a:p>
          </p:txBody>
        </p:sp>
        <p:cxnSp>
          <p:nvCxnSpPr>
            <p:cNvPr id="17" name="Straight Connector 153">
              <a:extLst>
                <a:ext uri="{FF2B5EF4-FFF2-40B4-BE49-F238E27FC236}">
                  <a16:creationId xmlns="" xmlns:a16="http://schemas.microsoft.com/office/drawing/2014/main" id="{A9331C7F-A0A8-4AAB-9E1B-D1E7B3142591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6253304" y="1187465"/>
              <a:ext cx="15251" cy="230400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Rectangle 154">
              <a:extLst>
                <a:ext uri="{FF2B5EF4-FFF2-40B4-BE49-F238E27FC236}">
                  <a16:creationId xmlns="" xmlns:a16="http://schemas.microsoft.com/office/drawing/2014/main" id="{B856C2EC-992D-4590-843D-2F59155CF650}"/>
                </a:ext>
              </a:extLst>
            </p:cNvPr>
            <p:cNvSpPr/>
            <p:nvPr/>
          </p:nvSpPr>
          <p:spPr>
            <a:xfrm>
              <a:off x="4926978" y="2331839"/>
              <a:ext cx="2698995" cy="104847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600" b="1" dirty="0" smtClean="0">
                  <a:solidFill>
                    <a:schemeClr val="bg1"/>
                  </a:solidFill>
                  <a:ea typeface="Roboto" pitchFamily="2" charset="0"/>
                  <a:cs typeface="Microsoft New Tai Lue" panose="020B0502040204020203" pitchFamily="34" charset="0"/>
                </a:rPr>
                <a:t>Глоссарий</a:t>
              </a:r>
              <a:endParaRPr lang="en-IN" sz="1600" b="1" dirty="0">
                <a:solidFill>
                  <a:schemeClr val="bg1"/>
                </a:solidFill>
                <a:ea typeface="Roboto" pitchFamily="2" charset="0"/>
                <a:cs typeface="Microsoft New Tai Lue" panose="020B0502040204020203" pitchFamily="34" charset="0"/>
              </a:endParaRPr>
            </a:p>
          </p:txBody>
        </p:sp>
      </p:grpSp>
      <p:sp>
        <p:nvSpPr>
          <p:cNvPr id="24" name="Блок-схема: альтернативный процесс 23"/>
          <p:cNvSpPr/>
          <p:nvPr/>
        </p:nvSpPr>
        <p:spPr>
          <a:xfrm>
            <a:off x="4590944" y="3576300"/>
            <a:ext cx="4301563" cy="602232"/>
          </a:xfrm>
          <a:prstGeom prst="flowChartAlternateProcess">
            <a:avLst/>
          </a:prstGeom>
          <a:solidFill>
            <a:schemeClr val="bg2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etal">
            <a:bevelT prst="slop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ru-RU" sz="1400" b="1" i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Публичные слушания по проекту бюджета</a:t>
            </a:r>
          </a:p>
        </p:txBody>
      </p:sp>
      <p:sp>
        <p:nvSpPr>
          <p:cNvPr id="27" name="TextBox 26"/>
          <p:cNvSpPr txBox="1"/>
          <p:nvPr/>
        </p:nvSpPr>
        <p:spPr>
          <a:xfrm rot="10800000" flipV="1">
            <a:off x="4677881" y="4001979"/>
            <a:ext cx="42146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ru-RU" sz="1200" b="1" i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i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Овал 27"/>
          <p:cNvSpPr/>
          <p:nvPr/>
        </p:nvSpPr>
        <p:spPr>
          <a:xfrm>
            <a:off x="4163080" y="3795887"/>
            <a:ext cx="255314" cy="216024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Овал 28"/>
          <p:cNvSpPr/>
          <p:nvPr/>
        </p:nvSpPr>
        <p:spPr>
          <a:xfrm>
            <a:off x="4163080" y="4561725"/>
            <a:ext cx="255314" cy="216024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рямоугольник 6"/>
          <p:cNvSpPr/>
          <p:nvPr/>
        </p:nvSpPr>
        <p:spPr>
          <a:xfrm>
            <a:off x="467544" y="2248585"/>
            <a:ext cx="3528392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ru-RU" b="1" dirty="0" smtClean="0">
              <a:effectLst>
                <a:glow rad="127000">
                  <a:schemeClr val="bg1"/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b="1" dirty="0">
              <a:effectLst>
                <a:glow rad="127000">
                  <a:schemeClr val="bg1"/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b="1" dirty="0" smtClean="0">
              <a:effectLst>
                <a:glow rad="127000">
                  <a:schemeClr val="bg1"/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b="1" dirty="0">
              <a:effectLst>
                <a:glow rad="127000">
                  <a:schemeClr val="bg1"/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b="1" dirty="0" smtClean="0">
              <a:effectLst>
                <a:glow rad="127000">
                  <a:schemeClr val="bg1"/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b="1" dirty="0" smtClean="0">
              <a:effectLst>
                <a:glow rad="127000">
                  <a:schemeClr val="bg1"/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b="1" dirty="0" smtClean="0">
                <a:effectLst>
                  <a:glow rad="127000">
                    <a:schemeClr val="bg1"/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Возможности</a:t>
            </a:r>
            <a:endParaRPr lang="ru-RU" b="1" dirty="0">
              <a:effectLst>
                <a:glow rad="127000">
                  <a:schemeClr val="bg1"/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b="1" dirty="0">
                <a:effectLst>
                  <a:glow rad="127000">
                    <a:schemeClr val="bg1"/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влияния гражданина на </a:t>
            </a:r>
            <a:r>
              <a:rPr lang="ru-RU" b="1" dirty="0" smtClean="0">
                <a:effectLst>
                  <a:glow rad="127000">
                    <a:schemeClr val="bg1"/>
                  </a:glo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формирование бюджета</a:t>
            </a:r>
            <a:endParaRPr lang="ru-RU" b="1" dirty="0">
              <a:effectLst>
                <a:glow rad="127000">
                  <a:schemeClr val="bg1"/>
                </a:glo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Блок-схема: альтернативный процесс 29"/>
          <p:cNvSpPr/>
          <p:nvPr/>
        </p:nvSpPr>
        <p:spPr>
          <a:xfrm>
            <a:off x="4600606" y="4389238"/>
            <a:ext cx="4301563" cy="602232"/>
          </a:xfrm>
          <a:prstGeom prst="flowChartAlternateProcess">
            <a:avLst/>
          </a:prstGeom>
          <a:solidFill>
            <a:schemeClr val="bg2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etal">
            <a:bevelT prst="slop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ru-RU" sz="1400" b="1" i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Публичные слушания по </a:t>
            </a:r>
            <a:r>
              <a:rPr lang="ru-RU" sz="1400" b="1" i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отчёту </a:t>
            </a:r>
            <a:r>
              <a:rPr lang="ru-RU" sz="1400" b="1" i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 исполнении бюджета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212352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600" decel="100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6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600" decel="100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6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6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600" decel="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5" name="Rectangle 9"/>
          <p:cNvSpPr>
            <a:spLocks noChangeArrowheads="1"/>
          </p:cNvSpPr>
          <p:nvPr/>
        </p:nvSpPr>
        <p:spPr bwMode="auto">
          <a:xfrm>
            <a:off x="12" y="942601"/>
            <a:ext cx="65" cy="276999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315396" name="Rectangle 4"/>
          <p:cNvSpPr>
            <a:spLocks noChangeArrowheads="1"/>
          </p:cNvSpPr>
          <p:nvPr/>
        </p:nvSpPr>
        <p:spPr bwMode="auto">
          <a:xfrm>
            <a:off x="1331924" y="96448"/>
            <a:ext cx="6911975" cy="39997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10" tIns="45655" rIns="91310" bIns="45655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2000" i="1" dirty="0">
              <a:solidFill>
                <a:prstClr val="white"/>
              </a:solidFill>
              <a:cs typeface="Times New Roman" pitchFamily="18" charset="0"/>
            </a:endParaRPr>
          </a:p>
        </p:txBody>
      </p:sp>
      <p:sp>
        <p:nvSpPr>
          <p:cNvPr id="315397" name="AutoShape 18" descr="Картинки по запросу КАМЕНЬ НА НАБЕРЕЖНОЙ КОМСОМОЛЬСКА"/>
          <p:cNvSpPr>
            <a:spLocks noChangeAspect="1" noChangeArrowheads="1"/>
          </p:cNvSpPr>
          <p:nvPr/>
        </p:nvSpPr>
        <p:spPr bwMode="auto">
          <a:xfrm>
            <a:off x="4419600" y="3370661"/>
            <a:ext cx="304800" cy="2274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10" tIns="45655" rIns="91310" bIns="45655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315398" name="AutoShape 20" descr="Камень на месте высадки комсомольцев"/>
          <p:cNvSpPr>
            <a:spLocks noChangeAspect="1" noChangeArrowheads="1"/>
          </p:cNvSpPr>
          <p:nvPr/>
        </p:nvSpPr>
        <p:spPr bwMode="auto">
          <a:xfrm>
            <a:off x="4419600" y="3370661"/>
            <a:ext cx="304800" cy="2274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10" tIns="45655" rIns="91310" bIns="45655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315399" name="AutoShape 22" descr=" "/>
          <p:cNvSpPr>
            <a:spLocks noChangeAspect="1" noChangeArrowheads="1"/>
          </p:cNvSpPr>
          <p:nvPr/>
        </p:nvSpPr>
        <p:spPr bwMode="auto">
          <a:xfrm>
            <a:off x="4419600" y="3370661"/>
            <a:ext cx="304800" cy="2274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10" tIns="45655" rIns="91310" bIns="45655"/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913095" fontAlgn="base">
              <a:spcBef>
                <a:spcPct val="0"/>
              </a:spcBef>
              <a:spcAft>
                <a:spcPct val="0"/>
              </a:spcAft>
              <a:buNone/>
            </a:pPr>
            <a:endParaRPr lang="ru-RU" altLang="ru-RU" sz="18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35" name="Rectangle 2"/>
          <p:cNvSpPr>
            <a:spLocks noChangeArrowheads="1"/>
          </p:cNvSpPr>
          <p:nvPr/>
        </p:nvSpPr>
        <p:spPr bwMode="auto">
          <a:xfrm>
            <a:off x="179512" y="1563638"/>
            <a:ext cx="4032447" cy="800088"/>
          </a:xfrm>
          <a:prstGeom prst="rect">
            <a:avLst/>
          </a:prstGeom>
          <a:gradFill flip="none" rotWithShape="1">
            <a:gsLst>
              <a:gs pos="0">
                <a:srgbClr val="008080"/>
              </a:gs>
              <a:gs pos="79000">
                <a:schemeClr val="bg1"/>
              </a:gs>
            </a:gsLst>
            <a:lin ang="2700000" scaled="1"/>
            <a:tileRect/>
          </a:gradFill>
          <a:ln>
            <a:noFill/>
          </a:ln>
          <a:effectLst>
            <a:softEdge rad="63500"/>
          </a:effectLst>
        </p:spPr>
        <p:txBody>
          <a:bodyPr wrap="square" lIns="91310" tIns="45655" rIns="91310" bIns="45655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defTabSz="913095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2600" b="1" u="sng" dirty="0">
                <a:solidFill>
                  <a:prstClr val="black"/>
                </a:solidFill>
                <a:effectLst>
                  <a:glow rad="228600">
                    <a:srgbClr val="008080">
                      <a:alpha val="40000"/>
                    </a:srgbClr>
                  </a:glow>
                </a:effectLst>
                <a:latin typeface="Calibri" pitchFamily="34" charset="0"/>
                <a:cs typeface="Times New Roman" pitchFamily="18" charset="0"/>
              </a:rPr>
              <a:t>Комсомольск-на-Амуре</a:t>
            </a:r>
            <a:r>
              <a:rPr lang="ru-RU" altLang="ru-RU" sz="2600" b="1" dirty="0">
                <a:solidFill>
                  <a:prstClr val="black"/>
                </a:solidFill>
                <a:effectLst>
                  <a:glow rad="228600">
                    <a:schemeClr val="accent1">
                      <a:satMod val="175000"/>
                      <a:alpha val="40000"/>
                    </a:schemeClr>
                  </a:glow>
                </a:effectLst>
                <a:latin typeface="Calibri" pitchFamily="34" charset="0"/>
                <a:cs typeface="Times New Roman" pitchFamily="18" charset="0"/>
              </a:rPr>
              <a:t> </a:t>
            </a:r>
            <a:endParaRPr lang="ru-RU" altLang="ru-RU" sz="2600" b="1" dirty="0" smtClean="0">
              <a:solidFill>
                <a:prstClr val="black"/>
              </a:solidFill>
              <a:effectLst>
                <a:glow rad="228600">
                  <a:schemeClr val="accent1">
                    <a:satMod val="175000"/>
                    <a:alpha val="40000"/>
                  </a:schemeClr>
                </a:glow>
              </a:effectLst>
              <a:latin typeface="Calibri" pitchFamily="34" charset="0"/>
              <a:cs typeface="Times New Roman" pitchFamily="18" charset="0"/>
            </a:endParaRPr>
          </a:p>
          <a:p>
            <a:pPr algn="ctr" defTabSz="913095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ru-RU" altLang="ru-RU" sz="2000" dirty="0" smtClean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- </a:t>
            </a:r>
            <a:r>
              <a:rPr lang="ru-RU" altLang="ru-RU" sz="2000" i="1" dirty="0" smtClean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город </a:t>
            </a:r>
            <a:r>
              <a:rPr lang="ru-RU" altLang="ru-RU" sz="2000" i="1" dirty="0">
                <a:solidFill>
                  <a:prstClr val="black"/>
                </a:solidFill>
                <a:latin typeface="Calibri" pitchFamily="34" charset="0"/>
                <a:cs typeface="Times New Roman" pitchFamily="18" charset="0"/>
              </a:rPr>
              <a:t>в Хабаровском крае России. </a:t>
            </a:r>
            <a:endParaRPr lang="ru-RU" altLang="ru-RU" sz="2000" i="1" dirty="0" smtClean="0">
              <a:solidFill>
                <a:prstClr val="black"/>
              </a:solidFill>
              <a:latin typeface="Calibri" pitchFamily="34" charset="0"/>
              <a:cs typeface="Times New Roman" pitchFamily="18" charset="0"/>
            </a:endParaRPr>
          </a:p>
        </p:txBody>
      </p:sp>
      <p:pic>
        <p:nvPicPr>
          <p:cNvPr id="32" name="Рисунок 3"/>
          <p:cNvPicPr>
            <a:picLocks noChangeAspect="1"/>
          </p:cNvPicPr>
          <p:nvPr/>
        </p:nvPicPr>
        <p:blipFill rotWithShape="1">
          <a:blip r:embed="rId3"/>
          <a:srcRect l="23347" r="15328"/>
          <a:stretch/>
        </p:blipFill>
        <p:spPr bwMode="auto">
          <a:xfrm>
            <a:off x="4355976" y="1081100"/>
            <a:ext cx="3966912" cy="321668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4" name="Freeform 39"/>
          <p:cNvSpPr>
            <a:spLocks noEditPoints="1"/>
          </p:cNvSpPr>
          <p:nvPr/>
        </p:nvSpPr>
        <p:spPr bwMode="auto">
          <a:xfrm>
            <a:off x="1361362" y="42353"/>
            <a:ext cx="6450998" cy="997050"/>
          </a:xfrm>
          <a:custGeom>
            <a:avLst/>
            <a:gdLst>
              <a:gd name="T0" fmla="*/ 4450 w 4566"/>
              <a:gd name="T1" fmla="*/ 308 h 1298"/>
              <a:gd name="T2" fmla="*/ 4000 w 4566"/>
              <a:gd name="T3" fmla="*/ 56 h 1298"/>
              <a:gd name="T4" fmla="*/ 3598 w 4566"/>
              <a:gd name="T5" fmla="*/ 168 h 1298"/>
              <a:gd name="T6" fmla="*/ 3486 w 4566"/>
              <a:gd name="T7" fmla="*/ 234 h 1298"/>
              <a:gd name="T8" fmla="*/ 2992 w 4566"/>
              <a:gd name="T9" fmla="*/ 160 h 1298"/>
              <a:gd name="T10" fmla="*/ 2670 w 4566"/>
              <a:gd name="T11" fmla="*/ 98 h 1298"/>
              <a:gd name="T12" fmla="*/ 1792 w 4566"/>
              <a:gd name="T13" fmla="*/ 104 h 1298"/>
              <a:gd name="T14" fmla="*/ 876 w 4566"/>
              <a:gd name="T15" fmla="*/ 306 h 1298"/>
              <a:gd name="T16" fmla="*/ 370 w 4566"/>
              <a:gd name="T17" fmla="*/ 256 h 1298"/>
              <a:gd name="T18" fmla="*/ 62 w 4566"/>
              <a:gd name="T19" fmla="*/ 396 h 1298"/>
              <a:gd name="T20" fmla="*/ 336 w 4566"/>
              <a:gd name="T21" fmla="*/ 992 h 1298"/>
              <a:gd name="T22" fmla="*/ 740 w 4566"/>
              <a:gd name="T23" fmla="*/ 1050 h 1298"/>
              <a:gd name="T24" fmla="*/ 730 w 4566"/>
              <a:gd name="T25" fmla="*/ 1102 h 1298"/>
              <a:gd name="T26" fmla="*/ 1024 w 4566"/>
              <a:gd name="T27" fmla="*/ 1144 h 1298"/>
              <a:gd name="T28" fmla="*/ 952 w 4566"/>
              <a:gd name="T29" fmla="*/ 978 h 1298"/>
              <a:gd name="T30" fmla="*/ 1148 w 4566"/>
              <a:gd name="T31" fmla="*/ 1070 h 1298"/>
              <a:gd name="T32" fmla="*/ 1388 w 4566"/>
              <a:gd name="T33" fmla="*/ 1008 h 1298"/>
              <a:gd name="T34" fmla="*/ 1654 w 4566"/>
              <a:gd name="T35" fmla="*/ 1158 h 1298"/>
              <a:gd name="T36" fmla="*/ 1802 w 4566"/>
              <a:gd name="T37" fmla="*/ 1222 h 1298"/>
              <a:gd name="T38" fmla="*/ 2318 w 4566"/>
              <a:gd name="T39" fmla="*/ 1198 h 1298"/>
              <a:gd name="T40" fmla="*/ 2576 w 4566"/>
              <a:gd name="T41" fmla="*/ 1290 h 1298"/>
              <a:gd name="T42" fmla="*/ 3076 w 4566"/>
              <a:gd name="T43" fmla="*/ 1116 h 1298"/>
              <a:gd name="T44" fmla="*/ 3422 w 4566"/>
              <a:gd name="T45" fmla="*/ 1132 h 1298"/>
              <a:gd name="T46" fmla="*/ 3278 w 4566"/>
              <a:gd name="T47" fmla="*/ 1080 h 1298"/>
              <a:gd name="T48" fmla="*/ 3344 w 4566"/>
              <a:gd name="T49" fmla="*/ 1082 h 1298"/>
              <a:gd name="T50" fmla="*/ 3612 w 4566"/>
              <a:gd name="T51" fmla="*/ 1042 h 1298"/>
              <a:gd name="T52" fmla="*/ 3692 w 4566"/>
              <a:gd name="T53" fmla="*/ 1052 h 1298"/>
              <a:gd name="T54" fmla="*/ 3818 w 4566"/>
              <a:gd name="T55" fmla="*/ 1024 h 1298"/>
              <a:gd name="T56" fmla="*/ 4382 w 4566"/>
              <a:gd name="T57" fmla="*/ 966 h 1298"/>
              <a:gd name="T58" fmla="*/ 500 w 4566"/>
              <a:gd name="T59" fmla="*/ 926 h 1298"/>
              <a:gd name="T60" fmla="*/ 396 w 4566"/>
              <a:gd name="T61" fmla="*/ 844 h 1298"/>
              <a:gd name="T62" fmla="*/ 182 w 4566"/>
              <a:gd name="T63" fmla="*/ 876 h 1298"/>
              <a:gd name="T64" fmla="*/ 376 w 4566"/>
              <a:gd name="T65" fmla="*/ 972 h 1298"/>
              <a:gd name="T66" fmla="*/ 486 w 4566"/>
              <a:gd name="T67" fmla="*/ 936 h 1298"/>
              <a:gd name="T68" fmla="*/ 940 w 4566"/>
              <a:gd name="T69" fmla="*/ 1054 h 1298"/>
              <a:gd name="T70" fmla="*/ 858 w 4566"/>
              <a:gd name="T71" fmla="*/ 972 h 1298"/>
              <a:gd name="T72" fmla="*/ 816 w 4566"/>
              <a:gd name="T73" fmla="*/ 1114 h 1298"/>
              <a:gd name="T74" fmla="*/ 990 w 4566"/>
              <a:gd name="T75" fmla="*/ 994 h 1298"/>
              <a:gd name="T76" fmla="*/ 1010 w 4566"/>
              <a:gd name="T77" fmla="*/ 956 h 1298"/>
              <a:gd name="T78" fmla="*/ 1096 w 4566"/>
              <a:gd name="T79" fmla="*/ 946 h 1298"/>
              <a:gd name="T80" fmla="*/ 1356 w 4566"/>
              <a:gd name="T81" fmla="*/ 938 h 1298"/>
              <a:gd name="T82" fmla="*/ 1466 w 4566"/>
              <a:gd name="T83" fmla="*/ 966 h 1298"/>
              <a:gd name="T84" fmla="*/ 1556 w 4566"/>
              <a:gd name="T85" fmla="*/ 1020 h 1298"/>
              <a:gd name="T86" fmla="*/ 1964 w 4566"/>
              <a:gd name="T87" fmla="*/ 1048 h 1298"/>
              <a:gd name="T88" fmla="*/ 1822 w 4566"/>
              <a:gd name="T89" fmla="*/ 1144 h 1298"/>
              <a:gd name="T90" fmla="*/ 1796 w 4566"/>
              <a:gd name="T91" fmla="*/ 1080 h 1298"/>
              <a:gd name="T92" fmla="*/ 1976 w 4566"/>
              <a:gd name="T93" fmla="*/ 1070 h 1298"/>
              <a:gd name="T94" fmla="*/ 2278 w 4566"/>
              <a:gd name="T95" fmla="*/ 1132 h 1298"/>
              <a:gd name="T96" fmla="*/ 2440 w 4566"/>
              <a:gd name="T97" fmla="*/ 1168 h 1298"/>
              <a:gd name="T98" fmla="*/ 2570 w 4566"/>
              <a:gd name="T99" fmla="*/ 1170 h 1298"/>
              <a:gd name="T100" fmla="*/ 2756 w 4566"/>
              <a:gd name="T101" fmla="*/ 1236 h 1298"/>
              <a:gd name="T102" fmla="*/ 3002 w 4566"/>
              <a:gd name="T103" fmla="*/ 168 h 1298"/>
              <a:gd name="T104" fmla="*/ 3128 w 4566"/>
              <a:gd name="T105" fmla="*/ 1126 h 1298"/>
              <a:gd name="T106" fmla="*/ 3312 w 4566"/>
              <a:gd name="T107" fmla="*/ 1070 h 1298"/>
              <a:gd name="T108" fmla="*/ 3736 w 4566"/>
              <a:gd name="T109" fmla="*/ 224 h 1298"/>
              <a:gd name="T110" fmla="*/ 3670 w 4566"/>
              <a:gd name="T111" fmla="*/ 266 h 1298"/>
              <a:gd name="T112" fmla="*/ 3538 w 4566"/>
              <a:gd name="T113" fmla="*/ 980 h 1298"/>
              <a:gd name="T114" fmla="*/ 3426 w 4566"/>
              <a:gd name="T115" fmla="*/ 842 h 1298"/>
              <a:gd name="T116" fmla="*/ 3552 w 4566"/>
              <a:gd name="T117" fmla="*/ 1010 h 1298"/>
              <a:gd name="T118" fmla="*/ 3566 w 4566"/>
              <a:gd name="T119" fmla="*/ 986 h 1298"/>
              <a:gd name="T120" fmla="*/ 3812 w 4566"/>
              <a:gd name="T121" fmla="*/ 310 h 1298"/>
              <a:gd name="T122" fmla="*/ 3934 w 4566"/>
              <a:gd name="T123" fmla="*/ 338 h 1298"/>
              <a:gd name="T124" fmla="*/ 4186 w 4566"/>
              <a:gd name="T125" fmla="*/ 232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66" h="1298">
                <a:moveTo>
                  <a:pt x="4564" y="746"/>
                </a:moveTo>
                <a:lnTo>
                  <a:pt x="4564" y="746"/>
                </a:lnTo>
                <a:lnTo>
                  <a:pt x="4560" y="744"/>
                </a:lnTo>
                <a:lnTo>
                  <a:pt x="4560" y="744"/>
                </a:lnTo>
                <a:lnTo>
                  <a:pt x="4558" y="738"/>
                </a:lnTo>
                <a:lnTo>
                  <a:pt x="4558" y="734"/>
                </a:lnTo>
                <a:lnTo>
                  <a:pt x="4558" y="732"/>
                </a:lnTo>
                <a:lnTo>
                  <a:pt x="4558" y="732"/>
                </a:lnTo>
                <a:lnTo>
                  <a:pt x="4558" y="722"/>
                </a:lnTo>
                <a:lnTo>
                  <a:pt x="4552" y="702"/>
                </a:lnTo>
                <a:lnTo>
                  <a:pt x="4536" y="638"/>
                </a:lnTo>
                <a:lnTo>
                  <a:pt x="4510" y="544"/>
                </a:lnTo>
                <a:lnTo>
                  <a:pt x="4510" y="544"/>
                </a:lnTo>
                <a:lnTo>
                  <a:pt x="4508" y="538"/>
                </a:lnTo>
                <a:lnTo>
                  <a:pt x="4508" y="536"/>
                </a:lnTo>
                <a:lnTo>
                  <a:pt x="4512" y="534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22" y="532"/>
                </a:lnTo>
                <a:lnTo>
                  <a:pt x="4504" y="528"/>
                </a:lnTo>
                <a:lnTo>
                  <a:pt x="4496" y="526"/>
                </a:lnTo>
                <a:lnTo>
                  <a:pt x="4492" y="522"/>
                </a:lnTo>
                <a:lnTo>
                  <a:pt x="4490" y="520"/>
                </a:lnTo>
                <a:lnTo>
                  <a:pt x="4490" y="520"/>
                </a:lnTo>
                <a:lnTo>
                  <a:pt x="4496" y="514"/>
                </a:lnTo>
                <a:lnTo>
                  <a:pt x="4496" y="514"/>
                </a:lnTo>
                <a:lnTo>
                  <a:pt x="4484" y="506"/>
                </a:lnTo>
                <a:lnTo>
                  <a:pt x="4472" y="500"/>
                </a:lnTo>
                <a:lnTo>
                  <a:pt x="4472" y="500"/>
                </a:lnTo>
                <a:lnTo>
                  <a:pt x="4446" y="488"/>
                </a:lnTo>
                <a:lnTo>
                  <a:pt x="4446" y="488"/>
                </a:lnTo>
                <a:lnTo>
                  <a:pt x="4438" y="484"/>
                </a:lnTo>
                <a:lnTo>
                  <a:pt x="4430" y="480"/>
                </a:lnTo>
                <a:lnTo>
                  <a:pt x="4420" y="466"/>
                </a:lnTo>
                <a:lnTo>
                  <a:pt x="4430" y="466"/>
                </a:lnTo>
                <a:lnTo>
                  <a:pt x="4430" y="466"/>
                </a:lnTo>
                <a:lnTo>
                  <a:pt x="4432" y="464"/>
                </a:lnTo>
                <a:lnTo>
                  <a:pt x="4432" y="464"/>
                </a:lnTo>
                <a:lnTo>
                  <a:pt x="4434" y="460"/>
                </a:lnTo>
                <a:lnTo>
                  <a:pt x="4436" y="458"/>
                </a:lnTo>
                <a:lnTo>
                  <a:pt x="4440" y="456"/>
                </a:lnTo>
                <a:lnTo>
                  <a:pt x="4446" y="454"/>
                </a:lnTo>
                <a:lnTo>
                  <a:pt x="4446" y="454"/>
                </a:lnTo>
                <a:lnTo>
                  <a:pt x="4456" y="452"/>
                </a:lnTo>
                <a:lnTo>
                  <a:pt x="4456" y="452"/>
                </a:lnTo>
                <a:lnTo>
                  <a:pt x="4430" y="448"/>
                </a:lnTo>
                <a:lnTo>
                  <a:pt x="4430" y="448"/>
                </a:lnTo>
                <a:lnTo>
                  <a:pt x="4430" y="446"/>
                </a:lnTo>
                <a:lnTo>
                  <a:pt x="4432" y="446"/>
                </a:lnTo>
                <a:lnTo>
                  <a:pt x="4434" y="442"/>
                </a:lnTo>
                <a:lnTo>
                  <a:pt x="4436" y="438"/>
                </a:lnTo>
                <a:lnTo>
                  <a:pt x="4434" y="436"/>
                </a:lnTo>
                <a:lnTo>
                  <a:pt x="4432" y="436"/>
                </a:lnTo>
                <a:lnTo>
                  <a:pt x="4432" y="436"/>
                </a:lnTo>
                <a:lnTo>
                  <a:pt x="4428" y="436"/>
                </a:lnTo>
                <a:lnTo>
                  <a:pt x="4424" y="438"/>
                </a:lnTo>
                <a:lnTo>
                  <a:pt x="4420" y="438"/>
                </a:lnTo>
                <a:lnTo>
                  <a:pt x="4416" y="438"/>
                </a:lnTo>
                <a:lnTo>
                  <a:pt x="4416" y="438"/>
                </a:lnTo>
                <a:lnTo>
                  <a:pt x="4418" y="434"/>
                </a:lnTo>
                <a:lnTo>
                  <a:pt x="4418" y="428"/>
                </a:lnTo>
                <a:lnTo>
                  <a:pt x="4420" y="424"/>
                </a:lnTo>
                <a:lnTo>
                  <a:pt x="4428" y="422"/>
                </a:lnTo>
                <a:lnTo>
                  <a:pt x="4428" y="422"/>
                </a:lnTo>
                <a:lnTo>
                  <a:pt x="4428" y="416"/>
                </a:lnTo>
                <a:lnTo>
                  <a:pt x="4426" y="414"/>
                </a:lnTo>
                <a:lnTo>
                  <a:pt x="4422" y="414"/>
                </a:lnTo>
                <a:lnTo>
                  <a:pt x="4414" y="416"/>
                </a:lnTo>
                <a:lnTo>
                  <a:pt x="4414" y="416"/>
                </a:lnTo>
                <a:lnTo>
                  <a:pt x="4412" y="414"/>
                </a:lnTo>
                <a:lnTo>
                  <a:pt x="4412" y="414"/>
                </a:lnTo>
                <a:lnTo>
                  <a:pt x="4408" y="412"/>
                </a:lnTo>
                <a:lnTo>
                  <a:pt x="4408" y="408"/>
                </a:lnTo>
                <a:lnTo>
                  <a:pt x="4408" y="408"/>
                </a:lnTo>
                <a:lnTo>
                  <a:pt x="4408" y="402"/>
                </a:lnTo>
                <a:lnTo>
                  <a:pt x="4404" y="398"/>
                </a:lnTo>
                <a:lnTo>
                  <a:pt x="4400" y="396"/>
                </a:lnTo>
                <a:lnTo>
                  <a:pt x="4394" y="392"/>
                </a:lnTo>
                <a:lnTo>
                  <a:pt x="4394" y="392"/>
                </a:lnTo>
                <a:lnTo>
                  <a:pt x="4400" y="376"/>
                </a:lnTo>
                <a:lnTo>
                  <a:pt x="4400" y="376"/>
                </a:lnTo>
                <a:lnTo>
                  <a:pt x="4396" y="372"/>
                </a:lnTo>
                <a:lnTo>
                  <a:pt x="4394" y="370"/>
                </a:lnTo>
                <a:lnTo>
                  <a:pt x="4394" y="368"/>
                </a:lnTo>
                <a:lnTo>
                  <a:pt x="4394" y="368"/>
                </a:lnTo>
                <a:lnTo>
                  <a:pt x="4394" y="360"/>
                </a:lnTo>
                <a:lnTo>
                  <a:pt x="4392" y="354"/>
                </a:lnTo>
                <a:lnTo>
                  <a:pt x="4392" y="354"/>
                </a:lnTo>
                <a:lnTo>
                  <a:pt x="4372" y="344"/>
                </a:lnTo>
                <a:lnTo>
                  <a:pt x="4372" y="344"/>
                </a:lnTo>
                <a:lnTo>
                  <a:pt x="4370" y="342"/>
                </a:lnTo>
                <a:lnTo>
                  <a:pt x="4370" y="338"/>
                </a:lnTo>
                <a:lnTo>
                  <a:pt x="4370" y="338"/>
                </a:lnTo>
                <a:lnTo>
                  <a:pt x="4368" y="334"/>
                </a:lnTo>
                <a:lnTo>
                  <a:pt x="4366" y="332"/>
                </a:lnTo>
                <a:lnTo>
                  <a:pt x="4358" y="330"/>
                </a:lnTo>
                <a:lnTo>
                  <a:pt x="4358" y="330"/>
                </a:lnTo>
                <a:lnTo>
                  <a:pt x="4348" y="330"/>
                </a:lnTo>
                <a:lnTo>
                  <a:pt x="4348" y="330"/>
                </a:lnTo>
                <a:lnTo>
                  <a:pt x="4348" y="328"/>
                </a:lnTo>
                <a:lnTo>
                  <a:pt x="4348" y="328"/>
                </a:lnTo>
                <a:lnTo>
                  <a:pt x="4360" y="326"/>
                </a:lnTo>
                <a:lnTo>
                  <a:pt x="4364" y="326"/>
                </a:lnTo>
                <a:lnTo>
                  <a:pt x="4370" y="328"/>
                </a:lnTo>
                <a:lnTo>
                  <a:pt x="4370" y="328"/>
                </a:lnTo>
                <a:lnTo>
                  <a:pt x="4374" y="328"/>
                </a:lnTo>
                <a:lnTo>
                  <a:pt x="4374" y="328"/>
                </a:lnTo>
                <a:lnTo>
                  <a:pt x="4398" y="326"/>
                </a:lnTo>
                <a:lnTo>
                  <a:pt x="4398" y="326"/>
                </a:lnTo>
                <a:lnTo>
                  <a:pt x="4406" y="328"/>
                </a:lnTo>
                <a:lnTo>
                  <a:pt x="4414" y="332"/>
                </a:lnTo>
                <a:lnTo>
                  <a:pt x="4414" y="332"/>
                </a:lnTo>
                <a:lnTo>
                  <a:pt x="4424" y="340"/>
                </a:lnTo>
                <a:lnTo>
                  <a:pt x="4424" y="340"/>
                </a:lnTo>
                <a:lnTo>
                  <a:pt x="4430" y="344"/>
                </a:lnTo>
                <a:lnTo>
                  <a:pt x="4434" y="348"/>
                </a:lnTo>
                <a:lnTo>
                  <a:pt x="4434" y="348"/>
                </a:lnTo>
                <a:lnTo>
                  <a:pt x="4438" y="354"/>
                </a:lnTo>
                <a:lnTo>
                  <a:pt x="4446" y="356"/>
                </a:lnTo>
                <a:lnTo>
                  <a:pt x="4446" y="356"/>
                </a:lnTo>
                <a:lnTo>
                  <a:pt x="4474" y="362"/>
                </a:lnTo>
                <a:lnTo>
                  <a:pt x="4474" y="362"/>
                </a:lnTo>
                <a:lnTo>
                  <a:pt x="4482" y="362"/>
                </a:lnTo>
                <a:lnTo>
                  <a:pt x="4490" y="362"/>
                </a:lnTo>
                <a:lnTo>
                  <a:pt x="4490" y="362"/>
                </a:lnTo>
                <a:lnTo>
                  <a:pt x="4498" y="362"/>
                </a:lnTo>
                <a:lnTo>
                  <a:pt x="4508" y="364"/>
                </a:lnTo>
                <a:lnTo>
                  <a:pt x="4508" y="364"/>
                </a:lnTo>
                <a:lnTo>
                  <a:pt x="4506" y="370"/>
                </a:lnTo>
                <a:lnTo>
                  <a:pt x="4506" y="372"/>
                </a:lnTo>
                <a:lnTo>
                  <a:pt x="4502" y="372"/>
                </a:lnTo>
                <a:lnTo>
                  <a:pt x="4502" y="372"/>
                </a:lnTo>
                <a:lnTo>
                  <a:pt x="4490" y="374"/>
                </a:lnTo>
                <a:lnTo>
                  <a:pt x="4484" y="374"/>
                </a:lnTo>
                <a:lnTo>
                  <a:pt x="4480" y="372"/>
                </a:lnTo>
                <a:lnTo>
                  <a:pt x="4480" y="372"/>
                </a:lnTo>
                <a:lnTo>
                  <a:pt x="4476" y="374"/>
                </a:lnTo>
                <a:lnTo>
                  <a:pt x="4476" y="374"/>
                </a:lnTo>
                <a:lnTo>
                  <a:pt x="4488" y="378"/>
                </a:lnTo>
                <a:lnTo>
                  <a:pt x="4488" y="378"/>
                </a:lnTo>
                <a:lnTo>
                  <a:pt x="4496" y="380"/>
                </a:lnTo>
                <a:lnTo>
                  <a:pt x="4506" y="380"/>
                </a:lnTo>
                <a:lnTo>
                  <a:pt x="4506" y="380"/>
                </a:lnTo>
                <a:lnTo>
                  <a:pt x="4510" y="380"/>
                </a:lnTo>
                <a:lnTo>
                  <a:pt x="4514" y="380"/>
                </a:lnTo>
                <a:lnTo>
                  <a:pt x="4514" y="380"/>
                </a:lnTo>
                <a:lnTo>
                  <a:pt x="4524" y="382"/>
                </a:lnTo>
                <a:lnTo>
                  <a:pt x="4530" y="382"/>
                </a:lnTo>
                <a:lnTo>
                  <a:pt x="4534" y="380"/>
                </a:lnTo>
                <a:lnTo>
                  <a:pt x="4534" y="380"/>
                </a:lnTo>
                <a:lnTo>
                  <a:pt x="4538" y="378"/>
                </a:lnTo>
                <a:lnTo>
                  <a:pt x="4544" y="378"/>
                </a:lnTo>
                <a:lnTo>
                  <a:pt x="4544" y="378"/>
                </a:lnTo>
                <a:lnTo>
                  <a:pt x="4548" y="386"/>
                </a:lnTo>
                <a:lnTo>
                  <a:pt x="4548" y="386"/>
                </a:lnTo>
                <a:lnTo>
                  <a:pt x="4548" y="376"/>
                </a:lnTo>
                <a:lnTo>
                  <a:pt x="4548" y="372"/>
                </a:lnTo>
                <a:lnTo>
                  <a:pt x="4548" y="366"/>
                </a:lnTo>
                <a:lnTo>
                  <a:pt x="4548" y="366"/>
                </a:lnTo>
                <a:lnTo>
                  <a:pt x="4544" y="360"/>
                </a:lnTo>
                <a:lnTo>
                  <a:pt x="4536" y="356"/>
                </a:lnTo>
                <a:lnTo>
                  <a:pt x="4536" y="356"/>
                </a:lnTo>
                <a:lnTo>
                  <a:pt x="4522" y="354"/>
                </a:lnTo>
                <a:lnTo>
                  <a:pt x="4510" y="356"/>
                </a:lnTo>
                <a:lnTo>
                  <a:pt x="4510" y="356"/>
                </a:lnTo>
                <a:lnTo>
                  <a:pt x="4496" y="352"/>
                </a:lnTo>
                <a:lnTo>
                  <a:pt x="4488" y="350"/>
                </a:lnTo>
                <a:lnTo>
                  <a:pt x="4478" y="352"/>
                </a:lnTo>
                <a:lnTo>
                  <a:pt x="4478" y="352"/>
                </a:lnTo>
                <a:lnTo>
                  <a:pt x="4474" y="352"/>
                </a:lnTo>
                <a:lnTo>
                  <a:pt x="4470" y="348"/>
                </a:lnTo>
                <a:lnTo>
                  <a:pt x="4470" y="348"/>
                </a:lnTo>
                <a:lnTo>
                  <a:pt x="4468" y="346"/>
                </a:lnTo>
                <a:lnTo>
                  <a:pt x="4466" y="344"/>
                </a:lnTo>
                <a:lnTo>
                  <a:pt x="4458" y="342"/>
                </a:lnTo>
                <a:lnTo>
                  <a:pt x="4458" y="342"/>
                </a:lnTo>
                <a:lnTo>
                  <a:pt x="4452" y="340"/>
                </a:lnTo>
                <a:lnTo>
                  <a:pt x="4452" y="340"/>
                </a:lnTo>
                <a:lnTo>
                  <a:pt x="4450" y="330"/>
                </a:lnTo>
                <a:lnTo>
                  <a:pt x="4450" y="330"/>
                </a:lnTo>
                <a:lnTo>
                  <a:pt x="4450" y="328"/>
                </a:lnTo>
                <a:lnTo>
                  <a:pt x="4450" y="328"/>
                </a:lnTo>
                <a:lnTo>
                  <a:pt x="4450" y="324"/>
                </a:lnTo>
                <a:lnTo>
                  <a:pt x="4450" y="322"/>
                </a:lnTo>
                <a:lnTo>
                  <a:pt x="4446" y="320"/>
                </a:lnTo>
                <a:lnTo>
                  <a:pt x="4440" y="320"/>
                </a:lnTo>
                <a:lnTo>
                  <a:pt x="4440" y="320"/>
                </a:lnTo>
                <a:lnTo>
                  <a:pt x="4430" y="320"/>
                </a:lnTo>
                <a:lnTo>
                  <a:pt x="4422" y="318"/>
                </a:lnTo>
                <a:lnTo>
                  <a:pt x="4422" y="318"/>
                </a:lnTo>
                <a:lnTo>
                  <a:pt x="4416" y="314"/>
                </a:lnTo>
                <a:lnTo>
                  <a:pt x="4412" y="314"/>
                </a:lnTo>
                <a:lnTo>
                  <a:pt x="4400" y="318"/>
                </a:lnTo>
                <a:lnTo>
                  <a:pt x="4400" y="318"/>
                </a:lnTo>
                <a:lnTo>
                  <a:pt x="4390" y="320"/>
                </a:lnTo>
                <a:lnTo>
                  <a:pt x="4390" y="320"/>
                </a:lnTo>
                <a:lnTo>
                  <a:pt x="4394" y="312"/>
                </a:lnTo>
                <a:lnTo>
                  <a:pt x="4394" y="312"/>
                </a:lnTo>
                <a:lnTo>
                  <a:pt x="4382" y="306"/>
                </a:lnTo>
                <a:lnTo>
                  <a:pt x="4370" y="306"/>
                </a:lnTo>
                <a:lnTo>
                  <a:pt x="4370" y="306"/>
                </a:lnTo>
                <a:lnTo>
                  <a:pt x="4362" y="306"/>
                </a:lnTo>
                <a:lnTo>
                  <a:pt x="4358" y="302"/>
                </a:lnTo>
                <a:lnTo>
                  <a:pt x="4358" y="302"/>
                </a:lnTo>
                <a:lnTo>
                  <a:pt x="4356" y="300"/>
                </a:lnTo>
                <a:lnTo>
                  <a:pt x="4356" y="296"/>
                </a:lnTo>
                <a:lnTo>
                  <a:pt x="4356" y="296"/>
                </a:lnTo>
                <a:lnTo>
                  <a:pt x="4388" y="296"/>
                </a:lnTo>
                <a:lnTo>
                  <a:pt x="4388" y="296"/>
                </a:lnTo>
                <a:lnTo>
                  <a:pt x="4394" y="294"/>
                </a:lnTo>
                <a:lnTo>
                  <a:pt x="4394" y="294"/>
                </a:lnTo>
                <a:lnTo>
                  <a:pt x="4402" y="292"/>
                </a:lnTo>
                <a:lnTo>
                  <a:pt x="4410" y="294"/>
                </a:lnTo>
                <a:lnTo>
                  <a:pt x="4416" y="296"/>
                </a:lnTo>
                <a:lnTo>
                  <a:pt x="4422" y="300"/>
                </a:lnTo>
                <a:lnTo>
                  <a:pt x="4422" y="300"/>
                </a:lnTo>
                <a:lnTo>
                  <a:pt x="4416" y="308"/>
                </a:lnTo>
                <a:lnTo>
                  <a:pt x="4416" y="308"/>
                </a:lnTo>
                <a:lnTo>
                  <a:pt x="4420" y="310"/>
                </a:lnTo>
                <a:lnTo>
                  <a:pt x="4422" y="310"/>
                </a:lnTo>
                <a:lnTo>
                  <a:pt x="4426" y="306"/>
                </a:lnTo>
                <a:lnTo>
                  <a:pt x="4426" y="306"/>
                </a:lnTo>
                <a:lnTo>
                  <a:pt x="4436" y="304"/>
                </a:lnTo>
                <a:lnTo>
                  <a:pt x="4444" y="304"/>
                </a:lnTo>
                <a:lnTo>
                  <a:pt x="4450" y="308"/>
                </a:lnTo>
                <a:lnTo>
                  <a:pt x="4454" y="312"/>
                </a:lnTo>
                <a:lnTo>
                  <a:pt x="4454" y="312"/>
                </a:lnTo>
                <a:lnTo>
                  <a:pt x="4458" y="318"/>
                </a:lnTo>
                <a:lnTo>
                  <a:pt x="4458" y="318"/>
                </a:lnTo>
                <a:lnTo>
                  <a:pt x="4462" y="314"/>
                </a:lnTo>
                <a:lnTo>
                  <a:pt x="4468" y="314"/>
                </a:lnTo>
                <a:lnTo>
                  <a:pt x="4478" y="314"/>
                </a:lnTo>
                <a:lnTo>
                  <a:pt x="4478" y="314"/>
                </a:lnTo>
                <a:lnTo>
                  <a:pt x="4514" y="320"/>
                </a:lnTo>
                <a:lnTo>
                  <a:pt x="4514" y="320"/>
                </a:lnTo>
                <a:lnTo>
                  <a:pt x="4520" y="320"/>
                </a:lnTo>
                <a:lnTo>
                  <a:pt x="4524" y="316"/>
                </a:lnTo>
                <a:lnTo>
                  <a:pt x="4524" y="316"/>
                </a:lnTo>
                <a:lnTo>
                  <a:pt x="4520" y="314"/>
                </a:lnTo>
                <a:lnTo>
                  <a:pt x="4520" y="314"/>
                </a:lnTo>
                <a:lnTo>
                  <a:pt x="4512" y="312"/>
                </a:lnTo>
                <a:lnTo>
                  <a:pt x="4504" y="310"/>
                </a:lnTo>
                <a:lnTo>
                  <a:pt x="4492" y="302"/>
                </a:lnTo>
                <a:lnTo>
                  <a:pt x="4492" y="302"/>
                </a:lnTo>
                <a:lnTo>
                  <a:pt x="4492" y="300"/>
                </a:lnTo>
                <a:lnTo>
                  <a:pt x="4492" y="298"/>
                </a:lnTo>
                <a:lnTo>
                  <a:pt x="4492" y="296"/>
                </a:lnTo>
                <a:lnTo>
                  <a:pt x="4490" y="294"/>
                </a:lnTo>
                <a:lnTo>
                  <a:pt x="4490" y="294"/>
                </a:lnTo>
                <a:lnTo>
                  <a:pt x="4456" y="280"/>
                </a:lnTo>
                <a:lnTo>
                  <a:pt x="4456" y="280"/>
                </a:lnTo>
                <a:lnTo>
                  <a:pt x="4448" y="274"/>
                </a:lnTo>
                <a:lnTo>
                  <a:pt x="4442" y="272"/>
                </a:lnTo>
                <a:lnTo>
                  <a:pt x="4438" y="270"/>
                </a:lnTo>
                <a:lnTo>
                  <a:pt x="4438" y="270"/>
                </a:lnTo>
                <a:lnTo>
                  <a:pt x="4434" y="268"/>
                </a:lnTo>
                <a:lnTo>
                  <a:pt x="4430" y="264"/>
                </a:lnTo>
                <a:lnTo>
                  <a:pt x="4430" y="264"/>
                </a:lnTo>
                <a:lnTo>
                  <a:pt x="4438" y="260"/>
                </a:lnTo>
                <a:lnTo>
                  <a:pt x="4442" y="260"/>
                </a:lnTo>
                <a:lnTo>
                  <a:pt x="4448" y="260"/>
                </a:lnTo>
                <a:lnTo>
                  <a:pt x="4454" y="262"/>
                </a:lnTo>
                <a:lnTo>
                  <a:pt x="4454" y="262"/>
                </a:lnTo>
                <a:lnTo>
                  <a:pt x="4460" y="264"/>
                </a:lnTo>
                <a:lnTo>
                  <a:pt x="4460" y="264"/>
                </a:lnTo>
                <a:lnTo>
                  <a:pt x="4466" y="256"/>
                </a:lnTo>
                <a:lnTo>
                  <a:pt x="4472" y="248"/>
                </a:lnTo>
                <a:lnTo>
                  <a:pt x="4482" y="242"/>
                </a:lnTo>
                <a:lnTo>
                  <a:pt x="4494" y="240"/>
                </a:lnTo>
                <a:lnTo>
                  <a:pt x="4494" y="240"/>
                </a:lnTo>
                <a:lnTo>
                  <a:pt x="4494" y="234"/>
                </a:lnTo>
                <a:lnTo>
                  <a:pt x="4488" y="232"/>
                </a:lnTo>
                <a:lnTo>
                  <a:pt x="4478" y="228"/>
                </a:lnTo>
                <a:lnTo>
                  <a:pt x="4478" y="228"/>
                </a:lnTo>
                <a:lnTo>
                  <a:pt x="4446" y="232"/>
                </a:lnTo>
                <a:lnTo>
                  <a:pt x="4446" y="232"/>
                </a:lnTo>
                <a:lnTo>
                  <a:pt x="4442" y="226"/>
                </a:lnTo>
                <a:lnTo>
                  <a:pt x="4442" y="226"/>
                </a:lnTo>
                <a:lnTo>
                  <a:pt x="4434" y="232"/>
                </a:lnTo>
                <a:lnTo>
                  <a:pt x="4434" y="232"/>
                </a:lnTo>
                <a:lnTo>
                  <a:pt x="4430" y="228"/>
                </a:lnTo>
                <a:lnTo>
                  <a:pt x="4430" y="224"/>
                </a:lnTo>
                <a:lnTo>
                  <a:pt x="4432" y="220"/>
                </a:lnTo>
                <a:lnTo>
                  <a:pt x="4438" y="218"/>
                </a:lnTo>
                <a:lnTo>
                  <a:pt x="4438" y="218"/>
                </a:lnTo>
                <a:lnTo>
                  <a:pt x="4444" y="216"/>
                </a:lnTo>
                <a:lnTo>
                  <a:pt x="4450" y="214"/>
                </a:lnTo>
                <a:lnTo>
                  <a:pt x="4450" y="214"/>
                </a:lnTo>
                <a:lnTo>
                  <a:pt x="4454" y="212"/>
                </a:lnTo>
                <a:lnTo>
                  <a:pt x="4460" y="210"/>
                </a:lnTo>
                <a:lnTo>
                  <a:pt x="4460" y="210"/>
                </a:lnTo>
                <a:lnTo>
                  <a:pt x="4466" y="208"/>
                </a:lnTo>
                <a:lnTo>
                  <a:pt x="4468" y="204"/>
                </a:lnTo>
                <a:lnTo>
                  <a:pt x="4468" y="204"/>
                </a:lnTo>
                <a:lnTo>
                  <a:pt x="4460" y="198"/>
                </a:lnTo>
                <a:lnTo>
                  <a:pt x="4452" y="192"/>
                </a:lnTo>
                <a:lnTo>
                  <a:pt x="4452" y="192"/>
                </a:lnTo>
                <a:lnTo>
                  <a:pt x="4448" y="188"/>
                </a:lnTo>
                <a:lnTo>
                  <a:pt x="4442" y="184"/>
                </a:lnTo>
                <a:lnTo>
                  <a:pt x="4436" y="184"/>
                </a:lnTo>
                <a:lnTo>
                  <a:pt x="4426" y="184"/>
                </a:lnTo>
                <a:lnTo>
                  <a:pt x="4426" y="184"/>
                </a:lnTo>
                <a:lnTo>
                  <a:pt x="4414" y="184"/>
                </a:lnTo>
                <a:lnTo>
                  <a:pt x="4402" y="182"/>
                </a:lnTo>
                <a:lnTo>
                  <a:pt x="4402" y="182"/>
                </a:lnTo>
                <a:lnTo>
                  <a:pt x="4400" y="182"/>
                </a:lnTo>
                <a:lnTo>
                  <a:pt x="4400" y="182"/>
                </a:lnTo>
                <a:lnTo>
                  <a:pt x="4394" y="178"/>
                </a:lnTo>
                <a:lnTo>
                  <a:pt x="4390" y="172"/>
                </a:lnTo>
                <a:lnTo>
                  <a:pt x="4390" y="172"/>
                </a:lnTo>
                <a:lnTo>
                  <a:pt x="4386" y="166"/>
                </a:lnTo>
                <a:lnTo>
                  <a:pt x="4382" y="160"/>
                </a:lnTo>
                <a:lnTo>
                  <a:pt x="4382" y="160"/>
                </a:lnTo>
                <a:lnTo>
                  <a:pt x="4380" y="160"/>
                </a:lnTo>
                <a:lnTo>
                  <a:pt x="4380" y="160"/>
                </a:lnTo>
                <a:lnTo>
                  <a:pt x="4372" y="160"/>
                </a:lnTo>
                <a:lnTo>
                  <a:pt x="4366" y="158"/>
                </a:lnTo>
                <a:lnTo>
                  <a:pt x="4360" y="156"/>
                </a:lnTo>
                <a:lnTo>
                  <a:pt x="4358" y="150"/>
                </a:lnTo>
                <a:lnTo>
                  <a:pt x="4358" y="150"/>
                </a:lnTo>
                <a:lnTo>
                  <a:pt x="4356" y="148"/>
                </a:lnTo>
                <a:lnTo>
                  <a:pt x="4352" y="146"/>
                </a:lnTo>
                <a:lnTo>
                  <a:pt x="4352" y="146"/>
                </a:lnTo>
                <a:lnTo>
                  <a:pt x="4346" y="150"/>
                </a:lnTo>
                <a:lnTo>
                  <a:pt x="4346" y="150"/>
                </a:lnTo>
                <a:lnTo>
                  <a:pt x="4350" y="154"/>
                </a:lnTo>
                <a:lnTo>
                  <a:pt x="4352" y="156"/>
                </a:lnTo>
                <a:lnTo>
                  <a:pt x="4350" y="158"/>
                </a:lnTo>
                <a:lnTo>
                  <a:pt x="4350" y="158"/>
                </a:lnTo>
                <a:lnTo>
                  <a:pt x="4340" y="160"/>
                </a:lnTo>
                <a:lnTo>
                  <a:pt x="4332" y="158"/>
                </a:lnTo>
                <a:lnTo>
                  <a:pt x="4320" y="152"/>
                </a:lnTo>
                <a:lnTo>
                  <a:pt x="4320" y="152"/>
                </a:lnTo>
                <a:lnTo>
                  <a:pt x="4328" y="150"/>
                </a:lnTo>
                <a:lnTo>
                  <a:pt x="4332" y="146"/>
                </a:lnTo>
                <a:lnTo>
                  <a:pt x="4334" y="140"/>
                </a:lnTo>
                <a:lnTo>
                  <a:pt x="4338" y="136"/>
                </a:lnTo>
                <a:lnTo>
                  <a:pt x="4338" y="136"/>
                </a:lnTo>
                <a:lnTo>
                  <a:pt x="4322" y="124"/>
                </a:lnTo>
                <a:lnTo>
                  <a:pt x="4322" y="124"/>
                </a:lnTo>
                <a:lnTo>
                  <a:pt x="4302" y="116"/>
                </a:lnTo>
                <a:lnTo>
                  <a:pt x="4302" y="116"/>
                </a:lnTo>
                <a:lnTo>
                  <a:pt x="4298" y="122"/>
                </a:lnTo>
                <a:lnTo>
                  <a:pt x="4294" y="124"/>
                </a:lnTo>
                <a:lnTo>
                  <a:pt x="4290" y="124"/>
                </a:lnTo>
                <a:lnTo>
                  <a:pt x="4284" y="120"/>
                </a:lnTo>
                <a:lnTo>
                  <a:pt x="4284" y="120"/>
                </a:lnTo>
                <a:lnTo>
                  <a:pt x="4292" y="116"/>
                </a:lnTo>
                <a:lnTo>
                  <a:pt x="4292" y="116"/>
                </a:lnTo>
                <a:lnTo>
                  <a:pt x="4284" y="112"/>
                </a:lnTo>
                <a:lnTo>
                  <a:pt x="4282" y="110"/>
                </a:lnTo>
                <a:lnTo>
                  <a:pt x="4278" y="110"/>
                </a:lnTo>
                <a:lnTo>
                  <a:pt x="4278" y="110"/>
                </a:lnTo>
                <a:lnTo>
                  <a:pt x="4274" y="110"/>
                </a:lnTo>
                <a:lnTo>
                  <a:pt x="4272" y="108"/>
                </a:lnTo>
                <a:lnTo>
                  <a:pt x="4272" y="108"/>
                </a:lnTo>
                <a:lnTo>
                  <a:pt x="4266" y="100"/>
                </a:lnTo>
                <a:lnTo>
                  <a:pt x="4266" y="100"/>
                </a:lnTo>
                <a:lnTo>
                  <a:pt x="4282" y="98"/>
                </a:lnTo>
                <a:lnTo>
                  <a:pt x="4282" y="98"/>
                </a:lnTo>
                <a:lnTo>
                  <a:pt x="4288" y="100"/>
                </a:lnTo>
                <a:lnTo>
                  <a:pt x="4288" y="100"/>
                </a:lnTo>
                <a:lnTo>
                  <a:pt x="4308" y="110"/>
                </a:lnTo>
                <a:lnTo>
                  <a:pt x="4330" y="118"/>
                </a:lnTo>
                <a:lnTo>
                  <a:pt x="4330" y="118"/>
                </a:lnTo>
                <a:lnTo>
                  <a:pt x="4336" y="120"/>
                </a:lnTo>
                <a:lnTo>
                  <a:pt x="4340" y="120"/>
                </a:lnTo>
                <a:lnTo>
                  <a:pt x="4340" y="120"/>
                </a:lnTo>
                <a:lnTo>
                  <a:pt x="4328" y="110"/>
                </a:lnTo>
                <a:lnTo>
                  <a:pt x="4328" y="110"/>
                </a:lnTo>
                <a:lnTo>
                  <a:pt x="4334" y="106"/>
                </a:lnTo>
                <a:lnTo>
                  <a:pt x="4336" y="106"/>
                </a:lnTo>
                <a:lnTo>
                  <a:pt x="4338" y="108"/>
                </a:lnTo>
                <a:lnTo>
                  <a:pt x="4338" y="108"/>
                </a:lnTo>
                <a:lnTo>
                  <a:pt x="4342" y="110"/>
                </a:lnTo>
                <a:lnTo>
                  <a:pt x="4348" y="112"/>
                </a:lnTo>
                <a:lnTo>
                  <a:pt x="4354" y="112"/>
                </a:lnTo>
                <a:lnTo>
                  <a:pt x="4358" y="114"/>
                </a:lnTo>
                <a:lnTo>
                  <a:pt x="4358" y="114"/>
                </a:lnTo>
                <a:lnTo>
                  <a:pt x="4362" y="116"/>
                </a:lnTo>
                <a:lnTo>
                  <a:pt x="4366" y="114"/>
                </a:lnTo>
                <a:lnTo>
                  <a:pt x="4366" y="114"/>
                </a:lnTo>
                <a:lnTo>
                  <a:pt x="4366" y="112"/>
                </a:lnTo>
                <a:lnTo>
                  <a:pt x="4366" y="110"/>
                </a:lnTo>
                <a:lnTo>
                  <a:pt x="4366" y="110"/>
                </a:lnTo>
                <a:lnTo>
                  <a:pt x="4352" y="108"/>
                </a:lnTo>
                <a:lnTo>
                  <a:pt x="4352" y="108"/>
                </a:lnTo>
                <a:lnTo>
                  <a:pt x="4340" y="104"/>
                </a:lnTo>
                <a:lnTo>
                  <a:pt x="4334" y="102"/>
                </a:lnTo>
                <a:lnTo>
                  <a:pt x="4328" y="102"/>
                </a:lnTo>
                <a:lnTo>
                  <a:pt x="4328" y="102"/>
                </a:lnTo>
                <a:lnTo>
                  <a:pt x="4326" y="104"/>
                </a:lnTo>
                <a:lnTo>
                  <a:pt x="4326" y="104"/>
                </a:lnTo>
                <a:lnTo>
                  <a:pt x="4320" y="102"/>
                </a:lnTo>
                <a:lnTo>
                  <a:pt x="4314" y="102"/>
                </a:lnTo>
                <a:lnTo>
                  <a:pt x="4302" y="100"/>
                </a:lnTo>
                <a:lnTo>
                  <a:pt x="4302" y="98"/>
                </a:lnTo>
                <a:lnTo>
                  <a:pt x="4302" y="98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294" y="96"/>
                </a:lnTo>
                <a:lnTo>
                  <a:pt x="4314" y="94"/>
                </a:lnTo>
                <a:lnTo>
                  <a:pt x="4314" y="94"/>
                </a:lnTo>
                <a:lnTo>
                  <a:pt x="4306" y="90"/>
                </a:lnTo>
                <a:lnTo>
                  <a:pt x="4306" y="90"/>
                </a:lnTo>
                <a:lnTo>
                  <a:pt x="4282" y="82"/>
                </a:lnTo>
                <a:lnTo>
                  <a:pt x="4282" y="82"/>
                </a:lnTo>
                <a:lnTo>
                  <a:pt x="4258" y="76"/>
                </a:lnTo>
                <a:lnTo>
                  <a:pt x="4234" y="72"/>
                </a:lnTo>
                <a:lnTo>
                  <a:pt x="4234" y="72"/>
                </a:lnTo>
                <a:lnTo>
                  <a:pt x="4222" y="72"/>
                </a:lnTo>
                <a:lnTo>
                  <a:pt x="4216" y="70"/>
                </a:lnTo>
                <a:lnTo>
                  <a:pt x="4212" y="66"/>
                </a:lnTo>
                <a:lnTo>
                  <a:pt x="4212" y="66"/>
                </a:lnTo>
                <a:lnTo>
                  <a:pt x="4210" y="66"/>
                </a:lnTo>
                <a:lnTo>
                  <a:pt x="4210" y="66"/>
                </a:lnTo>
                <a:lnTo>
                  <a:pt x="4174" y="62"/>
                </a:lnTo>
                <a:lnTo>
                  <a:pt x="4174" y="62"/>
                </a:lnTo>
                <a:lnTo>
                  <a:pt x="4162" y="62"/>
                </a:lnTo>
                <a:lnTo>
                  <a:pt x="4156" y="62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50" y="58"/>
                </a:lnTo>
                <a:lnTo>
                  <a:pt x="4128" y="56"/>
                </a:lnTo>
                <a:lnTo>
                  <a:pt x="4104" y="56"/>
                </a:lnTo>
                <a:lnTo>
                  <a:pt x="4104" y="56"/>
                </a:lnTo>
                <a:lnTo>
                  <a:pt x="4100" y="56"/>
                </a:lnTo>
                <a:lnTo>
                  <a:pt x="4096" y="54"/>
                </a:lnTo>
                <a:lnTo>
                  <a:pt x="4094" y="52"/>
                </a:lnTo>
                <a:lnTo>
                  <a:pt x="4092" y="48"/>
                </a:lnTo>
                <a:lnTo>
                  <a:pt x="4092" y="48"/>
                </a:lnTo>
                <a:lnTo>
                  <a:pt x="4086" y="52"/>
                </a:lnTo>
                <a:lnTo>
                  <a:pt x="4078" y="52"/>
                </a:lnTo>
                <a:lnTo>
                  <a:pt x="4072" y="52"/>
                </a:lnTo>
                <a:lnTo>
                  <a:pt x="4066" y="48"/>
                </a:lnTo>
                <a:lnTo>
                  <a:pt x="4066" y="48"/>
                </a:lnTo>
                <a:lnTo>
                  <a:pt x="4060" y="42"/>
                </a:lnTo>
                <a:lnTo>
                  <a:pt x="4054" y="40"/>
                </a:lnTo>
                <a:lnTo>
                  <a:pt x="4048" y="42"/>
                </a:lnTo>
                <a:lnTo>
                  <a:pt x="4038" y="44"/>
                </a:lnTo>
                <a:lnTo>
                  <a:pt x="4038" y="44"/>
                </a:lnTo>
                <a:lnTo>
                  <a:pt x="4020" y="40"/>
                </a:lnTo>
                <a:lnTo>
                  <a:pt x="4020" y="40"/>
                </a:lnTo>
                <a:lnTo>
                  <a:pt x="4014" y="40"/>
                </a:lnTo>
                <a:lnTo>
                  <a:pt x="4014" y="40"/>
                </a:lnTo>
                <a:lnTo>
                  <a:pt x="3998" y="48"/>
                </a:lnTo>
                <a:lnTo>
                  <a:pt x="3998" y="48"/>
                </a:lnTo>
                <a:lnTo>
                  <a:pt x="4000" y="54"/>
                </a:lnTo>
                <a:lnTo>
                  <a:pt x="4000" y="56"/>
                </a:lnTo>
                <a:lnTo>
                  <a:pt x="3996" y="60"/>
                </a:lnTo>
                <a:lnTo>
                  <a:pt x="3990" y="60"/>
                </a:lnTo>
                <a:lnTo>
                  <a:pt x="3990" y="60"/>
                </a:lnTo>
                <a:lnTo>
                  <a:pt x="3986" y="56"/>
                </a:lnTo>
                <a:lnTo>
                  <a:pt x="3982" y="54"/>
                </a:lnTo>
                <a:lnTo>
                  <a:pt x="3978" y="54"/>
                </a:lnTo>
                <a:lnTo>
                  <a:pt x="3978" y="54"/>
                </a:lnTo>
                <a:lnTo>
                  <a:pt x="3956" y="56"/>
                </a:lnTo>
                <a:lnTo>
                  <a:pt x="3946" y="58"/>
                </a:lnTo>
                <a:lnTo>
                  <a:pt x="3938" y="62"/>
                </a:lnTo>
                <a:lnTo>
                  <a:pt x="3938" y="62"/>
                </a:lnTo>
                <a:lnTo>
                  <a:pt x="3932" y="66"/>
                </a:lnTo>
                <a:lnTo>
                  <a:pt x="3932" y="68"/>
                </a:lnTo>
                <a:lnTo>
                  <a:pt x="3932" y="70"/>
                </a:lnTo>
                <a:lnTo>
                  <a:pt x="3932" y="70"/>
                </a:lnTo>
                <a:lnTo>
                  <a:pt x="3940" y="84"/>
                </a:lnTo>
                <a:lnTo>
                  <a:pt x="3940" y="84"/>
                </a:lnTo>
                <a:lnTo>
                  <a:pt x="3934" y="88"/>
                </a:lnTo>
                <a:lnTo>
                  <a:pt x="3928" y="94"/>
                </a:lnTo>
                <a:lnTo>
                  <a:pt x="3928" y="94"/>
                </a:lnTo>
                <a:lnTo>
                  <a:pt x="3926" y="98"/>
                </a:lnTo>
                <a:lnTo>
                  <a:pt x="3926" y="106"/>
                </a:lnTo>
                <a:lnTo>
                  <a:pt x="3926" y="106"/>
                </a:lnTo>
                <a:lnTo>
                  <a:pt x="3934" y="106"/>
                </a:lnTo>
                <a:lnTo>
                  <a:pt x="3934" y="106"/>
                </a:lnTo>
                <a:lnTo>
                  <a:pt x="3936" y="102"/>
                </a:lnTo>
                <a:lnTo>
                  <a:pt x="3936" y="102"/>
                </a:lnTo>
                <a:lnTo>
                  <a:pt x="3946" y="102"/>
                </a:lnTo>
                <a:lnTo>
                  <a:pt x="3950" y="102"/>
                </a:lnTo>
                <a:lnTo>
                  <a:pt x="3954" y="106"/>
                </a:lnTo>
                <a:lnTo>
                  <a:pt x="3954" y="106"/>
                </a:lnTo>
                <a:lnTo>
                  <a:pt x="3962" y="110"/>
                </a:lnTo>
                <a:lnTo>
                  <a:pt x="3970" y="114"/>
                </a:lnTo>
                <a:lnTo>
                  <a:pt x="3970" y="114"/>
                </a:lnTo>
                <a:lnTo>
                  <a:pt x="3966" y="118"/>
                </a:lnTo>
                <a:lnTo>
                  <a:pt x="3960" y="122"/>
                </a:lnTo>
                <a:lnTo>
                  <a:pt x="3954" y="124"/>
                </a:lnTo>
                <a:lnTo>
                  <a:pt x="3946" y="124"/>
                </a:lnTo>
                <a:lnTo>
                  <a:pt x="3946" y="124"/>
                </a:lnTo>
                <a:lnTo>
                  <a:pt x="3938" y="122"/>
                </a:lnTo>
                <a:lnTo>
                  <a:pt x="3930" y="122"/>
                </a:lnTo>
                <a:lnTo>
                  <a:pt x="3930" y="122"/>
                </a:lnTo>
                <a:lnTo>
                  <a:pt x="3922" y="124"/>
                </a:lnTo>
                <a:lnTo>
                  <a:pt x="3916" y="128"/>
                </a:lnTo>
                <a:lnTo>
                  <a:pt x="3916" y="128"/>
                </a:lnTo>
                <a:lnTo>
                  <a:pt x="3914" y="130"/>
                </a:lnTo>
                <a:lnTo>
                  <a:pt x="3914" y="132"/>
                </a:lnTo>
                <a:lnTo>
                  <a:pt x="3914" y="132"/>
                </a:lnTo>
                <a:lnTo>
                  <a:pt x="3906" y="132"/>
                </a:lnTo>
                <a:lnTo>
                  <a:pt x="3902" y="132"/>
                </a:lnTo>
                <a:lnTo>
                  <a:pt x="3898" y="134"/>
                </a:lnTo>
                <a:lnTo>
                  <a:pt x="3898" y="134"/>
                </a:lnTo>
                <a:lnTo>
                  <a:pt x="3904" y="136"/>
                </a:lnTo>
                <a:lnTo>
                  <a:pt x="3908" y="138"/>
                </a:lnTo>
                <a:lnTo>
                  <a:pt x="3916" y="144"/>
                </a:lnTo>
                <a:lnTo>
                  <a:pt x="3916" y="144"/>
                </a:lnTo>
                <a:lnTo>
                  <a:pt x="3904" y="150"/>
                </a:lnTo>
                <a:lnTo>
                  <a:pt x="3904" y="150"/>
                </a:lnTo>
                <a:lnTo>
                  <a:pt x="3898" y="148"/>
                </a:lnTo>
                <a:lnTo>
                  <a:pt x="3896" y="144"/>
                </a:lnTo>
                <a:lnTo>
                  <a:pt x="3894" y="140"/>
                </a:lnTo>
                <a:lnTo>
                  <a:pt x="3896" y="136"/>
                </a:lnTo>
                <a:lnTo>
                  <a:pt x="3896" y="136"/>
                </a:lnTo>
                <a:lnTo>
                  <a:pt x="3878" y="136"/>
                </a:lnTo>
                <a:lnTo>
                  <a:pt x="3878" y="136"/>
                </a:lnTo>
                <a:lnTo>
                  <a:pt x="3868" y="136"/>
                </a:lnTo>
                <a:lnTo>
                  <a:pt x="3862" y="136"/>
                </a:lnTo>
                <a:lnTo>
                  <a:pt x="3858" y="134"/>
                </a:lnTo>
                <a:lnTo>
                  <a:pt x="3858" y="134"/>
                </a:lnTo>
                <a:lnTo>
                  <a:pt x="3848" y="130"/>
                </a:lnTo>
                <a:lnTo>
                  <a:pt x="3838" y="128"/>
                </a:lnTo>
                <a:lnTo>
                  <a:pt x="3838" y="128"/>
                </a:lnTo>
                <a:lnTo>
                  <a:pt x="3834" y="134"/>
                </a:lnTo>
                <a:lnTo>
                  <a:pt x="3828" y="136"/>
                </a:lnTo>
                <a:lnTo>
                  <a:pt x="3822" y="138"/>
                </a:lnTo>
                <a:lnTo>
                  <a:pt x="3812" y="140"/>
                </a:lnTo>
                <a:lnTo>
                  <a:pt x="3812" y="140"/>
                </a:lnTo>
                <a:lnTo>
                  <a:pt x="3802" y="138"/>
                </a:lnTo>
                <a:lnTo>
                  <a:pt x="3794" y="136"/>
                </a:lnTo>
                <a:lnTo>
                  <a:pt x="3776" y="130"/>
                </a:lnTo>
                <a:lnTo>
                  <a:pt x="3776" y="130"/>
                </a:lnTo>
                <a:lnTo>
                  <a:pt x="3770" y="128"/>
                </a:lnTo>
                <a:lnTo>
                  <a:pt x="3770" y="128"/>
                </a:lnTo>
                <a:lnTo>
                  <a:pt x="3762" y="126"/>
                </a:lnTo>
                <a:lnTo>
                  <a:pt x="3756" y="124"/>
                </a:lnTo>
                <a:lnTo>
                  <a:pt x="3746" y="114"/>
                </a:lnTo>
                <a:lnTo>
                  <a:pt x="3746" y="114"/>
                </a:lnTo>
                <a:lnTo>
                  <a:pt x="3758" y="112"/>
                </a:lnTo>
                <a:lnTo>
                  <a:pt x="3762" y="110"/>
                </a:lnTo>
                <a:lnTo>
                  <a:pt x="3766" y="106"/>
                </a:lnTo>
                <a:lnTo>
                  <a:pt x="3766" y="106"/>
                </a:lnTo>
                <a:lnTo>
                  <a:pt x="3770" y="100"/>
                </a:lnTo>
                <a:lnTo>
                  <a:pt x="3772" y="96"/>
                </a:lnTo>
                <a:lnTo>
                  <a:pt x="3772" y="92"/>
                </a:lnTo>
                <a:lnTo>
                  <a:pt x="3772" y="92"/>
                </a:lnTo>
                <a:lnTo>
                  <a:pt x="3760" y="90"/>
                </a:lnTo>
                <a:lnTo>
                  <a:pt x="3746" y="88"/>
                </a:lnTo>
                <a:lnTo>
                  <a:pt x="3732" y="88"/>
                </a:lnTo>
                <a:lnTo>
                  <a:pt x="3720" y="88"/>
                </a:lnTo>
                <a:lnTo>
                  <a:pt x="3720" y="88"/>
                </a:lnTo>
                <a:lnTo>
                  <a:pt x="3728" y="86"/>
                </a:lnTo>
                <a:lnTo>
                  <a:pt x="3736" y="84"/>
                </a:lnTo>
                <a:lnTo>
                  <a:pt x="3744" y="82"/>
                </a:lnTo>
                <a:lnTo>
                  <a:pt x="3746" y="80"/>
                </a:lnTo>
                <a:lnTo>
                  <a:pt x="3748" y="76"/>
                </a:lnTo>
                <a:lnTo>
                  <a:pt x="3748" y="76"/>
                </a:lnTo>
                <a:lnTo>
                  <a:pt x="3748" y="72"/>
                </a:lnTo>
                <a:lnTo>
                  <a:pt x="3748" y="68"/>
                </a:lnTo>
                <a:lnTo>
                  <a:pt x="3748" y="68"/>
                </a:lnTo>
                <a:lnTo>
                  <a:pt x="3756" y="60"/>
                </a:lnTo>
                <a:lnTo>
                  <a:pt x="3758" y="56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4" y="52"/>
                </a:lnTo>
                <a:lnTo>
                  <a:pt x="3760" y="50"/>
                </a:lnTo>
                <a:lnTo>
                  <a:pt x="3758" y="48"/>
                </a:lnTo>
                <a:lnTo>
                  <a:pt x="3758" y="48"/>
                </a:lnTo>
                <a:lnTo>
                  <a:pt x="3758" y="44"/>
                </a:lnTo>
                <a:lnTo>
                  <a:pt x="3754" y="40"/>
                </a:lnTo>
                <a:lnTo>
                  <a:pt x="3748" y="34"/>
                </a:lnTo>
                <a:lnTo>
                  <a:pt x="3748" y="34"/>
                </a:lnTo>
                <a:lnTo>
                  <a:pt x="3744" y="30"/>
                </a:lnTo>
                <a:lnTo>
                  <a:pt x="3738" y="28"/>
                </a:lnTo>
                <a:lnTo>
                  <a:pt x="3738" y="28"/>
                </a:lnTo>
                <a:lnTo>
                  <a:pt x="3730" y="26"/>
                </a:lnTo>
                <a:lnTo>
                  <a:pt x="3724" y="28"/>
                </a:lnTo>
                <a:lnTo>
                  <a:pt x="3716" y="30"/>
                </a:lnTo>
                <a:lnTo>
                  <a:pt x="3708" y="32"/>
                </a:lnTo>
                <a:lnTo>
                  <a:pt x="3708" y="32"/>
                </a:lnTo>
                <a:lnTo>
                  <a:pt x="3704" y="36"/>
                </a:lnTo>
                <a:lnTo>
                  <a:pt x="3700" y="38"/>
                </a:lnTo>
                <a:lnTo>
                  <a:pt x="3686" y="44"/>
                </a:lnTo>
                <a:lnTo>
                  <a:pt x="3686" y="44"/>
                </a:lnTo>
                <a:lnTo>
                  <a:pt x="3692" y="60"/>
                </a:lnTo>
                <a:lnTo>
                  <a:pt x="3692" y="60"/>
                </a:lnTo>
                <a:lnTo>
                  <a:pt x="3688" y="66"/>
                </a:lnTo>
                <a:lnTo>
                  <a:pt x="3688" y="66"/>
                </a:lnTo>
                <a:lnTo>
                  <a:pt x="3676" y="66"/>
                </a:lnTo>
                <a:lnTo>
                  <a:pt x="3668" y="66"/>
                </a:lnTo>
                <a:lnTo>
                  <a:pt x="3668" y="66"/>
                </a:lnTo>
                <a:lnTo>
                  <a:pt x="3660" y="62"/>
                </a:lnTo>
                <a:lnTo>
                  <a:pt x="3654" y="62"/>
                </a:lnTo>
                <a:lnTo>
                  <a:pt x="3646" y="64"/>
                </a:lnTo>
                <a:lnTo>
                  <a:pt x="3638" y="66"/>
                </a:lnTo>
                <a:lnTo>
                  <a:pt x="3638" y="66"/>
                </a:lnTo>
                <a:lnTo>
                  <a:pt x="3632" y="68"/>
                </a:lnTo>
                <a:lnTo>
                  <a:pt x="3632" y="68"/>
                </a:lnTo>
                <a:lnTo>
                  <a:pt x="3622" y="72"/>
                </a:lnTo>
                <a:lnTo>
                  <a:pt x="3620" y="74"/>
                </a:lnTo>
                <a:lnTo>
                  <a:pt x="3618" y="78"/>
                </a:lnTo>
                <a:lnTo>
                  <a:pt x="3618" y="78"/>
                </a:lnTo>
                <a:lnTo>
                  <a:pt x="3616" y="84"/>
                </a:lnTo>
                <a:lnTo>
                  <a:pt x="3618" y="88"/>
                </a:lnTo>
                <a:lnTo>
                  <a:pt x="3622" y="90"/>
                </a:lnTo>
                <a:lnTo>
                  <a:pt x="3622" y="90"/>
                </a:lnTo>
                <a:lnTo>
                  <a:pt x="3624" y="94"/>
                </a:lnTo>
                <a:lnTo>
                  <a:pt x="3624" y="96"/>
                </a:lnTo>
                <a:lnTo>
                  <a:pt x="3624" y="96"/>
                </a:lnTo>
                <a:lnTo>
                  <a:pt x="3620" y="100"/>
                </a:lnTo>
                <a:lnTo>
                  <a:pt x="3618" y="104"/>
                </a:lnTo>
                <a:lnTo>
                  <a:pt x="3618" y="104"/>
                </a:lnTo>
                <a:lnTo>
                  <a:pt x="3618" y="110"/>
                </a:lnTo>
                <a:lnTo>
                  <a:pt x="3618" y="118"/>
                </a:lnTo>
                <a:lnTo>
                  <a:pt x="3618" y="118"/>
                </a:lnTo>
                <a:lnTo>
                  <a:pt x="3612" y="118"/>
                </a:lnTo>
                <a:lnTo>
                  <a:pt x="3606" y="116"/>
                </a:lnTo>
                <a:lnTo>
                  <a:pt x="3606" y="116"/>
                </a:lnTo>
                <a:lnTo>
                  <a:pt x="3598" y="114"/>
                </a:lnTo>
                <a:lnTo>
                  <a:pt x="3590" y="116"/>
                </a:lnTo>
                <a:lnTo>
                  <a:pt x="3590" y="116"/>
                </a:lnTo>
                <a:lnTo>
                  <a:pt x="3578" y="114"/>
                </a:lnTo>
                <a:lnTo>
                  <a:pt x="3578" y="114"/>
                </a:lnTo>
                <a:lnTo>
                  <a:pt x="3552" y="106"/>
                </a:lnTo>
                <a:lnTo>
                  <a:pt x="3552" y="106"/>
                </a:lnTo>
                <a:lnTo>
                  <a:pt x="3546" y="106"/>
                </a:lnTo>
                <a:lnTo>
                  <a:pt x="3546" y="106"/>
                </a:lnTo>
                <a:lnTo>
                  <a:pt x="3522" y="108"/>
                </a:lnTo>
                <a:lnTo>
                  <a:pt x="3522" y="108"/>
                </a:lnTo>
                <a:lnTo>
                  <a:pt x="3516" y="108"/>
                </a:lnTo>
                <a:lnTo>
                  <a:pt x="3516" y="108"/>
                </a:lnTo>
                <a:lnTo>
                  <a:pt x="3510" y="112"/>
                </a:lnTo>
                <a:lnTo>
                  <a:pt x="3504" y="112"/>
                </a:lnTo>
                <a:lnTo>
                  <a:pt x="3490" y="112"/>
                </a:lnTo>
                <a:lnTo>
                  <a:pt x="3490" y="112"/>
                </a:lnTo>
                <a:lnTo>
                  <a:pt x="3484" y="112"/>
                </a:lnTo>
                <a:lnTo>
                  <a:pt x="3480" y="112"/>
                </a:lnTo>
                <a:lnTo>
                  <a:pt x="3476" y="114"/>
                </a:lnTo>
                <a:lnTo>
                  <a:pt x="3476" y="114"/>
                </a:lnTo>
                <a:lnTo>
                  <a:pt x="3482" y="114"/>
                </a:lnTo>
                <a:lnTo>
                  <a:pt x="3486" y="116"/>
                </a:lnTo>
                <a:lnTo>
                  <a:pt x="3492" y="116"/>
                </a:lnTo>
                <a:lnTo>
                  <a:pt x="3496" y="118"/>
                </a:lnTo>
                <a:lnTo>
                  <a:pt x="3496" y="118"/>
                </a:lnTo>
                <a:lnTo>
                  <a:pt x="3500" y="122"/>
                </a:lnTo>
                <a:lnTo>
                  <a:pt x="3500" y="124"/>
                </a:lnTo>
                <a:lnTo>
                  <a:pt x="3500" y="132"/>
                </a:lnTo>
                <a:lnTo>
                  <a:pt x="3500" y="132"/>
                </a:lnTo>
                <a:lnTo>
                  <a:pt x="3510" y="136"/>
                </a:lnTo>
                <a:lnTo>
                  <a:pt x="3520" y="138"/>
                </a:lnTo>
                <a:lnTo>
                  <a:pt x="3520" y="138"/>
                </a:lnTo>
                <a:lnTo>
                  <a:pt x="3530" y="136"/>
                </a:lnTo>
                <a:lnTo>
                  <a:pt x="3538" y="134"/>
                </a:lnTo>
                <a:lnTo>
                  <a:pt x="3538" y="134"/>
                </a:lnTo>
                <a:lnTo>
                  <a:pt x="3550" y="130"/>
                </a:lnTo>
                <a:lnTo>
                  <a:pt x="3550" y="130"/>
                </a:lnTo>
                <a:lnTo>
                  <a:pt x="3558" y="128"/>
                </a:lnTo>
                <a:lnTo>
                  <a:pt x="3564" y="130"/>
                </a:lnTo>
                <a:lnTo>
                  <a:pt x="3568" y="134"/>
                </a:lnTo>
                <a:lnTo>
                  <a:pt x="3568" y="138"/>
                </a:lnTo>
                <a:lnTo>
                  <a:pt x="3568" y="138"/>
                </a:lnTo>
                <a:lnTo>
                  <a:pt x="3570" y="142"/>
                </a:lnTo>
                <a:lnTo>
                  <a:pt x="3570" y="142"/>
                </a:lnTo>
                <a:lnTo>
                  <a:pt x="3582" y="146"/>
                </a:lnTo>
                <a:lnTo>
                  <a:pt x="3596" y="148"/>
                </a:lnTo>
                <a:lnTo>
                  <a:pt x="3624" y="154"/>
                </a:lnTo>
                <a:lnTo>
                  <a:pt x="3624" y="154"/>
                </a:lnTo>
                <a:lnTo>
                  <a:pt x="3618" y="154"/>
                </a:lnTo>
                <a:lnTo>
                  <a:pt x="3618" y="158"/>
                </a:lnTo>
                <a:lnTo>
                  <a:pt x="3618" y="162"/>
                </a:lnTo>
                <a:lnTo>
                  <a:pt x="3618" y="162"/>
                </a:lnTo>
                <a:lnTo>
                  <a:pt x="3618" y="166"/>
                </a:lnTo>
                <a:lnTo>
                  <a:pt x="3618" y="166"/>
                </a:lnTo>
                <a:lnTo>
                  <a:pt x="3612" y="168"/>
                </a:lnTo>
                <a:lnTo>
                  <a:pt x="3612" y="168"/>
                </a:lnTo>
                <a:lnTo>
                  <a:pt x="3598" y="168"/>
                </a:lnTo>
                <a:lnTo>
                  <a:pt x="3598" y="168"/>
                </a:lnTo>
                <a:lnTo>
                  <a:pt x="3596" y="172"/>
                </a:lnTo>
                <a:lnTo>
                  <a:pt x="3592" y="174"/>
                </a:lnTo>
                <a:lnTo>
                  <a:pt x="3592" y="174"/>
                </a:lnTo>
                <a:lnTo>
                  <a:pt x="3576" y="178"/>
                </a:lnTo>
                <a:lnTo>
                  <a:pt x="3558" y="178"/>
                </a:lnTo>
                <a:lnTo>
                  <a:pt x="3558" y="178"/>
                </a:lnTo>
                <a:lnTo>
                  <a:pt x="3550" y="164"/>
                </a:lnTo>
                <a:lnTo>
                  <a:pt x="3550" y="164"/>
                </a:lnTo>
                <a:lnTo>
                  <a:pt x="3546" y="162"/>
                </a:lnTo>
                <a:lnTo>
                  <a:pt x="3546" y="162"/>
                </a:lnTo>
                <a:lnTo>
                  <a:pt x="3534" y="162"/>
                </a:lnTo>
                <a:lnTo>
                  <a:pt x="3522" y="158"/>
                </a:lnTo>
                <a:lnTo>
                  <a:pt x="3522" y="158"/>
                </a:lnTo>
                <a:lnTo>
                  <a:pt x="3518" y="158"/>
                </a:lnTo>
                <a:lnTo>
                  <a:pt x="3512" y="158"/>
                </a:lnTo>
                <a:lnTo>
                  <a:pt x="3512" y="158"/>
                </a:lnTo>
                <a:lnTo>
                  <a:pt x="3504" y="160"/>
                </a:lnTo>
                <a:lnTo>
                  <a:pt x="3498" y="160"/>
                </a:lnTo>
                <a:lnTo>
                  <a:pt x="3492" y="160"/>
                </a:lnTo>
                <a:lnTo>
                  <a:pt x="3492" y="160"/>
                </a:lnTo>
                <a:lnTo>
                  <a:pt x="3488" y="160"/>
                </a:lnTo>
                <a:lnTo>
                  <a:pt x="3482" y="162"/>
                </a:lnTo>
                <a:lnTo>
                  <a:pt x="3482" y="162"/>
                </a:lnTo>
                <a:lnTo>
                  <a:pt x="3470" y="164"/>
                </a:lnTo>
                <a:lnTo>
                  <a:pt x="3470" y="164"/>
                </a:lnTo>
                <a:lnTo>
                  <a:pt x="3462" y="166"/>
                </a:lnTo>
                <a:lnTo>
                  <a:pt x="3458" y="168"/>
                </a:lnTo>
                <a:lnTo>
                  <a:pt x="3456" y="170"/>
                </a:lnTo>
                <a:lnTo>
                  <a:pt x="3456" y="170"/>
                </a:lnTo>
                <a:lnTo>
                  <a:pt x="3452" y="172"/>
                </a:lnTo>
                <a:lnTo>
                  <a:pt x="3446" y="174"/>
                </a:lnTo>
                <a:lnTo>
                  <a:pt x="3446" y="174"/>
                </a:lnTo>
                <a:lnTo>
                  <a:pt x="3440" y="176"/>
                </a:lnTo>
                <a:lnTo>
                  <a:pt x="3436" y="172"/>
                </a:lnTo>
                <a:lnTo>
                  <a:pt x="3436" y="172"/>
                </a:lnTo>
                <a:lnTo>
                  <a:pt x="3430" y="170"/>
                </a:lnTo>
                <a:lnTo>
                  <a:pt x="3426" y="168"/>
                </a:lnTo>
                <a:lnTo>
                  <a:pt x="3420" y="168"/>
                </a:lnTo>
                <a:lnTo>
                  <a:pt x="3414" y="172"/>
                </a:lnTo>
                <a:lnTo>
                  <a:pt x="3414" y="172"/>
                </a:lnTo>
                <a:lnTo>
                  <a:pt x="3420" y="176"/>
                </a:lnTo>
                <a:lnTo>
                  <a:pt x="3424" y="178"/>
                </a:lnTo>
                <a:lnTo>
                  <a:pt x="3428" y="180"/>
                </a:lnTo>
                <a:lnTo>
                  <a:pt x="3428" y="180"/>
                </a:lnTo>
                <a:lnTo>
                  <a:pt x="3450" y="180"/>
                </a:lnTo>
                <a:lnTo>
                  <a:pt x="3450" y="180"/>
                </a:lnTo>
                <a:lnTo>
                  <a:pt x="3456" y="182"/>
                </a:lnTo>
                <a:lnTo>
                  <a:pt x="3464" y="186"/>
                </a:lnTo>
                <a:lnTo>
                  <a:pt x="3468" y="190"/>
                </a:lnTo>
                <a:lnTo>
                  <a:pt x="3470" y="194"/>
                </a:lnTo>
                <a:lnTo>
                  <a:pt x="3470" y="194"/>
                </a:lnTo>
                <a:lnTo>
                  <a:pt x="3470" y="200"/>
                </a:lnTo>
                <a:lnTo>
                  <a:pt x="3472" y="202"/>
                </a:lnTo>
                <a:lnTo>
                  <a:pt x="3476" y="204"/>
                </a:lnTo>
                <a:lnTo>
                  <a:pt x="3476" y="204"/>
                </a:lnTo>
                <a:lnTo>
                  <a:pt x="3478" y="206"/>
                </a:lnTo>
                <a:lnTo>
                  <a:pt x="3478" y="206"/>
                </a:lnTo>
                <a:lnTo>
                  <a:pt x="3476" y="210"/>
                </a:lnTo>
                <a:lnTo>
                  <a:pt x="3478" y="212"/>
                </a:lnTo>
                <a:lnTo>
                  <a:pt x="3480" y="216"/>
                </a:lnTo>
                <a:lnTo>
                  <a:pt x="3480" y="218"/>
                </a:lnTo>
                <a:lnTo>
                  <a:pt x="3480" y="218"/>
                </a:lnTo>
                <a:lnTo>
                  <a:pt x="3488" y="222"/>
                </a:lnTo>
                <a:lnTo>
                  <a:pt x="3498" y="222"/>
                </a:lnTo>
                <a:lnTo>
                  <a:pt x="3518" y="222"/>
                </a:lnTo>
                <a:lnTo>
                  <a:pt x="3518" y="222"/>
                </a:lnTo>
                <a:lnTo>
                  <a:pt x="3522" y="220"/>
                </a:lnTo>
                <a:lnTo>
                  <a:pt x="3522" y="220"/>
                </a:lnTo>
                <a:lnTo>
                  <a:pt x="3528" y="214"/>
                </a:lnTo>
                <a:lnTo>
                  <a:pt x="3528" y="212"/>
                </a:lnTo>
                <a:lnTo>
                  <a:pt x="3528" y="208"/>
                </a:lnTo>
                <a:lnTo>
                  <a:pt x="3528" y="208"/>
                </a:lnTo>
                <a:lnTo>
                  <a:pt x="3526" y="206"/>
                </a:lnTo>
                <a:lnTo>
                  <a:pt x="3528" y="204"/>
                </a:lnTo>
                <a:lnTo>
                  <a:pt x="3530" y="202"/>
                </a:lnTo>
                <a:lnTo>
                  <a:pt x="3530" y="202"/>
                </a:lnTo>
                <a:lnTo>
                  <a:pt x="3534" y="204"/>
                </a:lnTo>
                <a:lnTo>
                  <a:pt x="3538" y="206"/>
                </a:lnTo>
                <a:lnTo>
                  <a:pt x="3542" y="206"/>
                </a:lnTo>
                <a:lnTo>
                  <a:pt x="3546" y="204"/>
                </a:lnTo>
                <a:lnTo>
                  <a:pt x="3546" y="204"/>
                </a:lnTo>
                <a:lnTo>
                  <a:pt x="3538" y="198"/>
                </a:lnTo>
                <a:lnTo>
                  <a:pt x="3538" y="198"/>
                </a:lnTo>
                <a:lnTo>
                  <a:pt x="3542" y="194"/>
                </a:lnTo>
                <a:lnTo>
                  <a:pt x="3542" y="194"/>
                </a:lnTo>
                <a:lnTo>
                  <a:pt x="3548" y="192"/>
                </a:lnTo>
                <a:lnTo>
                  <a:pt x="3554" y="190"/>
                </a:lnTo>
                <a:lnTo>
                  <a:pt x="3560" y="192"/>
                </a:lnTo>
                <a:lnTo>
                  <a:pt x="3568" y="194"/>
                </a:lnTo>
                <a:lnTo>
                  <a:pt x="3568" y="194"/>
                </a:lnTo>
                <a:lnTo>
                  <a:pt x="3578" y="198"/>
                </a:lnTo>
                <a:lnTo>
                  <a:pt x="3582" y="200"/>
                </a:lnTo>
                <a:lnTo>
                  <a:pt x="3590" y="198"/>
                </a:lnTo>
                <a:lnTo>
                  <a:pt x="3590" y="198"/>
                </a:lnTo>
                <a:lnTo>
                  <a:pt x="3592" y="200"/>
                </a:lnTo>
                <a:lnTo>
                  <a:pt x="3594" y="200"/>
                </a:lnTo>
                <a:lnTo>
                  <a:pt x="3594" y="202"/>
                </a:lnTo>
                <a:lnTo>
                  <a:pt x="3594" y="206"/>
                </a:lnTo>
                <a:lnTo>
                  <a:pt x="3594" y="206"/>
                </a:lnTo>
                <a:lnTo>
                  <a:pt x="3622" y="202"/>
                </a:lnTo>
                <a:lnTo>
                  <a:pt x="3622" y="202"/>
                </a:lnTo>
                <a:lnTo>
                  <a:pt x="3618" y="208"/>
                </a:lnTo>
                <a:lnTo>
                  <a:pt x="3618" y="208"/>
                </a:lnTo>
                <a:lnTo>
                  <a:pt x="3628" y="222"/>
                </a:lnTo>
                <a:lnTo>
                  <a:pt x="3628" y="222"/>
                </a:lnTo>
                <a:lnTo>
                  <a:pt x="3618" y="224"/>
                </a:lnTo>
                <a:lnTo>
                  <a:pt x="3614" y="228"/>
                </a:lnTo>
                <a:lnTo>
                  <a:pt x="3614" y="230"/>
                </a:lnTo>
                <a:lnTo>
                  <a:pt x="3614" y="230"/>
                </a:lnTo>
                <a:lnTo>
                  <a:pt x="3632" y="234"/>
                </a:lnTo>
                <a:lnTo>
                  <a:pt x="3632" y="234"/>
                </a:lnTo>
                <a:lnTo>
                  <a:pt x="3636" y="230"/>
                </a:lnTo>
                <a:lnTo>
                  <a:pt x="3636" y="226"/>
                </a:lnTo>
                <a:lnTo>
                  <a:pt x="3636" y="226"/>
                </a:lnTo>
                <a:lnTo>
                  <a:pt x="3638" y="224"/>
                </a:lnTo>
                <a:lnTo>
                  <a:pt x="3640" y="222"/>
                </a:lnTo>
                <a:lnTo>
                  <a:pt x="3646" y="222"/>
                </a:lnTo>
                <a:lnTo>
                  <a:pt x="3646" y="222"/>
                </a:lnTo>
                <a:lnTo>
                  <a:pt x="3654" y="218"/>
                </a:lnTo>
                <a:lnTo>
                  <a:pt x="3662" y="214"/>
                </a:lnTo>
                <a:lnTo>
                  <a:pt x="3662" y="214"/>
                </a:lnTo>
                <a:lnTo>
                  <a:pt x="3672" y="208"/>
                </a:lnTo>
                <a:lnTo>
                  <a:pt x="3672" y="208"/>
                </a:lnTo>
                <a:lnTo>
                  <a:pt x="3676" y="212"/>
                </a:lnTo>
                <a:lnTo>
                  <a:pt x="3674" y="216"/>
                </a:lnTo>
                <a:lnTo>
                  <a:pt x="3666" y="218"/>
                </a:lnTo>
                <a:lnTo>
                  <a:pt x="3666" y="218"/>
                </a:lnTo>
                <a:lnTo>
                  <a:pt x="3682" y="232"/>
                </a:lnTo>
                <a:lnTo>
                  <a:pt x="3682" y="232"/>
                </a:lnTo>
                <a:lnTo>
                  <a:pt x="3670" y="234"/>
                </a:lnTo>
                <a:lnTo>
                  <a:pt x="3670" y="234"/>
                </a:lnTo>
                <a:lnTo>
                  <a:pt x="3670" y="238"/>
                </a:lnTo>
                <a:lnTo>
                  <a:pt x="3670" y="240"/>
                </a:lnTo>
                <a:lnTo>
                  <a:pt x="3670" y="240"/>
                </a:lnTo>
                <a:lnTo>
                  <a:pt x="3666" y="244"/>
                </a:lnTo>
                <a:lnTo>
                  <a:pt x="3662" y="244"/>
                </a:lnTo>
                <a:lnTo>
                  <a:pt x="3662" y="244"/>
                </a:lnTo>
                <a:lnTo>
                  <a:pt x="3662" y="248"/>
                </a:lnTo>
                <a:lnTo>
                  <a:pt x="3662" y="252"/>
                </a:lnTo>
                <a:lnTo>
                  <a:pt x="3660" y="254"/>
                </a:lnTo>
                <a:lnTo>
                  <a:pt x="3654" y="256"/>
                </a:lnTo>
                <a:lnTo>
                  <a:pt x="3654" y="256"/>
                </a:lnTo>
                <a:lnTo>
                  <a:pt x="3648" y="256"/>
                </a:lnTo>
                <a:lnTo>
                  <a:pt x="3646" y="258"/>
                </a:lnTo>
                <a:lnTo>
                  <a:pt x="3644" y="260"/>
                </a:lnTo>
                <a:lnTo>
                  <a:pt x="3644" y="260"/>
                </a:lnTo>
                <a:lnTo>
                  <a:pt x="3642" y="264"/>
                </a:lnTo>
                <a:lnTo>
                  <a:pt x="3638" y="268"/>
                </a:lnTo>
                <a:lnTo>
                  <a:pt x="3638" y="268"/>
                </a:lnTo>
                <a:lnTo>
                  <a:pt x="3630" y="266"/>
                </a:lnTo>
                <a:lnTo>
                  <a:pt x="3630" y="266"/>
                </a:lnTo>
                <a:lnTo>
                  <a:pt x="3634" y="262"/>
                </a:lnTo>
                <a:lnTo>
                  <a:pt x="3634" y="262"/>
                </a:lnTo>
                <a:lnTo>
                  <a:pt x="3622" y="252"/>
                </a:lnTo>
                <a:lnTo>
                  <a:pt x="3622" y="252"/>
                </a:lnTo>
                <a:lnTo>
                  <a:pt x="3612" y="256"/>
                </a:lnTo>
                <a:lnTo>
                  <a:pt x="3604" y="260"/>
                </a:lnTo>
                <a:lnTo>
                  <a:pt x="3604" y="260"/>
                </a:lnTo>
                <a:lnTo>
                  <a:pt x="3600" y="262"/>
                </a:lnTo>
                <a:lnTo>
                  <a:pt x="3598" y="262"/>
                </a:lnTo>
                <a:lnTo>
                  <a:pt x="3590" y="260"/>
                </a:lnTo>
                <a:lnTo>
                  <a:pt x="3590" y="260"/>
                </a:lnTo>
                <a:lnTo>
                  <a:pt x="3590" y="258"/>
                </a:lnTo>
                <a:lnTo>
                  <a:pt x="3590" y="256"/>
                </a:lnTo>
                <a:lnTo>
                  <a:pt x="3596" y="254"/>
                </a:lnTo>
                <a:lnTo>
                  <a:pt x="3600" y="252"/>
                </a:lnTo>
                <a:lnTo>
                  <a:pt x="3602" y="250"/>
                </a:lnTo>
                <a:lnTo>
                  <a:pt x="3602" y="248"/>
                </a:lnTo>
                <a:lnTo>
                  <a:pt x="3602" y="248"/>
                </a:lnTo>
                <a:lnTo>
                  <a:pt x="3592" y="248"/>
                </a:lnTo>
                <a:lnTo>
                  <a:pt x="3586" y="250"/>
                </a:lnTo>
                <a:lnTo>
                  <a:pt x="3582" y="252"/>
                </a:lnTo>
                <a:lnTo>
                  <a:pt x="3582" y="252"/>
                </a:lnTo>
                <a:lnTo>
                  <a:pt x="3576" y="256"/>
                </a:lnTo>
                <a:lnTo>
                  <a:pt x="3576" y="256"/>
                </a:lnTo>
                <a:lnTo>
                  <a:pt x="3548" y="264"/>
                </a:lnTo>
                <a:lnTo>
                  <a:pt x="3548" y="264"/>
                </a:lnTo>
                <a:lnTo>
                  <a:pt x="3540" y="266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34" y="264"/>
                </a:lnTo>
                <a:lnTo>
                  <a:pt x="3526" y="264"/>
                </a:lnTo>
                <a:lnTo>
                  <a:pt x="3526" y="264"/>
                </a:lnTo>
                <a:lnTo>
                  <a:pt x="3526" y="260"/>
                </a:lnTo>
                <a:lnTo>
                  <a:pt x="3524" y="256"/>
                </a:lnTo>
                <a:lnTo>
                  <a:pt x="3516" y="254"/>
                </a:lnTo>
                <a:lnTo>
                  <a:pt x="3516" y="254"/>
                </a:lnTo>
                <a:lnTo>
                  <a:pt x="3506" y="250"/>
                </a:lnTo>
                <a:lnTo>
                  <a:pt x="3506" y="250"/>
                </a:lnTo>
                <a:lnTo>
                  <a:pt x="3508" y="248"/>
                </a:lnTo>
                <a:lnTo>
                  <a:pt x="3508" y="248"/>
                </a:lnTo>
                <a:lnTo>
                  <a:pt x="3544" y="244"/>
                </a:lnTo>
                <a:lnTo>
                  <a:pt x="3544" y="244"/>
                </a:lnTo>
                <a:lnTo>
                  <a:pt x="3548" y="238"/>
                </a:lnTo>
                <a:lnTo>
                  <a:pt x="3548" y="238"/>
                </a:lnTo>
                <a:lnTo>
                  <a:pt x="3532" y="236"/>
                </a:lnTo>
                <a:lnTo>
                  <a:pt x="3532" y="236"/>
                </a:lnTo>
                <a:lnTo>
                  <a:pt x="3526" y="234"/>
                </a:lnTo>
                <a:lnTo>
                  <a:pt x="3524" y="234"/>
                </a:lnTo>
                <a:lnTo>
                  <a:pt x="3522" y="232"/>
                </a:lnTo>
                <a:lnTo>
                  <a:pt x="3522" y="232"/>
                </a:lnTo>
                <a:lnTo>
                  <a:pt x="3518" y="228"/>
                </a:lnTo>
                <a:lnTo>
                  <a:pt x="3514" y="226"/>
                </a:lnTo>
                <a:lnTo>
                  <a:pt x="3502" y="226"/>
                </a:lnTo>
                <a:lnTo>
                  <a:pt x="3502" y="226"/>
                </a:lnTo>
                <a:lnTo>
                  <a:pt x="3502" y="230"/>
                </a:lnTo>
                <a:lnTo>
                  <a:pt x="3498" y="232"/>
                </a:lnTo>
                <a:lnTo>
                  <a:pt x="3492" y="234"/>
                </a:lnTo>
                <a:lnTo>
                  <a:pt x="3486" y="234"/>
                </a:lnTo>
                <a:lnTo>
                  <a:pt x="3486" y="234"/>
                </a:lnTo>
                <a:lnTo>
                  <a:pt x="3474" y="234"/>
                </a:lnTo>
                <a:lnTo>
                  <a:pt x="3474" y="234"/>
                </a:lnTo>
                <a:lnTo>
                  <a:pt x="3476" y="242"/>
                </a:lnTo>
                <a:lnTo>
                  <a:pt x="3476" y="242"/>
                </a:lnTo>
                <a:lnTo>
                  <a:pt x="3472" y="244"/>
                </a:lnTo>
                <a:lnTo>
                  <a:pt x="3472" y="244"/>
                </a:lnTo>
                <a:lnTo>
                  <a:pt x="3466" y="244"/>
                </a:lnTo>
                <a:lnTo>
                  <a:pt x="3466" y="244"/>
                </a:lnTo>
                <a:lnTo>
                  <a:pt x="3468" y="248"/>
                </a:lnTo>
                <a:lnTo>
                  <a:pt x="3472" y="252"/>
                </a:lnTo>
                <a:lnTo>
                  <a:pt x="3476" y="256"/>
                </a:lnTo>
                <a:lnTo>
                  <a:pt x="3476" y="260"/>
                </a:lnTo>
                <a:lnTo>
                  <a:pt x="3476" y="260"/>
                </a:lnTo>
                <a:lnTo>
                  <a:pt x="3488" y="262"/>
                </a:lnTo>
                <a:lnTo>
                  <a:pt x="3488" y="262"/>
                </a:lnTo>
                <a:lnTo>
                  <a:pt x="3472" y="266"/>
                </a:lnTo>
                <a:lnTo>
                  <a:pt x="3460" y="266"/>
                </a:lnTo>
                <a:lnTo>
                  <a:pt x="3452" y="264"/>
                </a:lnTo>
                <a:lnTo>
                  <a:pt x="3446" y="260"/>
                </a:lnTo>
                <a:lnTo>
                  <a:pt x="3446" y="260"/>
                </a:lnTo>
                <a:lnTo>
                  <a:pt x="3456" y="258"/>
                </a:lnTo>
                <a:lnTo>
                  <a:pt x="3456" y="258"/>
                </a:lnTo>
                <a:lnTo>
                  <a:pt x="3430" y="258"/>
                </a:lnTo>
                <a:lnTo>
                  <a:pt x="3430" y="258"/>
                </a:lnTo>
                <a:lnTo>
                  <a:pt x="3406" y="262"/>
                </a:lnTo>
                <a:lnTo>
                  <a:pt x="3406" y="262"/>
                </a:lnTo>
                <a:lnTo>
                  <a:pt x="3404" y="264"/>
                </a:lnTo>
                <a:lnTo>
                  <a:pt x="3402" y="266"/>
                </a:lnTo>
                <a:lnTo>
                  <a:pt x="3402" y="266"/>
                </a:lnTo>
                <a:lnTo>
                  <a:pt x="3412" y="272"/>
                </a:lnTo>
                <a:lnTo>
                  <a:pt x="3412" y="272"/>
                </a:lnTo>
                <a:lnTo>
                  <a:pt x="3422" y="270"/>
                </a:lnTo>
                <a:lnTo>
                  <a:pt x="3422" y="270"/>
                </a:lnTo>
                <a:lnTo>
                  <a:pt x="3428" y="270"/>
                </a:lnTo>
                <a:lnTo>
                  <a:pt x="3432" y="272"/>
                </a:lnTo>
                <a:lnTo>
                  <a:pt x="3432" y="272"/>
                </a:lnTo>
                <a:lnTo>
                  <a:pt x="3436" y="270"/>
                </a:lnTo>
                <a:lnTo>
                  <a:pt x="3440" y="266"/>
                </a:lnTo>
                <a:lnTo>
                  <a:pt x="3440" y="266"/>
                </a:lnTo>
                <a:lnTo>
                  <a:pt x="3446" y="268"/>
                </a:lnTo>
                <a:lnTo>
                  <a:pt x="3448" y="270"/>
                </a:lnTo>
                <a:lnTo>
                  <a:pt x="3450" y="272"/>
                </a:lnTo>
                <a:lnTo>
                  <a:pt x="3450" y="272"/>
                </a:lnTo>
                <a:lnTo>
                  <a:pt x="3432" y="278"/>
                </a:lnTo>
                <a:lnTo>
                  <a:pt x="3422" y="280"/>
                </a:lnTo>
                <a:lnTo>
                  <a:pt x="3412" y="280"/>
                </a:lnTo>
                <a:lnTo>
                  <a:pt x="3412" y="280"/>
                </a:lnTo>
                <a:lnTo>
                  <a:pt x="3406" y="282"/>
                </a:lnTo>
                <a:lnTo>
                  <a:pt x="3402" y="282"/>
                </a:lnTo>
                <a:lnTo>
                  <a:pt x="3398" y="286"/>
                </a:lnTo>
                <a:lnTo>
                  <a:pt x="3396" y="288"/>
                </a:lnTo>
                <a:lnTo>
                  <a:pt x="3396" y="288"/>
                </a:lnTo>
                <a:lnTo>
                  <a:pt x="3394" y="292"/>
                </a:lnTo>
                <a:lnTo>
                  <a:pt x="3394" y="292"/>
                </a:lnTo>
                <a:lnTo>
                  <a:pt x="3394" y="294"/>
                </a:lnTo>
                <a:lnTo>
                  <a:pt x="3394" y="294"/>
                </a:lnTo>
                <a:lnTo>
                  <a:pt x="3380" y="296"/>
                </a:lnTo>
                <a:lnTo>
                  <a:pt x="3374" y="298"/>
                </a:lnTo>
                <a:lnTo>
                  <a:pt x="3370" y="304"/>
                </a:lnTo>
                <a:lnTo>
                  <a:pt x="3370" y="304"/>
                </a:lnTo>
                <a:lnTo>
                  <a:pt x="3368" y="304"/>
                </a:lnTo>
                <a:lnTo>
                  <a:pt x="3364" y="306"/>
                </a:lnTo>
                <a:lnTo>
                  <a:pt x="3364" y="306"/>
                </a:lnTo>
                <a:lnTo>
                  <a:pt x="3342" y="302"/>
                </a:lnTo>
                <a:lnTo>
                  <a:pt x="3342" y="302"/>
                </a:lnTo>
                <a:lnTo>
                  <a:pt x="3336" y="300"/>
                </a:lnTo>
                <a:lnTo>
                  <a:pt x="3336" y="296"/>
                </a:lnTo>
                <a:lnTo>
                  <a:pt x="3336" y="294"/>
                </a:lnTo>
                <a:lnTo>
                  <a:pt x="3336" y="294"/>
                </a:lnTo>
                <a:lnTo>
                  <a:pt x="3362" y="296"/>
                </a:lnTo>
                <a:lnTo>
                  <a:pt x="3362" y="296"/>
                </a:lnTo>
                <a:lnTo>
                  <a:pt x="3362" y="294"/>
                </a:lnTo>
                <a:lnTo>
                  <a:pt x="3362" y="29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2" y="284"/>
                </a:lnTo>
                <a:lnTo>
                  <a:pt x="3338" y="282"/>
                </a:lnTo>
                <a:lnTo>
                  <a:pt x="3338" y="282"/>
                </a:lnTo>
                <a:lnTo>
                  <a:pt x="3340" y="280"/>
                </a:lnTo>
                <a:lnTo>
                  <a:pt x="3338" y="276"/>
                </a:lnTo>
                <a:lnTo>
                  <a:pt x="3338" y="276"/>
                </a:lnTo>
                <a:lnTo>
                  <a:pt x="3326" y="268"/>
                </a:lnTo>
                <a:lnTo>
                  <a:pt x="3326" y="268"/>
                </a:lnTo>
                <a:lnTo>
                  <a:pt x="3324" y="268"/>
                </a:lnTo>
                <a:lnTo>
                  <a:pt x="3324" y="268"/>
                </a:lnTo>
                <a:lnTo>
                  <a:pt x="3318" y="270"/>
                </a:lnTo>
                <a:lnTo>
                  <a:pt x="3318" y="270"/>
                </a:lnTo>
                <a:lnTo>
                  <a:pt x="3292" y="262"/>
                </a:lnTo>
                <a:lnTo>
                  <a:pt x="3292" y="262"/>
                </a:lnTo>
                <a:lnTo>
                  <a:pt x="3294" y="252"/>
                </a:lnTo>
                <a:lnTo>
                  <a:pt x="3294" y="252"/>
                </a:lnTo>
                <a:lnTo>
                  <a:pt x="3274" y="250"/>
                </a:lnTo>
                <a:lnTo>
                  <a:pt x="3274" y="250"/>
                </a:lnTo>
                <a:lnTo>
                  <a:pt x="3274" y="244"/>
                </a:lnTo>
                <a:lnTo>
                  <a:pt x="3272" y="240"/>
                </a:lnTo>
                <a:lnTo>
                  <a:pt x="3268" y="236"/>
                </a:lnTo>
                <a:lnTo>
                  <a:pt x="3260" y="232"/>
                </a:lnTo>
                <a:lnTo>
                  <a:pt x="3260" y="232"/>
                </a:lnTo>
                <a:lnTo>
                  <a:pt x="3254" y="230"/>
                </a:lnTo>
                <a:lnTo>
                  <a:pt x="3254" y="230"/>
                </a:lnTo>
                <a:lnTo>
                  <a:pt x="3258" y="226"/>
                </a:lnTo>
                <a:lnTo>
                  <a:pt x="3262" y="224"/>
                </a:lnTo>
                <a:lnTo>
                  <a:pt x="3262" y="224"/>
                </a:lnTo>
                <a:lnTo>
                  <a:pt x="3268" y="226"/>
                </a:lnTo>
                <a:lnTo>
                  <a:pt x="3274" y="226"/>
                </a:lnTo>
                <a:lnTo>
                  <a:pt x="3284" y="224"/>
                </a:lnTo>
                <a:lnTo>
                  <a:pt x="3284" y="224"/>
                </a:lnTo>
                <a:lnTo>
                  <a:pt x="3274" y="220"/>
                </a:lnTo>
                <a:lnTo>
                  <a:pt x="3270" y="220"/>
                </a:lnTo>
                <a:lnTo>
                  <a:pt x="3266" y="222"/>
                </a:lnTo>
                <a:lnTo>
                  <a:pt x="3266" y="222"/>
                </a:lnTo>
                <a:lnTo>
                  <a:pt x="3258" y="222"/>
                </a:lnTo>
                <a:lnTo>
                  <a:pt x="3258" y="222"/>
                </a:lnTo>
                <a:lnTo>
                  <a:pt x="3214" y="220"/>
                </a:lnTo>
                <a:lnTo>
                  <a:pt x="3214" y="220"/>
                </a:lnTo>
                <a:lnTo>
                  <a:pt x="3206" y="220"/>
                </a:lnTo>
                <a:lnTo>
                  <a:pt x="3198" y="216"/>
                </a:lnTo>
                <a:lnTo>
                  <a:pt x="3198" y="216"/>
                </a:lnTo>
                <a:lnTo>
                  <a:pt x="3206" y="208"/>
                </a:lnTo>
                <a:lnTo>
                  <a:pt x="3206" y="208"/>
                </a:lnTo>
                <a:lnTo>
                  <a:pt x="3194" y="206"/>
                </a:lnTo>
                <a:lnTo>
                  <a:pt x="3194" y="206"/>
                </a:lnTo>
                <a:lnTo>
                  <a:pt x="3188" y="206"/>
                </a:lnTo>
                <a:lnTo>
                  <a:pt x="3184" y="202"/>
                </a:lnTo>
                <a:lnTo>
                  <a:pt x="3184" y="202"/>
                </a:lnTo>
                <a:lnTo>
                  <a:pt x="3180" y="200"/>
                </a:lnTo>
                <a:lnTo>
                  <a:pt x="3174" y="198"/>
                </a:lnTo>
                <a:lnTo>
                  <a:pt x="3174" y="198"/>
                </a:lnTo>
                <a:lnTo>
                  <a:pt x="3160" y="196"/>
                </a:lnTo>
                <a:lnTo>
                  <a:pt x="3160" y="196"/>
                </a:lnTo>
                <a:lnTo>
                  <a:pt x="3156" y="198"/>
                </a:lnTo>
                <a:lnTo>
                  <a:pt x="3154" y="202"/>
                </a:lnTo>
                <a:lnTo>
                  <a:pt x="3154" y="202"/>
                </a:lnTo>
                <a:lnTo>
                  <a:pt x="3162" y="200"/>
                </a:lnTo>
                <a:lnTo>
                  <a:pt x="3168" y="200"/>
                </a:lnTo>
                <a:lnTo>
                  <a:pt x="3180" y="204"/>
                </a:lnTo>
                <a:lnTo>
                  <a:pt x="3180" y="204"/>
                </a:lnTo>
                <a:lnTo>
                  <a:pt x="3176" y="206"/>
                </a:lnTo>
                <a:lnTo>
                  <a:pt x="3170" y="206"/>
                </a:lnTo>
                <a:lnTo>
                  <a:pt x="3170" y="206"/>
                </a:lnTo>
                <a:lnTo>
                  <a:pt x="3164" y="204"/>
                </a:lnTo>
                <a:lnTo>
                  <a:pt x="3156" y="206"/>
                </a:lnTo>
                <a:lnTo>
                  <a:pt x="3146" y="210"/>
                </a:lnTo>
                <a:lnTo>
                  <a:pt x="3146" y="210"/>
                </a:lnTo>
                <a:lnTo>
                  <a:pt x="3138" y="212"/>
                </a:lnTo>
                <a:lnTo>
                  <a:pt x="3130" y="214"/>
                </a:lnTo>
                <a:lnTo>
                  <a:pt x="3124" y="212"/>
                </a:lnTo>
                <a:lnTo>
                  <a:pt x="3116" y="208"/>
                </a:lnTo>
                <a:lnTo>
                  <a:pt x="3116" y="208"/>
                </a:lnTo>
                <a:lnTo>
                  <a:pt x="3120" y="204"/>
                </a:lnTo>
                <a:lnTo>
                  <a:pt x="3126" y="202"/>
                </a:lnTo>
                <a:lnTo>
                  <a:pt x="3130" y="200"/>
                </a:lnTo>
                <a:lnTo>
                  <a:pt x="3134" y="198"/>
                </a:lnTo>
                <a:lnTo>
                  <a:pt x="3134" y="198"/>
                </a:lnTo>
                <a:lnTo>
                  <a:pt x="3130" y="194"/>
                </a:lnTo>
                <a:lnTo>
                  <a:pt x="3126" y="190"/>
                </a:lnTo>
                <a:lnTo>
                  <a:pt x="3120" y="188"/>
                </a:lnTo>
                <a:lnTo>
                  <a:pt x="3116" y="186"/>
                </a:lnTo>
                <a:lnTo>
                  <a:pt x="3116" y="186"/>
                </a:lnTo>
                <a:lnTo>
                  <a:pt x="3112" y="184"/>
                </a:lnTo>
                <a:lnTo>
                  <a:pt x="3108" y="184"/>
                </a:lnTo>
                <a:lnTo>
                  <a:pt x="3108" y="184"/>
                </a:lnTo>
                <a:lnTo>
                  <a:pt x="3104" y="180"/>
                </a:lnTo>
                <a:lnTo>
                  <a:pt x="3104" y="180"/>
                </a:lnTo>
                <a:lnTo>
                  <a:pt x="3094" y="184"/>
                </a:lnTo>
                <a:lnTo>
                  <a:pt x="3094" y="184"/>
                </a:lnTo>
                <a:lnTo>
                  <a:pt x="3090" y="184"/>
                </a:lnTo>
                <a:lnTo>
                  <a:pt x="3090" y="184"/>
                </a:lnTo>
                <a:lnTo>
                  <a:pt x="3088" y="182"/>
                </a:lnTo>
                <a:lnTo>
                  <a:pt x="3090" y="182"/>
                </a:lnTo>
                <a:lnTo>
                  <a:pt x="3090" y="182"/>
                </a:lnTo>
                <a:lnTo>
                  <a:pt x="3092" y="180"/>
                </a:lnTo>
                <a:lnTo>
                  <a:pt x="3094" y="176"/>
                </a:lnTo>
                <a:lnTo>
                  <a:pt x="3094" y="172"/>
                </a:lnTo>
                <a:lnTo>
                  <a:pt x="3094" y="172"/>
                </a:lnTo>
                <a:lnTo>
                  <a:pt x="3096" y="168"/>
                </a:lnTo>
                <a:lnTo>
                  <a:pt x="3098" y="164"/>
                </a:lnTo>
                <a:lnTo>
                  <a:pt x="3104" y="162"/>
                </a:lnTo>
                <a:lnTo>
                  <a:pt x="3110" y="162"/>
                </a:lnTo>
                <a:lnTo>
                  <a:pt x="3110" y="162"/>
                </a:lnTo>
                <a:lnTo>
                  <a:pt x="3118" y="162"/>
                </a:lnTo>
                <a:lnTo>
                  <a:pt x="3118" y="162"/>
                </a:lnTo>
                <a:lnTo>
                  <a:pt x="3130" y="162"/>
                </a:lnTo>
                <a:lnTo>
                  <a:pt x="3134" y="160"/>
                </a:lnTo>
                <a:lnTo>
                  <a:pt x="3138" y="156"/>
                </a:lnTo>
                <a:lnTo>
                  <a:pt x="3138" y="156"/>
                </a:lnTo>
                <a:lnTo>
                  <a:pt x="3132" y="154"/>
                </a:lnTo>
                <a:lnTo>
                  <a:pt x="3132" y="154"/>
                </a:lnTo>
                <a:lnTo>
                  <a:pt x="3122" y="152"/>
                </a:lnTo>
                <a:lnTo>
                  <a:pt x="3114" y="148"/>
                </a:lnTo>
                <a:lnTo>
                  <a:pt x="3114" y="148"/>
                </a:lnTo>
                <a:lnTo>
                  <a:pt x="3108" y="148"/>
                </a:lnTo>
                <a:lnTo>
                  <a:pt x="3108" y="148"/>
                </a:lnTo>
                <a:lnTo>
                  <a:pt x="3088" y="152"/>
                </a:lnTo>
                <a:lnTo>
                  <a:pt x="3088" y="152"/>
                </a:lnTo>
                <a:lnTo>
                  <a:pt x="3082" y="152"/>
                </a:lnTo>
                <a:lnTo>
                  <a:pt x="3082" y="152"/>
                </a:lnTo>
                <a:lnTo>
                  <a:pt x="3052" y="146"/>
                </a:lnTo>
                <a:lnTo>
                  <a:pt x="3052" y="146"/>
                </a:lnTo>
                <a:lnTo>
                  <a:pt x="3046" y="144"/>
                </a:lnTo>
                <a:lnTo>
                  <a:pt x="3042" y="142"/>
                </a:lnTo>
                <a:lnTo>
                  <a:pt x="3042" y="142"/>
                </a:lnTo>
                <a:lnTo>
                  <a:pt x="3042" y="138"/>
                </a:lnTo>
                <a:lnTo>
                  <a:pt x="3042" y="136"/>
                </a:lnTo>
                <a:lnTo>
                  <a:pt x="3042" y="136"/>
                </a:lnTo>
                <a:lnTo>
                  <a:pt x="3036" y="134"/>
                </a:lnTo>
                <a:lnTo>
                  <a:pt x="3034" y="134"/>
                </a:lnTo>
                <a:lnTo>
                  <a:pt x="3032" y="136"/>
                </a:lnTo>
                <a:lnTo>
                  <a:pt x="3030" y="140"/>
                </a:lnTo>
                <a:lnTo>
                  <a:pt x="3030" y="140"/>
                </a:lnTo>
                <a:lnTo>
                  <a:pt x="3028" y="148"/>
                </a:lnTo>
                <a:lnTo>
                  <a:pt x="3028" y="148"/>
                </a:lnTo>
                <a:lnTo>
                  <a:pt x="3014" y="148"/>
                </a:lnTo>
                <a:lnTo>
                  <a:pt x="3014" y="148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50"/>
                </a:lnTo>
                <a:lnTo>
                  <a:pt x="2998" y="166"/>
                </a:lnTo>
                <a:lnTo>
                  <a:pt x="2998" y="166"/>
                </a:lnTo>
                <a:lnTo>
                  <a:pt x="2994" y="166"/>
                </a:lnTo>
                <a:lnTo>
                  <a:pt x="2994" y="166"/>
                </a:lnTo>
                <a:lnTo>
                  <a:pt x="2992" y="160"/>
                </a:lnTo>
                <a:lnTo>
                  <a:pt x="2992" y="160"/>
                </a:lnTo>
                <a:lnTo>
                  <a:pt x="2994" y="166"/>
                </a:lnTo>
                <a:lnTo>
                  <a:pt x="2994" y="166"/>
                </a:lnTo>
                <a:lnTo>
                  <a:pt x="2988" y="164"/>
                </a:lnTo>
                <a:lnTo>
                  <a:pt x="2984" y="158"/>
                </a:lnTo>
                <a:lnTo>
                  <a:pt x="2978" y="144"/>
                </a:lnTo>
                <a:lnTo>
                  <a:pt x="2972" y="124"/>
                </a:lnTo>
                <a:lnTo>
                  <a:pt x="2968" y="104"/>
                </a:lnTo>
                <a:lnTo>
                  <a:pt x="2968" y="104"/>
                </a:lnTo>
                <a:lnTo>
                  <a:pt x="2962" y="104"/>
                </a:lnTo>
                <a:lnTo>
                  <a:pt x="2956" y="102"/>
                </a:lnTo>
                <a:lnTo>
                  <a:pt x="2956" y="102"/>
                </a:lnTo>
                <a:lnTo>
                  <a:pt x="2952" y="102"/>
                </a:lnTo>
                <a:lnTo>
                  <a:pt x="2952" y="102"/>
                </a:lnTo>
                <a:lnTo>
                  <a:pt x="2938" y="104"/>
                </a:lnTo>
                <a:lnTo>
                  <a:pt x="2932" y="106"/>
                </a:lnTo>
                <a:lnTo>
                  <a:pt x="2926" y="110"/>
                </a:lnTo>
                <a:lnTo>
                  <a:pt x="2926" y="110"/>
                </a:lnTo>
                <a:lnTo>
                  <a:pt x="2924" y="110"/>
                </a:lnTo>
                <a:lnTo>
                  <a:pt x="2918" y="112"/>
                </a:lnTo>
                <a:lnTo>
                  <a:pt x="2918" y="112"/>
                </a:lnTo>
                <a:lnTo>
                  <a:pt x="2910" y="114"/>
                </a:lnTo>
                <a:lnTo>
                  <a:pt x="2910" y="114"/>
                </a:lnTo>
                <a:lnTo>
                  <a:pt x="2916" y="116"/>
                </a:lnTo>
                <a:lnTo>
                  <a:pt x="2916" y="116"/>
                </a:lnTo>
                <a:lnTo>
                  <a:pt x="2930" y="116"/>
                </a:lnTo>
                <a:lnTo>
                  <a:pt x="2930" y="116"/>
                </a:lnTo>
                <a:lnTo>
                  <a:pt x="2938" y="116"/>
                </a:lnTo>
                <a:lnTo>
                  <a:pt x="2938" y="118"/>
                </a:lnTo>
                <a:lnTo>
                  <a:pt x="2940" y="122"/>
                </a:lnTo>
                <a:lnTo>
                  <a:pt x="2940" y="122"/>
                </a:lnTo>
                <a:lnTo>
                  <a:pt x="2942" y="126"/>
                </a:lnTo>
                <a:lnTo>
                  <a:pt x="2942" y="126"/>
                </a:lnTo>
                <a:lnTo>
                  <a:pt x="2950" y="134"/>
                </a:lnTo>
                <a:lnTo>
                  <a:pt x="2950" y="134"/>
                </a:lnTo>
                <a:lnTo>
                  <a:pt x="2934" y="140"/>
                </a:lnTo>
                <a:lnTo>
                  <a:pt x="2918" y="142"/>
                </a:lnTo>
                <a:lnTo>
                  <a:pt x="2918" y="142"/>
                </a:lnTo>
                <a:lnTo>
                  <a:pt x="2910" y="142"/>
                </a:lnTo>
                <a:lnTo>
                  <a:pt x="2910" y="142"/>
                </a:lnTo>
                <a:lnTo>
                  <a:pt x="2890" y="146"/>
                </a:lnTo>
                <a:lnTo>
                  <a:pt x="2880" y="148"/>
                </a:lnTo>
                <a:lnTo>
                  <a:pt x="2868" y="146"/>
                </a:lnTo>
                <a:lnTo>
                  <a:pt x="2868" y="146"/>
                </a:lnTo>
                <a:lnTo>
                  <a:pt x="2862" y="144"/>
                </a:lnTo>
                <a:lnTo>
                  <a:pt x="2854" y="146"/>
                </a:lnTo>
                <a:lnTo>
                  <a:pt x="2854" y="146"/>
                </a:lnTo>
                <a:lnTo>
                  <a:pt x="2830" y="148"/>
                </a:lnTo>
                <a:lnTo>
                  <a:pt x="2830" y="148"/>
                </a:lnTo>
                <a:lnTo>
                  <a:pt x="2834" y="152"/>
                </a:lnTo>
                <a:lnTo>
                  <a:pt x="2840" y="154"/>
                </a:lnTo>
                <a:lnTo>
                  <a:pt x="2840" y="154"/>
                </a:lnTo>
                <a:lnTo>
                  <a:pt x="2856" y="158"/>
                </a:lnTo>
                <a:lnTo>
                  <a:pt x="2866" y="158"/>
                </a:lnTo>
                <a:lnTo>
                  <a:pt x="2874" y="156"/>
                </a:lnTo>
                <a:lnTo>
                  <a:pt x="2874" y="156"/>
                </a:lnTo>
                <a:lnTo>
                  <a:pt x="2880" y="154"/>
                </a:lnTo>
                <a:lnTo>
                  <a:pt x="2884" y="154"/>
                </a:lnTo>
                <a:lnTo>
                  <a:pt x="2888" y="156"/>
                </a:lnTo>
                <a:lnTo>
                  <a:pt x="2892" y="160"/>
                </a:lnTo>
                <a:lnTo>
                  <a:pt x="2892" y="160"/>
                </a:lnTo>
                <a:lnTo>
                  <a:pt x="2886" y="162"/>
                </a:lnTo>
                <a:lnTo>
                  <a:pt x="2882" y="166"/>
                </a:lnTo>
                <a:lnTo>
                  <a:pt x="2882" y="166"/>
                </a:lnTo>
                <a:lnTo>
                  <a:pt x="2878" y="170"/>
                </a:lnTo>
                <a:lnTo>
                  <a:pt x="2872" y="170"/>
                </a:lnTo>
                <a:lnTo>
                  <a:pt x="2872" y="170"/>
                </a:lnTo>
                <a:lnTo>
                  <a:pt x="2864" y="172"/>
                </a:lnTo>
                <a:lnTo>
                  <a:pt x="2864" y="172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62" y="182"/>
                </a:lnTo>
                <a:lnTo>
                  <a:pt x="2862" y="182"/>
                </a:lnTo>
                <a:lnTo>
                  <a:pt x="2860" y="184"/>
                </a:lnTo>
                <a:lnTo>
                  <a:pt x="2860" y="188"/>
                </a:lnTo>
                <a:lnTo>
                  <a:pt x="2862" y="194"/>
                </a:lnTo>
                <a:lnTo>
                  <a:pt x="2868" y="206"/>
                </a:lnTo>
                <a:lnTo>
                  <a:pt x="2868" y="206"/>
                </a:lnTo>
                <a:lnTo>
                  <a:pt x="2858" y="208"/>
                </a:lnTo>
                <a:lnTo>
                  <a:pt x="2848" y="208"/>
                </a:lnTo>
                <a:lnTo>
                  <a:pt x="2848" y="208"/>
                </a:lnTo>
                <a:lnTo>
                  <a:pt x="2842" y="208"/>
                </a:lnTo>
                <a:lnTo>
                  <a:pt x="2838" y="204"/>
                </a:lnTo>
                <a:lnTo>
                  <a:pt x="2832" y="198"/>
                </a:lnTo>
                <a:lnTo>
                  <a:pt x="2832" y="198"/>
                </a:lnTo>
                <a:lnTo>
                  <a:pt x="2826" y="200"/>
                </a:lnTo>
                <a:lnTo>
                  <a:pt x="2822" y="202"/>
                </a:lnTo>
                <a:lnTo>
                  <a:pt x="2818" y="206"/>
                </a:lnTo>
                <a:lnTo>
                  <a:pt x="2816" y="212"/>
                </a:lnTo>
                <a:lnTo>
                  <a:pt x="2816" y="212"/>
                </a:lnTo>
                <a:lnTo>
                  <a:pt x="2830" y="218"/>
                </a:lnTo>
                <a:lnTo>
                  <a:pt x="2830" y="218"/>
                </a:lnTo>
                <a:lnTo>
                  <a:pt x="2818" y="226"/>
                </a:lnTo>
                <a:lnTo>
                  <a:pt x="2818" y="226"/>
                </a:lnTo>
                <a:lnTo>
                  <a:pt x="2824" y="228"/>
                </a:lnTo>
                <a:lnTo>
                  <a:pt x="2828" y="230"/>
                </a:lnTo>
                <a:lnTo>
                  <a:pt x="2830" y="232"/>
                </a:lnTo>
                <a:lnTo>
                  <a:pt x="2832" y="236"/>
                </a:lnTo>
                <a:lnTo>
                  <a:pt x="2832" y="236"/>
                </a:lnTo>
                <a:lnTo>
                  <a:pt x="2830" y="240"/>
                </a:lnTo>
                <a:lnTo>
                  <a:pt x="2828" y="242"/>
                </a:lnTo>
                <a:lnTo>
                  <a:pt x="2820" y="246"/>
                </a:lnTo>
                <a:lnTo>
                  <a:pt x="2820" y="246"/>
                </a:lnTo>
                <a:lnTo>
                  <a:pt x="2824" y="248"/>
                </a:lnTo>
                <a:lnTo>
                  <a:pt x="2826" y="252"/>
                </a:lnTo>
                <a:lnTo>
                  <a:pt x="2826" y="252"/>
                </a:lnTo>
                <a:lnTo>
                  <a:pt x="2826" y="254"/>
                </a:lnTo>
                <a:lnTo>
                  <a:pt x="2824" y="256"/>
                </a:lnTo>
                <a:lnTo>
                  <a:pt x="2824" y="256"/>
                </a:lnTo>
                <a:lnTo>
                  <a:pt x="2812" y="260"/>
                </a:lnTo>
                <a:lnTo>
                  <a:pt x="2802" y="266"/>
                </a:lnTo>
                <a:lnTo>
                  <a:pt x="2802" y="266"/>
                </a:lnTo>
                <a:lnTo>
                  <a:pt x="2800" y="268"/>
                </a:lnTo>
                <a:lnTo>
                  <a:pt x="2796" y="268"/>
                </a:lnTo>
                <a:lnTo>
                  <a:pt x="2792" y="266"/>
                </a:lnTo>
                <a:lnTo>
                  <a:pt x="2790" y="264"/>
                </a:lnTo>
                <a:lnTo>
                  <a:pt x="2790" y="264"/>
                </a:lnTo>
                <a:lnTo>
                  <a:pt x="2796" y="258"/>
                </a:lnTo>
                <a:lnTo>
                  <a:pt x="2796" y="258"/>
                </a:lnTo>
                <a:lnTo>
                  <a:pt x="2788" y="252"/>
                </a:lnTo>
                <a:lnTo>
                  <a:pt x="2788" y="252"/>
                </a:lnTo>
                <a:lnTo>
                  <a:pt x="2782" y="248"/>
                </a:lnTo>
                <a:lnTo>
                  <a:pt x="2780" y="244"/>
                </a:lnTo>
                <a:lnTo>
                  <a:pt x="2784" y="242"/>
                </a:lnTo>
                <a:lnTo>
                  <a:pt x="2790" y="238"/>
                </a:lnTo>
                <a:lnTo>
                  <a:pt x="2790" y="238"/>
                </a:lnTo>
                <a:lnTo>
                  <a:pt x="2786" y="234"/>
                </a:lnTo>
                <a:lnTo>
                  <a:pt x="2782" y="234"/>
                </a:lnTo>
                <a:lnTo>
                  <a:pt x="2778" y="234"/>
                </a:lnTo>
                <a:lnTo>
                  <a:pt x="2774" y="234"/>
                </a:lnTo>
                <a:lnTo>
                  <a:pt x="2774" y="234"/>
                </a:lnTo>
                <a:lnTo>
                  <a:pt x="2772" y="228"/>
                </a:lnTo>
                <a:lnTo>
                  <a:pt x="2768" y="222"/>
                </a:lnTo>
                <a:lnTo>
                  <a:pt x="2764" y="216"/>
                </a:lnTo>
                <a:lnTo>
                  <a:pt x="2756" y="214"/>
                </a:lnTo>
                <a:lnTo>
                  <a:pt x="2756" y="214"/>
                </a:lnTo>
                <a:lnTo>
                  <a:pt x="2752" y="212"/>
                </a:lnTo>
                <a:lnTo>
                  <a:pt x="2752" y="212"/>
                </a:lnTo>
                <a:lnTo>
                  <a:pt x="2750" y="208"/>
                </a:lnTo>
                <a:lnTo>
                  <a:pt x="2748" y="206"/>
                </a:lnTo>
                <a:lnTo>
                  <a:pt x="2742" y="204"/>
                </a:lnTo>
                <a:lnTo>
                  <a:pt x="2742" y="204"/>
                </a:lnTo>
                <a:lnTo>
                  <a:pt x="2732" y="200"/>
                </a:lnTo>
                <a:lnTo>
                  <a:pt x="2728" y="196"/>
                </a:lnTo>
                <a:lnTo>
                  <a:pt x="2724" y="194"/>
                </a:lnTo>
                <a:lnTo>
                  <a:pt x="2724" y="194"/>
                </a:lnTo>
                <a:lnTo>
                  <a:pt x="2718" y="192"/>
                </a:lnTo>
                <a:lnTo>
                  <a:pt x="2718" y="192"/>
                </a:lnTo>
                <a:lnTo>
                  <a:pt x="2702" y="194"/>
                </a:lnTo>
                <a:lnTo>
                  <a:pt x="2702" y="194"/>
                </a:lnTo>
                <a:lnTo>
                  <a:pt x="2686" y="200"/>
                </a:lnTo>
                <a:lnTo>
                  <a:pt x="2686" y="200"/>
                </a:lnTo>
                <a:lnTo>
                  <a:pt x="2688" y="196"/>
                </a:lnTo>
                <a:lnTo>
                  <a:pt x="2688" y="192"/>
                </a:lnTo>
                <a:lnTo>
                  <a:pt x="2688" y="188"/>
                </a:lnTo>
                <a:lnTo>
                  <a:pt x="2692" y="184"/>
                </a:lnTo>
                <a:lnTo>
                  <a:pt x="2692" y="184"/>
                </a:lnTo>
                <a:lnTo>
                  <a:pt x="2698" y="178"/>
                </a:lnTo>
                <a:lnTo>
                  <a:pt x="2698" y="174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00" y="170"/>
                </a:lnTo>
                <a:lnTo>
                  <a:pt x="2714" y="178"/>
                </a:lnTo>
                <a:lnTo>
                  <a:pt x="2714" y="178"/>
                </a:lnTo>
                <a:lnTo>
                  <a:pt x="2716" y="174"/>
                </a:lnTo>
                <a:lnTo>
                  <a:pt x="2716" y="172"/>
                </a:lnTo>
                <a:lnTo>
                  <a:pt x="2714" y="170"/>
                </a:lnTo>
                <a:lnTo>
                  <a:pt x="2714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6"/>
                </a:lnTo>
                <a:lnTo>
                  <a:pt x="2696" y="164"/>
                </a:lnTo>
                <a:lnTo>
                  <a:pt x="2696" y="164"/>
                </a:lnTo>
                <a:lnTo>
                  <a:pt x="2692" y="160"/>
                </a:lnTo>
                <a:lnTo>
                  <a:pt x="2692" y="158"/>
                </a:lnTo>
                <a:lnTo>
                  <a:pt x="2698" y="154"/>
                </a:lnTo>
                <a:lnTo>
                  <a:pt x="2698" y="154"/>
                </a:lnTo>
                <a:lnTo>
                  <a:pt x="2706" y="150"/>
                </a:lnTo>
                <a:lnTo>
                  <a:pt x="2714" y="144"/>
                </a:lnTo>
                <a:lnTo>
                  <a:pt x="2714" y="144"/>
                </a:lnTo>
                <a:lnTo>
                  <a:pt x="2706" y="144"/>
                </a:lnTo>
                <a:lnTo>
                  <a:pt x="2700" y="148"/>
                </a:lnTo>
                <a:lnTo>
                  <a:pt x="2700" y="148"/>
                </a:lnTo>
                <a:lnTo>
                  <a:pt x="2696" y="148"/>
                </a:lnTo>
                <a:lnTo>
                  <a:pt x="2692" y="146"/>
                </a:lnTo>
                <a:lnTo>
                  <a:pt x="2692" y="146"/>
                </a:lnTo>
                <a:lnTo>
                  <a:pt x="2698" y="140"/>
                </a:lnTo>
                <a:lnTo>
                  <a:pt x="2698" y="140"/>
                </a:lnTo>
                <a:lnTo>
                  <a:pt x="2694" y="138"/>
                </a:lnTo>
                <a:lnTo>
                  <a:pt x="2690" y="136"/>
                </a:lnTo>
                <a:lnTo>
                  <a:pt x="2690" y="136"/>
                </a:lnTo>
                <a:lnTo>
                  <a:pt x="2678" y="132"/>
                </a:lnTo>
                <a:lnTo>
                  <a:pt x="2670" y="128"/>
                </a:lnTo>
                <a:lnTo>
                  <a:pt x="2670" y="128"/>
                </a:lnTo>
                <a:lnTo>
                  <a:pt x="2664" y="124"/>
                </a:lnTo>
                <a:lnTo>
                  <a:pt x="2662" y="118"/>
                </a:lnTo>
                <a:lnTo>
                  <a:pt x="2662" y="114"/>
                </a:lnTo>
                <a:lnTo>
                  <a:pt x="2670" y="110"/>
                </a:lnTo>
                <a:lnTo>
                  <a:pt x="2670" y="110"/>
                </a:lnTo>
                <a:lnTo>
                  <a:pt x="2680" y="102"/>
                </a:lnTo>
                <a:lnTo>
                  <a:pt x="2680" y="102"/>
                </a:lnTo>
                <a:lnTo>
                  <a:pt x="2674" y="100"/>
                </a:lnTo>
                <a:lnTo>
                  <a:pt x="2670" y="98"/>
                </a:lnTo>
                <a:lnTo>
                  <a:pt x="2670" y="98"/>
                </a:lnTo>
                <a:lnTo>
                  <a:pt x="2650" y="96"/>
                </a:lnTo>
                <a:lnTo>
                  <a:pt x="2640" y="96"/>
                </a:lnTo>
                <a:lnTo>
                  <a:pt x="2630" y="98"/>
                </a:lnTo>
                <a:lnTo>
                  <a:pt x="2630" y="98"/>
                </a:lnTo>
                <a:lnTo>
                  <a:pt x="2622" y="94"/>
                </a:lnTo>
                <a:lnTo>
                  <a:pt x="2612" y="90"/>
                </a:lnTo>
                <a:lnTo>
                  <a:pt x="2612" y="90"/>
                </a:lnTo>
                <a:lnTo>
                  <a:pt x="2592" y="84"/>
                </a:lnTo>
                <a:lnTo>
                  <a:pt x="2576" y="76"/>
                </a:lnTo>
                <a:lnTo>
                  <a:pt x="2576" y="76"/>
                </a:lnTo>
                <a:lnTo>
                  <a:pt x="2572" y="74"/>
                </a:lnTo>
                <a:lnTo>
                  <a:pt x="2568" y="72"/>
                </a:lnTo>
                <a:lnTo>
                  <a:pt x="2568" y="72"/>
                </a:lnTo>
                <a:lnTo>
                  <a:pt x="2568" y="72"/>
                </a:lnTo>
                <a:lnTo>
                  <a:pt x="2566" y="82"/>
                </a:lnTo>
                <a:lnTo>
                  <a:pt x="2564" y="110"/>
                </a:lnTo>
                <a:lnTo>
                  <a:pt x="2558" y="138"/>
                </a:lnTo>
                <a:lnTo>
                  <a:pt x="2556" y="148"/>
                </a:lnTo>
                <a:lnTo>
                  <a:pt x="2554" y="150"/>
                </a:lnTo>
                <a:lnTo>
                  <a:pt x="2554" y="150"/>
                </a:lnTo>
                <a:lnTo>
                  <a:pt x="2554" y="150"/>
                </a:lnTo>
                <a:lnTo>
                  <a:pt x="2550" y="142"/>
                </a:lnTo>
                <a:lnTo>
                  <a:pt x="2550" y="142"/>
                </a:lnTo>
                <a:lnTo>
                  <a:pt x="2554" y="122"/>
                </a:lnTo>
                <a:lnTo>
                  <a:pt x="2562" y="86"/>
                </a:lnTo>
                <a:lnTo>
                  <a:pt x="2570" y="52"/>
                </a:lnTo>
                <a:lnTo>
                  <a:pt x="2574" y="40"/>
                </a:lnTo>
                <a:lnTo>
                  <a:pt x="2576" y="36"/>
                </a:lnTo>
                <a:lnTo>
                  <a:pt x="2578" y="36"/>
                </a:lnTo>
                <a:lnTo>
                  <a:pt x="2578" y="36"/>
                </a:lnTo>
                <a:lnTo>
                  <a:pt x="2572" y="30"/>
                </a:lnTo>
                <a:lnTo>
                  <a:pt x="2568" y="30"/>
                </a:lnTo>
                <a:lnTo>
                  <a:pt x="2564" y="30"/>
                </a:lnTo>
                <a:lnTo>
                  <a:pt x="2564" y="30"/>
                </a:lnTo>
                <a:lnTo>
                  <a:pt x="2568" y="10"/>
                </a:lnTo>
                <a:lnTo>
                  <a:pt x="2570" y="2"/>
                </a:lnTo>
                <a:lnTo>
                  <a:pt x="2572" y="0"/>
                </a:lnTo>
                <a:lnTo>
                  <a:pt x="2572" y="0"/>
                </a:lnTo>
                <a:lnTo>
                  <a:pt x="2570" y="0"/>
                </a:lnTo>
                <a:lnTo>
                  <a:pt x="2570" y="2"/>
                </a:lnTo>
                <a:lnTo>
                  <a:pt x="2568" y="8"/>
                </a:lnTo>
                <a:lnTo>
                  <a:pt x="2564" y="30"/>
                </a:lnTo>
                <a:lnTo>
                  <a:pt x="2564" y="30"/>
                </a:lnTo>
                <a:lnTo>
                  <a:pt x="2560" y="34"/>
                </a:lnTo>
                <a:lnTo>
                  <a:pt x="2556" y="44"/>
                </a:lnTo>
                <a:lnTo>
                  <a:pt x="2556" y="44"/>
                </a:lnTo>
                <a:lnTo>
                  <a:pt x="2558" y="6"/>
                </a:lnTo>
                <a:lnTo>
                  <a:pt x="2558" y="6"/>
                </a:lnTo>
                <a:lnTo>
                  <a:pt x="2556" y="46"/>
                </a:lnTo>
                <a:lnTo>
                  <a:pt x="2556" y="46"/>
                </a:lnTo>
                <a:lnTo>
                  <a:pt x="2552" y="68"/>
                </a:lnTo>
                <a:lnTo>
                  <a:pt x="2548" y="92"/>
                </a:lnTo>
                <a:lnTo>
                  <a:pt x="2544" y="110"/>
                </a:lnTo>
                <a:lnTo>
                  <a:pt x="2542" y="114"/>
                </a:lnTo>
                <a:lnTo>
                  <a:pt x="2540" y="116"/>
                </a:lnTo>
                <a:lnTo>
                  <a:pt x="2540" y="116"/>
                </a:lnTo>
                <a:lnTo>
                  <a:pt x="2536" y="112"/>
                </a:lnTo>
                <a:lnTo>
                  <a:pt x="2532" y="110"/>
                </a:lnTo>
                <a:lnTo>
                  <a:pt x="2526" y="108"/>
                </a:lnTo>
                <a:lnTo>
                  <a:pt x="2520" y="108"/>
                </a:lnTo>
                <a:lnTo>
                  <a:pt x="2520" y="108"/>
                </a:lnTo>
                <a:lnTo>
                  <a:pt x="2510" y="108"/>
                </a:lnTo>
                <a:lnTo>
                  <a:pt x="2510" y="108"/>
                </a:lnTo>
                <a:lnTo>
                  <a:pt x="2510" y="106"/>
                </a:lnTo>
                <a:lnTo>
                  <a:pt x="2510" y="106"/>
                </a:lnTo>
                <a:lnTo>
                  <a:pt x="2526" y="98"/>
                </a:lnTo>
                <a:lnTo>
                  <a:pt x="2526" y="98"/>
                </a:lnTo>
                <a:lnTo>
                  <a:pt x="2526" y="96"/>
                </a:lnTo>
                <a:lnTo>
                  <a:pt x="2526" y="94"/>
                </a:lnTo>
                <a:lnTo>
                  <a:pt x="2532" y="94"/>
                </a:lnTo>
                <a:lnTo>
                  <a:pt x="2536" y="92"/>
                </a:lnTo>
                <a:lnTo>
                  <a:pt x="2538" y="92"/>
                </a:lnTo>
                <a:lnTo>
                  <a:pt x="2538" y="90"/>
                </a:lnTo>
                <a:lnTo>
                  <a:pt x="2538" y="90"/>
                </a:lnTo>
                <a:lnTo>
                  <a:pt x="2530" y="86"/>
                </a:lnTo>
                <a:lnTo>
                  <a:pt x="2530" y="86"/>
                </a:lnTo>
                <a:lnTo>
                  <a:pt x="2522" y="82"/>
                </a:lnTo>
                <a:lnTo>
                  <a:pt x="2512" y="82"/>
                </a:lnTo>
                <a:lnTo>
                  <a:pt x="2512" y="82"/>
                </a:lnTo>
                <a:lnTo>
                  <a:pt x="2502" y="82"/>
                </a:lnTo>
                <a:lnTo>
                  <a:pt x="2502" y="82"/>
                </a:lnTo>
                <a:lnTo>
                  <a:pt x="2476" y="76"/>
                </a:lnTo>
                <a:lnTo>
                  <a:pt x="2476" y="76"/>
                </a:lnTo>
                <a:lnTo>
                  <a:pt x="2466" y="66"/>
                </a:lnTo>
                <a:lnTo>
                  <a:pt x="2466" y="66"/>
                </a:lnTo>
                <a:lnTo>
                  <a:pt x="2450" y="64"/>
                </a:lnTo>
                <a:lnTo>
                  <a:pt x="2450" y="64"/>
                </a:lnTo>
                <a:lnTo>
                  <a:pt x="2438" y="66"/>
                </a:lnTo>
                <a:lnTo>
                  <a:pt x="2438" y="66"/>
                </a:lnTo>
                <a:lnTo>
                  <a:pt x="2422" y="70"/>
                </a:lnTo>
                <a:lnTo>
                  <a:pt x="2422" y="70"/>
                </a:lnTo>
                <a:lnTo>
                  <a:pt x="2418" y="72"/>
                </a:lnTo>
                <a:lnTo>
                  <a:pt x="2414" y="72"/>
                </a:lnTo>
                <a:lnTo>
                  <a:pt x="2404" y="72"/>
                </a:lnTo>
                <a:lnTo>
                  <a:pt x="2404" y="72"/>
                </a:lnTo>
                <a:lnTo>
                  <a:pt x="2406" y="68"/>
                </a:lnTo>
                <a:lnTo>
                  <a:pt x="2410" y="64"/>
                </a:lnTo>
                <a:lnTo>
                  <a:pt x="2422" y="58"/>
                </a:lnTo>
                <a:lnTo>
                  <a:pt x="2422" y="58"/>
                </a:lnTo>
                <a:lnTo>
                  <a:pt x="2414" y="60"/>
                </a:lnTo>
                <a:lnTo>
                  <a:pt x="2406" y="60"/>
                </a:lnTo>
                <a:lnTo>
                  <a:pt x="2398" y="58"/>
                </a:lnTo>
                <a:lnTo>
                  <a:pt x="2390" y="54"/>
                </a:lnTo>
                <a:lnTo>
                  <a:pt x="2390" y="54"/>
                </a:lnTo>
                <a:lnTo>
                  <a:pt x="2404" y="44"/>
                </a:lnTo>
                <a:lnTo>
                  <a:pt x="2404" y="44"/>
                </a:lnTo>
                <a:lnTo>
                  <a:pt x="2384" y="42"/>
                </a:lnTo>
                <a:lnTo>
                  <a:pt x="2376" y="42"/>
                </a:lnTo>
                <a:lnTo>
                  <a:pt x="2366" y="44"/>
                </a:lnTo>
                <a:lnTo>
                  <a:pt x="2366" y="44"/>
                </a:lnTo>
                <a:lnTo>
                  <a:pt x="2366" y="46"/>
                </a:lnTo>
                <a:lnTo>
                  <a:pt x="2366" y="46"/>
                </a:lnTo>
                <a:lnTo>
                  <a:pt x="2364" y="52"/>
                </a:lnTo>
                <a:lnTo>
                  <a:pt x="2360" y="56"/>
                </a:lnTo>
                <a:lnTo>
                  <a:pt x="2354" y="58"/>
                </a:lnTo>
                <a:lnTo>
                  <a:pt x="2344" y="58"/>
                </a:lnTo>
                <a:lnTo>
                  <a:pt x="2344" y="58"/>
                </a:lnTo>
                <a:lnTo>
                  <a:pt x="2336" y="58"/>
                </a:lnTo>
                <a:lnTo>
                  <a:pt x="2336" y="58"/>
                </a:lnTo>
                <a:lnTo>
                  <a:pt x="2326" y="56"/>
                </a:lnTo>
                <a:lnTo>
                  <a:pt x="2316" y="56"/>
                </a:lnTo>
                <a:lnTo>
                  <a:pt x="2316" y="56"/>
                </a:lnTo>
                <a:lnTo>
                  <a:pt x="2306" y="54"/>
                </a:lnTo>
                <a:lnTo>
                  <a:pt x="2296" y="56"/>
                </a:lnTo>
                <a:lnTo>
                  <a:pt x="2296" y="56"/>
                </a:lnTo>
                <a:lnTo>
                  <a:pt x="2284" y="58"/>
                </a:lnTo>
                <a:lnTo>
                  <a:pt x="2278" y="58"/>
                </a:lnTo>
                <a:lnTo>
                  <a:pt x="2272" y="56"/>
                </a:lnTo>
                <a:lnTo>
                  <a:pt x="2272" y="56"/>
                </a:lnTo>
                <a:lnTo>
                  <a:pt x="2270" y="54"/>
                </a:lnTo>
                <a:lnTo>
                  <a:pt x="2270" y="54"/>
                </a:lnTo>
                <a:lnTo>
                  <a:pt x="2250" y="60"/>
                </a:lnTo>
                <a:lnTo>
                  <a:pt x="2250" y="60"/>
                </a:lnTo>
                <a:lnTo>
                  <a:pt x="2250" y="56"/>
                </a:lnTo>
                <a:lnTo>
                  <a:pt x="2250" y="56"/>
                </a:lnTo>
                <a:lnTo>
                  <a:pt x="2226" y="54"/>
                </a:lnTo>
                <a:lnTo>
                  <a:pt x="2226" y="54"/>
                </a:lnTo>
                <a:lnTo>
                  <a:pt x="2202" y="52"/>
                </a:lnTo>
                <a:lnTo>
                  <a:pt x="2202" y="52"/>
                </a:lnTo>
                <a:lnTo>
                  <a:pt x="2210" y="44"/>
                </a:lnTo>
                <a:lnTo>
                  <a:pt x="2210" y="44"/>
                </a:lnTo>
                <a:lnTo>
                  <a:pt x="2212" y="40"/>
                </a:lnTo>
                <a:lnTo>
                  <a:pt x="2212" y="38"/>
                </a:lnTo>
                <a:lnTo>
                  <a:pt x="2208" y="36"/>
                </a:lnTo>
                <a:lnTo>
                  <a:pt x="2204" y="34"/>
                </a:lnTo>
                <a:lnTo>
                  <a:pt x="2204" y="34"/>
                </a:lnTo>
                <a:lnTo>
                  <a:pt x="2188" y="34"/>
                </a:lnTo>
                <a:lnTo>
                  <a:pt x="2180" y="34"/>
                </a:lnTo>
                <a:lnTo>
                  <a:pt x="2174" y="36"/>
                </a:lnTo>
                <a:lnTo>
                  <a:pt x="2174" y="36"/>
                </a:lnTo>
                <a:lnTo>
                  <a:pt x="2160" y="40"/>
                </a:lnTo>
                <a:lnTo>
                  <a:pt x="2154" y="42"/>
                </a:lnTo>
                <a:lnTo>
                  <a:pt x="2152" y="48"/>
                </a:lnTo>
                <a:lnTo>
                  <a:pt x="2152" y="48"/>
                </a:lnTo>
                <a:lnTo>
                  <a:pt x="2150" y="50"/>
                </a:lnTo>
                <a:lnTo>
                  <a:pt x="2146" y="52"/>
                </a:lnTo>
                <a:lnTo>
                  <a:pt x="2146" y="52"/>
                </a:lnTo>
                <a:lnTo>
                  <a:pt x="2138" y="54"/>
                </a:lnTo>
                <a:lnTo>
                  <a:pt x="2138" y="54"/>
                </a:lnTo>
                <a:lnTo>
                  <a:pt x="2140" y="60"/>
                </a:lnTo>
                <a:lnTo>
                  <a:pt x="2140" y="60"/>
                </a:lnTo>
                <a:lnTo>
                  <a:pt x="2114" y="62"/>
                </a:lnTo>
                <a:lnTo>
                  <a:pt x="2114" y="62"/>
                </a:lnTo>
                <a:lnTo>
                  <a:pt x="2112" y="58"/>
                </a:lnTo>
                <a:lnTo>
                  <a:pt x="2112" y="58"/>
                </a:lnTo>
                <a:lnTo>
                  <a:pt x="2100" y="60"/>
                </a:lnTo>
                <a:lnTo>
                  <a:pt x="2086" y="60"/>
                </a:lnTo>
                <a:lnTo>
                  <a:pt x="2086" y="60"/>
                </a:lnTo>
                <a:lnTo>
                  <a:pt x="2068" y="60"/>
                </a:lnTo>
                <a:lnTo>
                  <a:pt x="2052" y="60"/>
                </a:lnTo>
                <a:lnTo>
                  <a:pt x="2052" y="60"/>
                </a:lnTo>
                <a:lnTo>
                  <a:pt x="2050" y="62"/>
                </a:lnTo>
                <a:lnTo>
                  <a:pt x="2050" y="62"/>
                </a:lnTo>
                <a:lnTo>
                  <a:pt x="2032" y="64"/>
                </a:lnTo>
                <a:lnTo>
                  <a:pt x="2014" y="66"/>
                </a:lnTo>
                <a:lnTo>
                  <a:pt x="2014" y="66"/>
                </a:lnTo>
                <a:lnTo>
                  <a:pt x="2002" y="66"/>
                </a:lnTo>
                <a:lnTo>
                  <a:pt x="2002" y="66"/>
                </a:lnTo>
                <a:lnTo>
                  <a:pt x="1986" y="70"/>
                </a:lnTo>
                <a:lnTo>
                  <a:pt x="1972" y="70"/>
                </a:lnTo>
                <a:lnTo>
                  <a:pt x="1972" y="70"/>
                </a:lnTo>
                <a:lnTo>
                  <a:pt x="1964" y="70"/>
                </a:lnTo>
                <a:lnTo>
                  <a:pt x="1964" y="70"/>
                </a:lnTo>
                <a:lnTo>
                  <a:pt x="1952" y="74"/>
                </a:lnTo>
                <a:lnTo>
                  <a:pt x="1938" y="74"/>
                </a:lnTo>
                <a:lnTo>
                  <a:pt x="1938" y="74"/>
                </a:lnTo>
                <a:lnTo>
                  <a:pt x="1934" y="76"/>
                </a:lnTo>
                <a:lnTo>
                  <a:pt x="1932" y="78"/>
                </a:lnTo>
                <a:lnTo>
                  <a:pt x="1932" y="78"/>
                </a:lnTo>
                <a:lnTo>
                  <a:pt x="1930" y="80"/>
                </a:lnTo>
                <a:lnTo>
                  <a:pt x="1928" y="82"/>
                </a:lnTo>
                <a:lnTo>
                  <a:pt x="1920" y="80"/>
                </a:lnTo>
                <a:lnTo>
                  <a:pt x="1920" y="80"/>
                </a:lnTo>
                <a:lnTo>
                  <a:pt x="1908" y="78"/>
                </a:lnTo>
                <a:lnTo>
                  <a:pt x="1900" y="80"/>
                </a:lnTo>
                <a:lnTo>
                  <a:pt x="1894" y="82"/>
                </a:lnTo>
                <a:lnTo>
                  <a:pt x="1894" y="82"/>
                </a:lnTo>
                <a:lnTo>
                  <a:pt x="1888" y="86"/>
                </a:lnTo>
                <a:lnTo>
                  <a:pt x="1880" y="88"/>
                </a:lnTo>
                <a:lnTo>
                  <a:pt x="1880" y="88"/>
                </a:lnTo>
                <a:lnTo>
                  <a:pt x="1870" y="90"/>
                </a:lnTo>
                <a:lnTo>
                  <a:pt x="1870" y="90"/>
                </a:lnTo>
                <a:lnTo>
                  <a:pt x="1862" y="86"/>
                </a:lnTo>
                <a:lnTo>
                  <a:pt x="1858" y="86"/>
                </a:lnTo>
                <a:lnTo>
                  <a:pt x="1854" y="86"/>
                </a:lnTo>
                <a:lnTo>
                  <a:pt x="1854" y="86"/>
                </a:lnTo>
                <a:lnTo>
                  <a:pt x="1844" y="90"/>
                </a:lnTo>
                <a:lnTo>
                  <a:pt x="1844" y="90"/>
                </a:lnTo>
                <a:lnTo>
                  <a:pt x="1850" y="96"/>
                </a:lnTo>
                <a:lnTo>
                  <a:pt x="1850" y="96"/>
                </a:lnTo>
                <a:lnTo>
                  <a:pt x="1846" y="98"/>
                </a:lnTo>
                <a:lnTo>
                  <a:pt x="1842" y="98"/>
                </a:lnTo>
                <a:lnTo>
                  <a:pt x="1840" y="98"/>
                </a:lnTo>
                <a:lnTo>
                  <a:pt x="1836" y="98"/>
                </a:lnTo>
                <a:lnTo>
                  <a:pt x="1836" y="98"/>
                </a:lnTo>
                <a:lnTo>
                  <a:pt x="1832" y="98"/>
                </a:lnTo>
                <a:lnTo>
                  <a:pt x="1830" y="96"/>
                </a:lnTo>
                <a:lnTo>
                  <a:pt x="1826" y="92"/>
                </a:lnTo>
                <a:lnTo>
                  <a:pt x="1826" y="92"/>
                </a:lnTo>
                <a:lnTo>
                  <a:pt x="1818" y="96"/>
                </a:lnTo>
                <a:lnTo>
                  <a:pt x="1808" y="98"/>
                </a:lnTo>
                <a:lnTo>
                  <a:pt x="1800" y="100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92" y="104"/>
                </a:lnTo>
                <a:lnTo>
                  <a:pt x="1774" y="106"/>
                </a:lnTo>
                <a:lnTo>
                  <a:pt x="1764" y="106"/>
                </a:lnTo>
                <a:lnTo>
                  <a:pt x="1756" y="104"/>
                </a:lnTo>
                <a:lnTo>
                  <a:pt x="1756" y="104"/>
                </a:lnTo>
                <a:lnTo>
                  <a:pt x="1744" y="100"/>
                </a:lnTo>
                <a:lnTo>
                  <a:pt x="1730" y="96"/>
                </a:lnTo>
                <a:lnTo>
                  <a:pt x="1730" y="96"/>
                </a:lnTo>
                <a:lnTo>
                  <a:pt x="1724" y="94"/>
                </a:lnTo>
                <a:lnTo>
                  <a:pt x="1724" y="94"/>
                </a:lnTo>
                <a:lnTo>
                  <a:pt x="1712" y="88"/>
                </a:lnTo>
                <a:lnTo>
                  <a:pt x="1712" y="88"/>
                </a:lnTo>
                <a:lnTo>
                  <a:pt x="1706" y="88"/>
                </a:lnTo>
                <a:lnTo>
                  <a:pt x="1700" y="88"/>
                </a:lnTo>
                <a:lnTo>
                  <a:pt x="1700" y="88"/>
                </a:lnTo>
                <a:lnTo>
                  <a:pt x="1686" y="94"/>
                </a:lnTo>
                <a:lnTo>
                  <a:pt x="1686" y="94"/>
                </a:lnTo>
                <a:lnTo>
                  <a:pt x="1690" y="102"/>
                </a:lnTo>
                <a:lnTo>
                  <a:pt x="1690" y="102"/>
                </a:lnTo>
                <a:lnTo>
                  <a:pt x="1684" y="104"/>
                </a:lnTo>
                <a:lnTo>
                  <a:pt x="1678" y="106"/>
                </a:lnTo>
                <a:lnTo>
                  <a:pt x="1678" y="106"/>
                </a:lnTo>
                <a:lnTo>
                  <a:pt x="1664" y="110"/>
                </a:lnTo>
                <a:lnTo>
                  <a:pt x="1650" y="114"/>
                </a:lnTo>
                <a:lnTo>
                  <a:pt x="1636" y="118"/>
                </a:lnTo>
                <a:lnTo>
                  <a:pt x="1622" y="120"/>
                </a:lnTo>
                <a:lnTo>
                  <a:pt x="1622" y="120"/>
                </a:lnTo>
                <a:lnTo>
                  <a:pt x="1614" y="122"/>
                </a:lnTo>
                <a:lnTo>
                  <a:pt x="1614" y="122"/>
                </a:lnTo>
                <a:lnTo>
                  <a:pt x="1600" y="128"/>
                </a:lnTo>
                <a:lnTo>
                  <a:pt x="1600" y="128"/>
                </a:lnTo>
                <a:lnTo>
                  <a:pt x="1598" y="132"/>
                </a:lnTo>
                <a:lnTo>
                  <a:pt x="1596" y="134"/>
                </a:lnTo>
                <a:lnTo>
                  <a:pt x="1588" y="134"/>
                </a:lnTo>
                <a:lnTo>
                  <a:pt x="1588" y="134"/>
                </a:lnTo>
                <a:lnTo>
                  <a:pt x="1582" y="134"/>
                </a:lnTo>
                <a:lnTo>
                  <a:pt x="1582" y="134"/>
                </a:lnTo>
                <a:lnTo>
                  <a:pt x="1576" y="136"/>
                </a:lnTo>
                <a:lnTo>
                  <a:pt x="1570" y="138"/>
                </a:lnTo>
                <a:lnTo>
                  <a:pt x="1570" y="138"/>
                </a:lnTo>
                <a:lnTo>
                  <a:pt x="1562" y="136"/>
                </a:lnTo>
                <a:lnTo>
                  <a:pt x="1558" y="130"/>
                </a:lnTo>
                <a:lnTo>
                  <a:pt x="1558" y="130"/>
                </a:lnTo>
                <a:lnTo>
                  <a:pt x="1554" y="130"/>
                </a:lnTo>
                <a:lnTo>
                  <a:pt x="1554" y="130"/>
                </a:lnTo>
                <a:lnTo>
                  <a:pt x="1556" y="138"/>
                </a:lnTo>
                <a:lnTo>
                  <a:pt x="1556" y="138"/>
                </a:lnTo>
                <a:lnTo>
                  <a:pt x="1546" y="140"/>
                </a:lnTo>
                <a:lnTo>
                  <a:pt x="1538" y="144"/>
                </a:lnTo>
                <a:lnTo>
                  <a:pt x="1538" y="144"/>
                </a:lnTo>
                <a:lnTo>
                  <a:pt x="1534" y="148"/>
                </a:lnTo>
                <a:lnTo>
                  <a:pt x="1528" y="150"/>
                </a:lnTo>
                <a:lnTo>
                  <a:pt x="1518" y="150"/>
                </a:lnTo>
                <a:lnTo>
                  <a:pt x="1518" y="150"/>
                </a:lnTo>
                <a:lnTo>
                  <a:pt x="1506" y="152"/>
                </a:lnTo>
                <a:lnTo>
                  <a:pt x="1500" y="150"/>
                </a:lnTo>
                <a:lnTo>
                  <a:pt x="1494" y="148"/>
                </a:lnTo>
                <a:lnTo>
                  <a:pt x="1494" y="148"/>
                </a:lnTo>
                <a:lnTo>
                  <a:pt x="1492" y="148"/>
                </a:lnTo>
                <a:lnTo>
                  <a:pt x="1492" y="148"/>
                </a:lnTo>
                <a:lnTo>
                  <a:pt x="1492" y="154"/>
                </a:lnTo>
                <a:lnTo>
                  <a:pt x="1492" y="154"/>
                </a:lnTo>
                <a:lnTo>
                  <a:pt x="1500" y="154"/>
                </a:lnTo>
                <a:lnTo>
                  <a:pt x="1506" y="154"/>
                </a:lnTo>
                <a:lnTo>
                  <a:pt x="1514" y="160"/>
                </a:lnTo>
                <a:lnTo>
                  <a:pt x="1514" y="160"/>
                </a:lnTo>
                <a:lnTo>
                  <a:pt x="1504" y="160"/>
                </a:lnTo>
                <a:lnTo>
                  <a:pt x="1496" y="160"/>
                </a:lnTo>
                <a:lnTo>
                  <a:pt x="1496" y="160"/>
                </a:lnTo>
                <a:lnTo>
                  <a:pt x="1486" y="158"/>
                </a:lnTo>
                <a:lnTo>
                  <a:pt x="1476" y="160"/>
                </a:lnTo>
                <a:lnTo>
                  <a:pt x="1476" y="160"/>
                </a:lnTo>
                <a:lnTo>
                  <a:pt x="1462" y="162"/>
                </a:lnTo>
                <a:lnTo>
                  <a:pt x="1456" y="162"/>
                </a:lnTo>
                <a:lnTo>
                  <a:pt x="1452" y="158"/>
                </a:lnTo>
                <a:lnTo>
                  <a:pt x="1452" y="158"/>
                </a:lnTo>
                <a:lnTo>
                  <a:pt x="1444" y="160"/>
                </a:lnTo>
                <a:lnTo>
                  <a:pt x="1438" y="160"/>
                </a:lnTo>
                <a:lnTo>
                  <a:pt x="1438" y="160"/>
                </a:lnTo>
                <a:lnTo>
                  <a:pt x="1430" y="160"/>
                </a:lnTo>
                <a:lnTo>
                  <a:pt x="1424" y="164"/>
                </a:lnTo>
                <a:lnTo>
                  <a:pt x="1424" y="164"/>
                </a:lnTo>
                <a:lnTo>
                  <a:pt x="1420" y="164"/>
                </a:lnTo>
                <a:lnTo>
                  <a:pt x="1420" y="164"/>
                </a:lnTo>
                <a:lnTo>
                  <a:pt x="1420" y="158"/>
                </a:lnTo>
                <a:lnTo>
                  <a:pt x="1420" y="158"/>
                </a:lnTo>
                <a:lnTo>
                  <a:pt x="1410" y="158"/>
                </a:lnTo>
                <a:lnTo>
                  <a:pt x="1410" y="158"/>
                </a:lnTo>
                <a:lnTo>
                  <a:pt x="1402" y="164"/>
                </a:lnTo>
                <a:lnTo>
                  <a:pt x="1394" y="168"/>
                </a:lnTo>
                <a:lnTo>
                  <a:pt x="1384" y="168"/>
                </a:lnTo>
                <a:lnTo>
                  <a:pt x="1372" y="168"/>
                </a:lnTo>
                <a:lnTo>
                  <a:pt x="1372" y="168"/>
                </a:lnTo>
                <a:lnTo>
                  <a:pt x="1368" y="166"/>
                </a:lnTo>
                <a:lnTo>
                  <a:pt x="1364" y="166"/>
                </a:lnTo>
                <a:lnTo>
                  <a:pt x="1360" y="166"/>
                </a:lnTo>
                <a:lnTo>
                  <a:pt x="1356" y="166"/>
                </a:lnTo>
                <a:lnTo>
                  <a:pt x="1356" y="166"/>
                </a:lnTo>
                <a:lnTo>
                  <a:pt x="1352" y="164"/>
                </a:lnTo>
                <a:lnTo>
                  <a:pt x="1348" y="166"/>
                </a:lnTo>
                <a:lnTo>
                  <a:pt x="1340" y="168"/>
                </a:lnTo>
                <a:lnTo>
                  <a:pt x="1340" y="168"/>
                </a:lnTo>
                <a:lnTo>
                  <a:pt x="1330" y="168"/>
                </a:lnTo>
                <a:lnTo>
                  <a:pt x="1330" y="168"/>
                </a:lnTo>
                <a:lnTo>
                  <a:pt x="1314" y="172"/>
                </a:lnTo>
                <a:lnTo>
                  <a:pt x="1314" y="172"/>
                </a:lnTo>
                <a:lnTo>
                  <a:pt x="1300" y="174"/>
                </a:lnTo>
                <a:lnTo>
                  <a:pt x="1294" y="174"/>
                </a:lnTo>
                <a:lnTo>
                  <a:pt x="1286" y="170"/>
                </a:lnTo>
                <a:lnTo>
                  <a:pt x="1286" y="170"/>
                </a:lnTo>
                <a:lnTo>
                  <a:pt x="1282" y="168"/>
                </a:lnTo>
                <a:lnTo>
                  <a:pt x="1282" y="168"/>
                </a:lnTo>
                <a:lnTo>
                  <a:pt x="1276" y="170"/>
                </a:lnTo>
                <a:lnTo>
                  <a:pt x="1270" y="170"/>
                </a:lnTo>
                <a:lnTo>
                  <a:pt x="1258" y="170"/>
                </a:lnTo>
                <a:lnTo>
                  <a:pt x="1258" y="170"/>
                </a:lnTo>
                <a:lnTo>
                  <a:pt x="1242" y="170"/>
                </a:lnTo>
                <a:lnTo>
                  <a:pt x="1242" y="170"/>
                </a:lnTo>
                <a:lnTo>
                  <a:pt x="1232" y="170"/>
                </a:lnTo>
                <a:lnTo>
                  <a:pt x="1232" y="170"/>
                </a:lnTo>
                <a:lnTo>
                  <a:pt x="1210" y="176"/>
                </a:lnTo>
                <a:lnTo>
                  <a:pt x="1210" y="176"/>
                </a:lnTo>
                <a:lnTo>
                  <a:pt x="1206" y="178"/>
                </a:lnTo>
                <a:lnTo>
                  <a:pt x="1198" y="180"/>
                </a:lnTo>
                <a:lnTo>
                  <a:pt x="1198" y="180"/>
                </a:lnTo>
                <a:lnTo>
                  <a:pt x="1186" y="182"/>
                </a:lnTo>
                <a:lnTo>
                  <a:pt x="1174" y="182"/>
                </a:lnTo>
                <a:lnTo>
                  <a:pt x="1174" y="182"/>
                </a:lnTo>
                <a:lnTo>
                  <a:pt x="1166" y="184"/>
                </a:lnTo>
                <a:lnTo>
                  <a:pt x="1154" y="184"/>
                </a:lnTo>
                <a:lnTo>
                  <a:pt x="1122" y="182"/>
                </a:lnTo>
                <a:lnTo>
                  <a:pt x="1090" y="180"/>
                </a:lnTo>
                <a:lnTo>
                  <a:pt x="1072" y="180"/>
                </a:lnTo>
                <a:lnTo>
                  <a:pt x="1072" y="180"/>
                </a:lnTo>
                <a:lnTo>
                  <a:pt x="1060" y="180"/>
                </a:lnTo>
                <a:lnTo>
                  <a:pt x="1054" y="182"/>
                </a:lnTo>
                <a:lnTo>
                  <a:pt x="1050" y="184"/>
                </a:lnTo>
                <a:lnTo>
                  <a:pt x="1050" y="184"/>
                </a:lnTo>
                <a:lnTo>
                  <a:pt x="1044" y="186"/>
                </a:lnTo>
                <a:lnTo>
                  <a:pt x="1044" y="186"/>
                </a:lnTo>
                <a:lnTo>
                  <a:pt x="1036" y="186"/>
                </a:lnTo>
                <a:lnTo>
                  <a:pt x="1028" y="188"/>
                </a:lnTo>
                <a:lnTo>
                  <a:pt x="1028" y="188"/>
                </a:lnTo>
                <a:lnTo>
                  <a:pt x="1018" y="192"/>
                </a:lnTo>
                <a:lnTo>
                  <a:pt x="1012" y="194"/>
                </a:lnTo>
                <a:lnTo>
                  <a:pt x="1006" y="194"/>
                </a:lnTo>
                <a:lnTo>
                  <a:pt x="1006" y="194"/>
                </a:lnTo>
                <a:lnTo>
                  <a:pt x="998" y="196"/>
                </a:lnTo>
                <a:lnTo>
                  <a:pt x="990" y="198"/>
                </a:lnTo>
                <a:lnTo>
                  <a:pt x="984" y="202"/>
                </a:lnTo>
                <a:lnTo>
                  <a:pt x="980" y="206"/>
                </a:lnTo>
                <a:lnTo>
                  <a:pt x="980" y="206"/>
                </a:lnTo>
                <a:lnTo>
                  <a:pt x="964" y="210"/>
                </a:lnTo>
                <a:lnTo>
                  <a:pt x="964" y="210"/>
                </a:lnTo>
                <a:lnTo>
                  <a:pt x="946" y="216"/>
                </a:lnTo>
                <a:lnTo>
                  <a:pt x="946" y="216"/>
                </a:lnTo>
                <a:lnTo>
                  <a:pt x="946" y="220"/>
                </a:lnTo>
                <a:lnTo>
                  <a:pt x="944" y="222"/>
                </a:lnTo>
                <a:lnTo>
                  <a:pt x="940" y="224"/>
                </a:lnTo>
                <a:lnTo>
                  <a:pt x="926" y="224"/>
                </a:lnTo>
                <a:lnTo>
                  <a:pt x="926" y="224"/>
                </a:lnTo>
                <a:lnTo>
                  <a:pt x="930" y="228"/>
                </a:lnTo>
                <a:lnTo>
                  <a:pt x="930" y="228"/>
                </a:lnTo>
                <a:lnTo>
                  <a:pt x="926" y="240"/>
                </a:lnTo>
                <a:lnTo>
                  <a:pt x="926" y="240"/>
                </a:lnTo>
                <a:lnTo>
                  <a:pt x="916" y="242"/>
                </a:lnTo>
                <a:lnTo>
                  <a:pt x="908" y="248"/>
                </a:lnTo>
                <a:lnTo>
                  <a:pt x="908" y="248"/>
                </a:lnTo>
                <a:lnTo>
                  <a:pt x="912" y="250"/>
                </a:lnTo>
                <a:lnTo>
                  <a:pt x="912" y="250"/>
                </a:lnTo>
                <a:lnTo>
                  <a:pt x="906" y="254"/>
                </a:lnTo>
                <a:lnTo>
                  <a:pt x="906" y="254"/>
                </a:lnTo>
                <a:lnTo>
                  <a:pt x="912" y="264"/>
                </a:lnTo>
                <a:lnTo>
                  <a:pt x="912" y="264"/>
                </a:lnTo>
                <a:lnTo>
                  <a:pt x="914" y="266"/>
                </a:lnTo>
                <a:lnTo>
                  <a:pt x="916" y="270"/>
                </a:lnTo>
                <a:lnTo>
                  <a:pt x="916" y="270"/>
                </a:lnTo>
                <a:lnTo>
                  <a:pt x="914" y="274"/>
                </a:lnTo>
                <a:lnTo>
                  <a:pt x="912" y="276"/>
                </a:lnTo>
                <a:lnTo>
                  <a:pt x="906" y="282"/>
                </a:lnTo>
                <a:lnTo>
                  <a:pt x="906" y="282"/>
                </a:lnTo>
                <a:lnTo>
                  <a:pt x="904" y="284"/>
                </a:lnTo>
                <a:lnTo>
                  <a:pt x="904" y="284"/>
                </a:lnTo>
                <a:lnTo>
                  <a:pt x="906" y="288"/>
                </a:lnTo>
                <a:lnTo>
                  <a:pt x="904" y="290"/>
                </a:lnTo>
                <a:lnTo>
                  <a:pt x="898" y="292"/>
                </a:lnTo>
                <a:lnTo>
                  <a:pt x="898" y="292"/>
                </a:lnTo>
                <a:lnTo>
                  <a:pt x="896" y="290"/>
                </a:lnTo>
                <a:lnTo>
                  <a:pt x="896" y="290"/>
                </a:lnTo>
                <a:lnTo>
                  <a:pt x="896" y="288"/>
                </a:lnTo>
                <a:lnTo>
                  <a:pt x="896" y="288"/>
                </a:lnTo>
                <a:lnTo>
                  <a:pt x="894" y="288"/>
                </a:lnTo>
                <a:lnTo>
                  <a:pt x="894" y="288"/>
                </a:lnTo>
                <a:lnTo>
                  <a:pt x="892" y="288"/>
                </a:lnTo>
                <a:lnTo>
                  <a:pt x="892" y="288"/>
                </a:lnTo>
                <a:lnTo>
                  <a:pt x="888" y="288"/>
                </a:lnTo>
                <a:lnTo>
                  <a:pt x="888" y="288"/>
                </a:lnTo>
                <a:lnTo>
                  <a:pt x="886" y="286"/>
                </a:lnTo>
                <a:lnTo>
                  <a:pt x="886" y="286"/>
                </a:lnTo>
                <a:lnTo>
                  <a:pt x="890" y="278"/>
                </a:lnTo>
                <a:lnTo>
                  <a:pt x="890" y="278"/>
                </a:lnTo>
                <a:lnTo>
                  <a:pt x="884" y="278"/>
                </a:lnTo>
                <a:lnTo>
                  <a:pt x="884" y="278"/>
                </a:lnTo>
                <a:lnTo>
                  <a:pt x="880" y="282"/>
                </a:lnTo>
                <a:lnTo>
                  <a:pt x="876" y="284"/>
                </a:lnTo>
                <a:lnTo>
                  <a:pt x="868" y="282"/>
                </a:lnTo>
                <a:lnTo>
                  <a:pt x="868" y="282"/>
                </a:lnTo>
                <a:lnTo>
                  <a:pt x="860" y="284"/>
                </a:lnTo>
                <a:lnTo>
                  <a:pt x="854" y="286"/>
                </a:lnTo>
                <a:lnTo>
                  <a:pt x="854" y="286"/>
                </a:lnTo>
                <a:lnTo>
                  <a:pt x="878" y="292"/>
                </a:lnTo>
                <a:lnTo>
                  <a:pt x="878" y="292"/>
                </a:lnTo>
                <a:lnTo>
                  <a:pt x="876" y="296"/>
                </a:lnTo>
                <a:lnTo>
                  <a:pt x="876" y="296"/>
                </a:lnTo>
                <a:lnTo>
                  <a:pt x="874" y="298"/>
                </a:lnTo>
                <a:lnTo>
                  <a:pt x="874" y="298"/>
                </a:lnTo>
                <a:lnTo>
                  <a:pt x="884" y="296"/>
                </a:lnTo>
                <a:lnTo>
                  <a:pt x="884" y="296"/>
                </a:lnTo>
                <a:lnTo>
                  <a:pt x="888" y="296"/>
                </a:lnTo>
                <a:lnTo>
                  <a:pt x="888" y="296"/>
                </a:lnTo>
                <a:lnTo>
                  <a:pt x="884" y="300"/>
                </a:lnTo>
                <a:lnTo>
                  <a:pt x="884" y="302"/>
                </a:lnTo>
                <a:lnTo>
                  <a:pt x="884" y="304"/>
                </a:lnTo>
                <a:lnTo>
                  <a:pt x="884" y="304"/>
                </a:lnTo>
                <a:lnTo>
                  <a:pt x="882" y="306"/>
                </a:lnTo>
                <a:lnTo>
                  <a:pt x="882" y="306"/>
                </a:lnTo>
                <a:lnTo>
                  <a:pt x="876" y="306"/>
                </a:lnTo>
                <a:lnTo>
                  <a:pt x="868" y="302"/>
                </a:lnTo>
                <a:lnTo>
                  <a:pt x="868" y="302"/>
                </a:lnTo>
                <a:lnTo>
                  <a:pt x="854" y="294"/>
                </a:lnTo>
                <a:lnTo>
                  <a:pt x="854" y="294"/>
                </a:lnTo>
                <a:lnTo>
                  <a:pt x="848" y="298"/>
                </a:lnTo>
                <a:lnTo>
                  <a:pt x="840" y="300"/>
                </a:lnTo>
                <a:lnTo>
                  <a:pt x="832" y="300"/>
                </a:lnTo>
                <a:lnTo>
                  <a:pt x="828" y="300"/>
                </a:lnTo>
                <a:lnTo>
                  <a:pt x="828" y="292"/>
                </a:lnTo>
                <a:lnTo>
                  <a:pt x="828" y="292"/>
                </a:lnTo>
                <a:lnTo>
                  <a:pt x="816" y="300"/>
                </a:lnTo>
                <a:lnTo>
                  <a:pt x="804" y="304"/>
                </a:lnTo>
                <a:lnTo>
                  <a:pt x="790" y="306"/>
                </a:lnTo>
                <a:lnTo>
                  <a:pt x="774" y="304"/>
                </a:lnTo>
                <a:lnTo>
                  <a:pt x="774" y="304"/>
                </a:lnTo>
                <a:lnTo>
                  <a:pt x="772" y="308"/>
                </a:lnTo>
                <a:lnTo>
                  <a:pt x="770" y="310"/>
                </a:lnTo>
                <a:lnTo>
                  <a:pt x="760" y="310"/>
                </a:lnTo>
                <a:lnTo>
                  <a:pt x="760" y="310"/>
                </a:lnTo>
                <a:lnTo>
                  <a:pt x="754" y="310"/>
                </a:lnTo>
                <a:lnTo>
                  <a:pt x="754" y="310"/>
                </a:lnTo>
                <a:lnTo>
                  <a:pt x="748" y="300"/>
                </a:lnTo>
                <a:lnTo>
                  <a:pt x="748" y="300"/>
                </a:lnTo>
                <a:lnTo>
                  <a:pt x="740" y="306"/>
                </a:lnTo>
                <a:lnTo>
                  <a:pt x="740" y="310"/>
                </a:lnTo>
                <a:lnTo>
                  <a:pt x="740" y="310"/>
                </a:lnTo>
                <a:lnTo>
                  <a:pt x="736" y="310"/>
                </a:lnTo>
                <a:lnTo>
                  <a:pt x="736" y="310"/>
                </a:lnTo>
                <a:lnTo>
                  <a:pt x="734" y="308"/>
                </a:lnTo>
                <a:lnTo>
                  <a:pt x="734" y="308"/>
                </a:lnTo>
                <a:lnTo>
                  <a:pt x="730" y="304"/>
                </a:lnTo>
                <a:lnTo>
                  <a:pt x="722" y="304"/>
                </a:lnTo>
                <a:lnTo>
                  <a:pt x="722" y="304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30" y="310"/>
                </a:lnTo>
                <a:lnTo>
                  <a:pt x="724" y="312"/>
                </a:lnTo>
                <a:lnTo>
                  <a:pt x="724" y="312"/>
                </a:lnTo>
                <a:lnTo>
                  <a:pt x="720" y="314"/>
                </a:lnTo>
                <a:lnTo>
                  <a:pt x="714" y="316"/>
                </a:lnTo>
                <a:lnTo>
                  <a:pt x="708" y="316"/>
                </a:lnTo>
                <a:lnTo>
                  <a:pt x="704" y="320"/>
                </a:lnTo>
                <a:lnTo>
                  <a:pt x="704" y="320"/>
                </a:lnTo>
                <a:lnTo>
                  <a:pt x="702" y="320"/>
                </a:lnTo>
                <a:lnTo>
                  <a:pt x="702" y="320"/>
                </a:lnTo>
                <a:lnTo>
                  <a:pt x="700" y="320"/>
                </a:lnTo>
                <a:lnTo>
                  <a:pt x="702" y="320"/>
                </a:lnTo>
                <a:lnTo>
                  <a:pt x="702" y="320"/>
                </a:lnTo>
                <a:lnTo>
                  <a:pt x="696" y="320"/>
                </a:lnTo>
                <a:lnTo>
                  <a:pt x="696" y="320"/>
                </a:lnTo>
                <a:lnTo>
                  <a:pt x="706" y="322"/>
                </a:lnTo>
                <a:lnTo>
                  <a:pt x="716" y="322"/>
                </a:lnTo>
                <a:lnTo>
                  <a:pt x="716" y="322"/>
                </a:lnTo>
                <a:lnTo>
                  <a:pt x="726" y="324"/>
                </a:lnTo>
                <a:lnTo>
                  <a:pt x="726" y="324"/>
                </a:lnTo>
                <a:lnTo>
                  <a:pt x="730" y="324"/>
                </a:lnTo>
                <a:lnTo>
                  <a:pt x="730" y="324"/>
                </a:lnTo>
                <a:lnTo>
                  <a:pt x="740" y="326"/>
                </a:lnTo>
                <a:lnTo>
                  <a:pt x="740" y="326"/>
                </a:lnTo>
                <a:lnTo>
                  <a:pt x="738" y="328"/>
                </a:lnTo>
                <a:lnTo>
                  <a:pt x="734" y="330"/>
                </a:lnTo>
                <a:lnTo>
                  <a:pt x="734" y="330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2" y="332"/>
                </a:lnTo>
                <a:lnTo>
                  <a:pt x="734" y="330"/>
                </a:lnTo>
                <a:lnTo>
                  <a:pt x="734" y="330"/>
                </a:lnTo>
                <a:lnTo>
                  <a:pt x="730" y="334"/>
                </a:lnTo>
                <a:lnTo>
                  <a:pt x="730" y="336"/>
                </a:lnTo>
                <a:lnTo>
                  <a:pt x="732" y="338"/>
                </a:lnTo>
                <a:lnTo>
                  <a:pt x="732" y="338"/>
                </a:lnTo>
                <a:lnTo>
                  <a:pt x="738" y="340"/>
                </a:lnTo>
                <a:lnTo>
                  <a:pt x="742" y="344"/>
                </a:lnTo>
                <a:lnTo>
                  <a:pt x="742" y="348"/>
                </a:lnTo>
                <a:lnTo>
                  <a:pt x="744" y="352"/>
                </a:lnTo>
                <a:lnTo>
                  <a:pt x="744" y="352"/>
                </a:lnTo>
                <a:lnTo>
                  <a:pt x="734" y="352"/>
                </a:lnTo>
                <a:lnTo>
                  <a:pt x="726" y="354"/>
                </a:lnTo>
                <a:lnTo>
                  <a:pt x="726" y="354"/>
                </a:lnTo>
                <a:lnTo>
                  <a:pt x="722" y="354"/>
                </a:lnTo>
                <a:lnTo>
                  <a:pt x="716" y="354"/>
                </a:lnTo>
                <a:lnTo>
                  <a:pt x="708" y="350"/>
                </a:lnTo>
                <a:lnTo>
                  <a:pt x="708" y="350"/>
                </a:lnTo>
                <a:lnTo>
                  <a:pt x="706" y="344"/>
                </a:lnTo>
                <a:lnTo>
                  <a:pt x="706" y="344"/>
                </a:lnTo>
                <a:lnTo>
                  <a:pt x="700" y="344"/>
                </a:lnTo>
                <a:lnTo>
                  <a:pt x="700" y="344"/>
                </a:lnTo>
                <a:lnTo>
                  <a:pt x="684" y="346"/>
                </a:lnTo>
                <a:lnTo>
                  <a:pt x="678" y="344"/>
                </a:lnTo>
                <a:lnTo>
                  <a:pt x="670" y="342"/>
                </a:lnTo>
                <a:lnTo>
                  <a:pt x="670" y="342"/>
                </a:lnTo>
                <a:lnTo>
                  <a:pt x="666" y="342"/>
                </a:lnTo>
                <a:lnTo>
                  <a:pt x="662" y="344"/>
                </a:lnTo>
                <a:lnTo>
                  <a:pt x="662" y="344"/>
                </a:lnTo>
                <a:lnTo>
                  <a:pt x="664" y="350"/>
                </a:lnTo>
                <a:lnTo>
                  <a:pt x="664" y="350"/>
                </a:lnTo>
                <a:lnTo>
                  <a:pt x="626" y="360"/>
                </a:lnTo>
                <a:lnTo>
                  <a:pt x="626" y="360"/>
                </a:lnTo>
                <a:lnTo>
                  <a:pt x="616" y="350"/>
                </a:lnTo>
                <a:lnTo>
                  <a:pt x="616" y="350"/>
                </a:lnTo>
                <a:lnTo>
                  <a:pt x="652" y="346"/>
                </a:lnTo>
                <a:lnTo>
                  <a:pt x="652" y="346"/>
                </a:lnTo>
                <a:lnTo>
                  <a:pt x="634" y="336"/>
                </a:lnTo>
                <a:lnTo>
                  <a:pt x="634" y="336"/>
                </a:lnTo>
                <a:lnTo>
                  <a:pt x="640" y="330"/>
                </a:lnTo>
                <a:lnTo>
                  <a:pt x="640" y="330"/>
                </a:lnTo>
                <a:lnTo>
                  <a:pt x="634" y="330"/>
                </a:lnTo>
                <a:lnTo>
                  <a:pt x="630" y="330"/>
                </a:lnTo>
                <a:lnTo>
                  <a:pt x="628" y="332"/>
                </a:lnTo>
                <a:lnTo>
                  <a:pt x="628" y="332"/>
                </a:lnTo>
                <a:lnTo>
                  <a:pt x="624" y="332"/>
                </a:lnTo>
                <a:lnTo>
                  <a:pt x="620" y="332"/>
                </a:lnTo>
                <a:lnTo>
                  <a:pt x="614" y="332"/>
                </a:lnTo>
                <a:lnTo>
                  <a:pt x="610" y="330"/>
                </a:lnTo>
                <a:lnTo>
                  <a:pt x="610" y="330"/>
                </a:lnTo>
                <a:lnTo>
                  <a:pt x="610" y="328"/>
                </a:lnTo>
                <a:lnTo>
                  <a:pt x="610" y="326"/>
                </a:lnTo>
                <a:lnTo>
                  <a:pt x="614" y="324"/>
                </a:lnTo>
                <a:lnTo>
                  <a:pt x="614" y="324"/>
                </a:lnTo>
                <a:lnTo>
                  <a:pt x="626" y="324"/>
                </a:lnTo>
                <a:lnTo>
                  <a:pt x="626" y="324"/>
                </a:lnTo>
                <a:lnTo>
                  <a:pt x="632" y="322"/>
                </a:lnTo>
                <a:lnTo>
                  <a:pt x="636" y="320"/>
                </a:lnTo>
                <a:lnTo>
                  <a:pt x="636" y="320"/>
                </a:lnTo>
                <a:lnTo>
                  <a:pt x="624" y="320"/>
                </a:lnTo>
                <a:lnTo>
                  <a:pt x="616" y="322"/>
                </a:lnTo>
                <a:lnTo>
                  <a:pt x="616" y="322"/>
                </a:lnTo>
                <a:lnTo>
                  <a:pt x="606" y="324"/>
                </a:lnTo>
                <a:lnTo>
                  <a:pt x="600" y="322"/>
                </a:lnTo>
                <a:lnTo>
                  <a:pt x="600" y="322"/>
                </a:lnTo>
                <a:lnTo>
                  <a:pt x="596" y="320"/>
                </a:lnTo>
                <a:lnTo>
                  <a:pt x="592" y="320"/>
                </a:lnTo>
                <a:lnTo>
                  <a:pt x="586" y="320"/>
                </a:lnTo>
                <a:lnTo>
                  <a:pt x="586" y="320"/>
                </a:lnTo>
                <a:lnTo>
                  <a:pt x="564" y="318"/>
                </a:lnTo>
                <a:lnTo>
                  <a:pt x="556" y="316"/>
                </a:lnTo>
                <a:lnTo>
                  <a:pt x="546" y="310"/>
                </a:lnTo>
                <a:lnTo>
                  <a:pt x="546" y="310"/>
                </a:lnTo>
                <a:lnTo>
                  <a:pt x="542" y="308"/>
                </a:lnTo>
                <a:lnTo>
                  <a:pt x="542" y="308"/>
                </a:lnTo>
                <a:lnTo>
                  <a:pt x="526" y="306"/>
                </a:lnTo>
                <a:lnTo>
                  <a:pt x="526" y="306"/>
                </a:lnTo>
                <a:lnTo>
                  <a:pt x="526" y="304"/>
                </a:lnTo>
                <a:lnTo>
                  <a:pt x="524" y="302"/>
                </a:lnTo>
                <a:lnTo>
                  <a:pt x="520" y="302"/>
                </a:lnTo>
                <a:lnTo>
                  <a:pt x="520" y="302"/>
                </a:lnTo>
                <a:lnTo>
                  <a:pt x="494" y="306"/>
                </a:lnTo>
                <a:lnTo>
                  <a:pt x="494" y="306"/>
                </a:lnTo>
                <a:lnTo>
                  <a:pt x="506" y="322"/>
                </a:lnTo>
                <a:lnTo>
                  <a:pt x="506" y="322"/>
                </a:lnTo>
                <a:lnTo>
                  <a:pt x="492" y="322"/>
                </a:lnTo>
                <a:lnTo>
                  <a:pt x="492" y="322"/>
                </a:lnTo>
                <a:lnTo>
                  <a:pt x="478" y="326"/>
                </a:lnTo>
                <a:lnTo>
                  <a:pt x="478" y="326"/>
                </a:lnTo>
                <a:lnTo>
                  <a:pt x="472" y="324"/>
                </a:lnTo>
                <a:lnTo>
                  <a:pt x="472" y="324"/>
                </a:lnTo>
                <a:lnTo>
                  <a:pt x="484" y="316"/>
                </a:lnTo>
                <a:lnTo>
                  <a:pt x="484" y="314"/>
                </a:lnTo>
                <a:lnTo>
                  <a:pt x="484" y="312"/>
                </a:lnTo>
                <a:lnTo>
                  <a:pt x="484" y="312"/>
                </a:lnTo>
                <a:lnTo>
                  <a:pt x="478" y="312"/>
                </a:lnTo>
                <a:lnTo>
                  <a:pt x="474" y="316"/>
                </a:lnTo>
                <a:lnTo>
                  <a:pt x="468" y="322"/>
                </a:lnTo>
                <a:lnTo>
                  <a:pt x="468" y="322"/>
                </a:lnTo>
                <a:lnTo>
                  <a:pt x="466" y="326"/>
                </a:lnTo>
                <a:lnTo>
                  <a:pt x="462" y="328"/>
                </a:lnTo>
                <a:lnTo>
                  <a:pt x="458" y="328"/>
                </a:lnTo>
                <a:lnTo>
                  <a:pt x="450" y="328"/>
                </a:lnTo>
                <a:lnTo>
                  <a:pt x="450" y="328"/>
                </a:lnTo>
                <a:lnTo>
                  <a:pt x="454" y="324"/>
                </a:lnTo>
                <a:lnTo>
                  <a:pt x="454" y="324"/>
                </a:lnTo>
                <a:lnTo>
                  <a:pt x="444" y="320"/>
                </a:lnTo>
                <a:lnTo>
                  <a:pt x="444" y="320"/>
                </a:lnTo>
                <a:lnTo>
                  <a:pt x="448" y="316"/>
                </a:lnTo>
                <a:lnTo>
                  <a:pt x="454" y="314"/>
                </a:lnTo>
                <a:lnTo>
                  <a:pt x="454" y="314"/>
                </a:lnTo>
                <a:lnTo>
                  <a:pt x="458" y="312"/>
                </a:lnTo>
                <a:lnTo>
                  <a:pt x="462" y="310"/>
                </a:lnTo>
                <a:lnTo>
                  <a:pt x="466" y="304"/>
                </a:lnTo>
                <a:lnTo>
                  <a:pt x="466" y="304"/>
                </a:lnTo>
                <a:lnTo>
                  <a:pt x="472" y="298"/>
                </a:lnTo>
                <a:lnTo>
                  <a:pt x="480" y="294"/>
                </a:lnTo>
                <a:lnTo>
                  <a:pt x="480" y="294"/>
                </a:lnTo>
                <a:lnTo>
                  <a:pt x="488" y="298"/>
                </a:lnTo>
                <a:lnTo>
                  <a:pt x="488" y="298"/>
                </a:lnTo>
                <a:lnTo>
                  <a:pt x="500" y="296"/>
                </a:lnTo>
                <a:lnTo>
                  <a:pt x="500" y="296"/>
                </a:lnTo>
                <a:lnTo>
                  <a:pt x="492" y="288"/>
                </a:lnTo>
                <a:lnTo>
                  <a:pt x="492" y="288"/>
                </a:lnTo>
                <a:lnTo>
                  <a:pt x="476" y="292"/>
                </a:lnTo>
                <a:lnTo>
                  <a:pt x="476" y="292"/>
                </a:lnTo>
                <a:lnTo>
                  <a:pt x="484" y="284"/>
                </a:lnTo>
                <a:lnTo>
                  <a:pt x="484" y="284"/>
                </a:lnTo>
                <a:lnTo>
                  <a:pt x="478" y="282"/>
                </a:lnTo>
                <a:lnTo>
                  <a:pt x="476" y="280"/>
                </a:lnTo>
                <a:lnTo>
                  <a:pt x="474" y="278"/>
                </a:lnTo>
                <a:lnTo>
                  <a:pt x="474" y="278"/>
                </a:lnTo>
                <a:lnTo>
                  <a:pt x="472" y="274"/>
                </a:lnTo>
                <a:lnTo>
                  <a:pt x="468" y="272"/>
                </a:lnTo>
                <a:lnTo>
                  <a:pt x="462" y="272"/>
                </a:lnTo>
                <a:lnTo>
                  <a:pt x="454" y="274"/>
                </a:lnTo>
                <a:lnTo>
                  <a:pt x="454" y="274"/>
                </a:lnTo>
                <a:lnTo>
                  <a:pt x="464" y="282"/>
                </a:lnTo>
                <a:lnTo>
                  <a:pt x="464" y="282"/>
                </a:lnTo>
                <a:lnTo>
                  <a:pt x="438" y="284"/>
                </a:lnTo>
                <a:lnTo>
                  <a:pt x="438" y="284"/>
                </a:lnTo>
                <a:lnTo>
                  <a:pt x="430" y="278"/>
                </a:lnTo>
                <a:lnTo>
                  <a:pt x="430" y="278"/>
                </a:lnTo>
                <a:lnTo>
                  <a:pt x="428" y="278"/>
                </a:lnTo>
                <a:lnTo>
                  <a:pt x="428" y="278"/>
                </a:lnTo>
                <a:lnTo>
                  <a:pt x="420" y="280"/>
                </a:lnTo>
                <a:lnTo>
                  <a:pt x="414" y="280"/>
                </a:lnTo>
                <a:lnTo>
                  <a:pt x="412" y="278"/>
                </a:lnTo>
                <a:lnTo>
                  <a:pt x="408" y="272"/>
                </a:lnTo>
                <a:lnTo>
                  <a:pt x="408" y="272"/>
                </a:lnTo>
                <a:lnTo>
                  <a:pt x="406" y="270"/>
                </a:lnTo>
                <a:lnTo>
                  <a:pt x="404" y="268"/>
                </a:lnTo>
                <a:lnTo>
                  <a:pt x="404" y="268"/>
                </a:lnTo>
                <a:lnTo>
                  <a:pt x="398" y="266"/>
                </a:lnTo>
                <a:lnTo>
                  <a:pt x="394" y="264"/>
                </a:lnTo>
                <a:lnTo>
                  <a:pt x="388" y="258"/>
                </a:lnTo>
                <a:lnTo>
                  <a:pt x="388" y="258"/>
                </a:lnTo>
                <a:lnTo>
                  <a:pt x="370" y="256"/>
                </a:lnTo>
                <a:lnTo>
                  <a:pt x="370" y="256"/>
                </a:lnTo>
                <a:lnTo>
                  <a:pt x="368" y="248"/>
                </a:lnTo>
                <a:lnTo>
                  <a:pt x="368" y="248"/>
                </a:lnTo>
                <a:lnTo>
                  <a:pt x="358" y="248"/>
                </a:lnTo>
                <a:lnTo>
                  <a:pt x="358" y="248"/>
                </a:lnTo>
                <a:lnTo>
                  <a:pt x="380" y="268"/>
                </a:lnTo>
                <a:lnTo>
                  <a:pt x="380" y="268"/>
                </a:lnTo>
                <a:lnTo>
                  <a:pt x="382" y="270"/>
                </a:lnTo>
                <a:lnTo>
                  <a:pt x="382" y="270"/>
                </a:lnTo>
                <a:lnTo>
                  <a:pt x="404" y="278"/>
                </a:lnTo>
                <a:lnTo>
                  <a:pt x="404" y="278"/>
                </a:lnTo>
                <a:lnTo>
                  <a:pt x="414" y="284"/>
                </a:lnTo>
                <a:lnTo>
                  <a:pt x="422" y="290"/>
                </a:lnTo>
                <a:lnTo>
                  <a:pt x="422" y="290"/>
                </a:lnTo>
                <a:lnTo>
                  <a:pt x="428" y="294"/>
                </a:lnTo>
                <a:lnTo>
                  <a:pt x="432" y="302"/>
                </a:lnTo>
                <a:lnTo>
                  <a:pt x="432" y="302"/>
                </a:lnTo>
                <a:lnTo>
                  <a:pt x="434" y="302"/>
                </a:lnTo>
                <a:lnTo>
                  <a:pt x="434" y="302"/>
                </a:lnTo>
                <a:lnTo>
                  <a:pt x="442" y="302"/>
                </a:lnTo>
                <a:lnTo>
                  <a:pt x="444" y="304"/>
                </a:lnTo>
                <a:lnTo>
                  <a:pt x="446" y="306"/>
                </a:lnTo>
                <a:lnTo>
                  <a:pt x="446" y="306"/>
                </a:lnTo>
                <a:lnTo>
                  <a:pt x="444" y="308"/>
                </a:lnTo>
                <a:lnTo>
                  <a:pt x="442" y="310"/>
                </a:lnTo>
                <a:lnTo>
                  <a:pt x="436" y="312"/>
                </a:lnTo>
                <a:lnTo>
                  <a:pt x="436" y="312"/>
                </a:lnTo>
                <a:lnTo>
                  <a:pt x="426" y="312"/>
                </a:lnTo>
                <a:lnTo>
                  <a:pt x="416" y="316"/>
                </a:lnTo>
                <a:lnTo>
                  <a:pt x="416" y="316"/>
                </a:lnTo>
                <a:lnTo>
                  <a:pt x="412" y="314"/>
                </a:lnTo>
                <a:lnTo>
                  <a:pt x="408" y="312"/>
                </a:lnTo>
                <a:lnTo>
                  <a:pt x="408" y="312"/>
                </a:lnTo>
                <a:lnTo>
                  <a:pt x="400" y="308"/>
                </a:lnTo>
                <a:lnTo>
                  <a:pt x="390" y="308"/>
                </a:lnTo>
                <a:lnTo>
                  <a:pt x="390" y="308"/>
                </a:lnTo>
                <a:lnTo>
                  <a:pt x="382" y="308"/>
                </a:lnTo>
                <a:lnTo>
                  <a:pt x="376" y="306"/>
                </a:lnTo>
                <a:lnTo>
                  <a:pt x="362" y="302"/>
                </a:lnTo>
                <a:lnTo>
                  <a:pt x="362" y="302"/>
                </a:lnTo>
                <a:lnTo>
                  <a:pt x="354" y="304"/>
                </a:lnTo>
                <a:lnTo>
                  <a:pt x="344" y="302"/>
                </a:lnTo>
                <a:lnTo>
                  <a:pt x="344" y="302"/>
                </a:lnTo>
                <a:lnTo>
                  <a:pt x="338" y="304"/>
                </a:lnTo>
                <a:lnTo>
                  <a:pt x="330" y="306"/>
                </a:lnTo>
                <a:lnTo>
                  <a:pt x="330" y="306"/>
                </a:lnTo>
                <a:lnTo>
                  <a:pt x="322" y="310"/>
                </a:lnTo>
                <a:lnTo>
                  <a:pt x="314" y="312"/>
                </a:lnTo>
                <a:lnTo>
                  <a:pt x="306" y="312"/>
                </a:lnTo>
                <a:lnTo>
                  <a:pt x="296" y="310"/>
                </a:lnTo>
                <a:lnTo>
                  <a:pt x="296" y="310"/>
                </a:lnTo>
                <a:lnTo>
                  <a:pt x="290" y="308"/>
                </a:lnTo>
                <a:lnTo>
                  <a:pt x="290" y="308"/>
                </a:lnTo>
                <a:lnTo>
                  <a:pt x="284" y="306"/>
                </a:lnTo>
                <a:lnTo>
                  <a:pt x="280" y="304"/>
                </a:lnTo>
                <a:lnTo>
                  <a:pt x="280" y="302"/>
                </a:lnTo>
                <a:lnTo>
                  <a:pt x="280" y="298"/>
                </a:lnTo>
                <a:lnTo>
                  <a:pt x="280" y="298"/>
                </a:lnTo>
                <a:lnTo>
                  <a:pt x="278" y="292"/>
                </a:lnTo>
                <a:lnTo>
                  <a:pt x="278" y="292"/>
                </a:lnTo>
                <a:lnTo>
                  <a:pt x="276" y="290"/>
                </a:lnTo>
                <a:lnTo>
                  <a:pt x="274" y="288"/>
                </a:lnTo>
                <a:lnTo>
                  <a:pt x="272" y="284"/>
                </a:lnTo>
                <a:lnTo>
                  <a:pt x="272" y="284"/>
                </a:lnTo>
                <a:lnTo>
                  <a:pt x="264" y="286"/>
                </a:lnTo>
                <a:lnTo>
                  <a:pt x="258" y="288"/>
                </a:lnTo>
                <a:lnTo>
                  <a:pt x="254" y="286"/>
                </a:lnTo>
                <a:lnTo>
                  <a:pt x="248" y="282"/>
                </a:lnTo>
                <a:lnTo>
                  <a:pt x="248" y="282"/>
                </a:lnTo>
                <a:lnTo>
                  <a:pt x="262" y="270"/>
                </a:lnTo>
                <a:lnTo>
                  <a:pt x="262" y="270"/>
                </a:lnTo>
                <a:lnTo>
                  <a:pt x="254" y="268"/>
                </a:lnTo>
                <a:lnTo>
                  <a:pt x="254" y="268"/>
                </a:lnTo>
                <a:lnTo>
                  <a:pt x="248" y="270"/>
                </a:lnTo>
                <a:lnTo>
                  <a:pt x="242" y="270"/>
                </a:lnTo>
                <a:lnTo>
                  <a:pt x="230" y="266"/>
                </a:lnTo>
                <a:lnTo>
                  <a:pt x="230" y="266"/>
                </a:lnTo>
                <a:lnTo>
                  <a:pt x="220" y="266"/>
                </a:lnTo>
                <a:lnTo>
                  <a:pt x="220" y="266"/>
                </a:lnTo>
                <a:lnTo>
                  <a:pt x="212" y="264"/>
                </a:lnTo>
                <a:lnTo>
                  <a:pt x="206" y="260"/>
                </a:lnTo>
                <a:lnTo>
                  <a:pt x="206" y="260"/>
                </a:lnTo>
                <a:lnTo>
                  <a:pt x="202" y="258"/>
                </a:lnTo>
                <a:lnTo>
                  <a:pt x="198" y="256"/>
                </a:lnTo>
                <a:lnTo>
                  <a:pt x="196" y="258"/>
                </a:lnTo>
                <a:lnTo>
                  <a:pt x="192" y="260"/>
                </a:lnTo>
                <a:lnTo>
                  <a:pt x="192" y="260"/>
                </a:lnTo>
                <a:lnTo>
                  <a:pt x="196" y="262"/>
                </a:lnTo>
                <a:lnTo>
                  <a:pt x="200" y="266"/>
                </a:lnTo>
                <a:lnTo>
                  <a:pt x="204" y="268"/>
                </a:lnTo>
                <a:lnTo>
                  <a:pt x="208" y="272"/>
                </a:lnTo>
                <a:lnTo>
                  <a:pt x="208" y="272"/>
                </a:lnTo>
                <a:lnTo>
                  <a:pt x="208" y="274"/>
                </a:lnTo>
                <a:lnTo>
                  <a:pt x="208" y="274"/>
                </a:lnTo>
                <a:lnTo>
                  <a:pt x="214" y="276"/>
                </a:lnTo>
                <a:lnTo>
                  <a:pt x="218" y="280"/>
                </a:lnTo>
                <a:lnTo>
                  <a:pt x="222" y="288"/>
                </a:lnTo>
                <a:lnTo>
                  <a:pt x="222" y="288"/>
                </a:lnTo>
                <a:lnTo>
                  <a:pt x="224" y="290"/>
                </a:lnTo>
                <a:lnTo>
                  <a:pt x="226" y="294"/>
                </a:lnTo>
                <a:lnTo>
                  <a:pt x="232" y="296"/>
                </a:lnTo>
                <a:lnTo>
                  <a:pt x="236" y="296"/>
                </a:lnTo>
                <a:lnTo>
                  <a:pt x="236" y="296"/>
                </a:lnTo>
                <a:lnTo>
                  <a:pt x="242" y="298"/>
                </a:lnTo>
                <a:lnTo>
                  <a:pt x="242" y="298"/>
                </a:lnTo>
                <a:lnTo>
                  <a:pt x="248" y="302"/>
                </a:lnTo>
                <a:lnTo>
                  <a:pt x="256" y="306"/>
                </a:lnTo>
                <a:lnTo>
                  <a:pt x="270" y="312"/>
                </a:lnTo>
                <a:lnTo>
                  <a:pt x="270" y="312"/>
                </a:lnTo>
                <a:lnTo>
                  <a:pt x="276" y="316"/>
                </a:lnTo>
                <a:lnTo>
                  <a:pt x="278" y="318"/>
                </a:lnTo>
                <a:lnTo>
                  <a:pt x="280" y="322"/>
                </a:lnTo>
                <a:lnTo>
                  <a:pt x="280" y="322"/>
                </a:lnTo>
                <a:lnTo>
                  <a:pt x="272" y="322"/>
                </a:lnTo>
                <a:lnTo>
                  <a:pt x="264" y="322"/>
                </a:lnTo>
                <a:lnTo>
                  <a:pt x="248" y="326"/>
                </a:lnTo>
                <a:lnTo>
                  <a:pt x="248" y="326"/>
                </a:lnTo>
                <a:lnTo>
                  <a:pt x="272" y="328"/>
                </a:lnTo>
                <a:lnTo>
                  <a:pt x="272" y="328"/>
                </a:lnTo>
                <a:lnTo>
                  <a:pt x="278" y="330"/>
                </a:lnTo>
                <a:lnTo>
                  <a:pt x="278" y="334"/>
                </a:lnTo>
                <a:lnTo>
                  <a:pt x="278" y="334"/>
                </a:lnTo>
                <a:lnTo>
                  <a:pt x="262" y="334"/>
                </a:lnTo>
                <a:lnTo>
                  <a:pt x="256" y="334"/>
                </a:lnTo>
                <a:lnTo>
                  <a:pt x="252" y="338"/>
                </a:lnTo>
                <a:lnTo>
                  <a:pt x="252" y="338"/>
                </a:lnTo>
                <a:lnTo>
                  <a:pt x="274" y="342"/>
                </a:lnTo>
                <a:lnTo>
                  <a:pt x="274" y="342"/>
                </a:lnTo>
                <a:lnTo>
                  <a:pt x="280" y="342"/>
                </a:lnTo>
                <a:lnTo>
                  <a:pt x="286" y="340"/>
                </a:lnTo>
                <a:lnTo>
                  <a:pt x="286" y="340"/>
                </a:lnTo>
                <a:lnTo>
                  <a:pt x="282" y="334"/>
                </a:lnTo>
                <a:lnTo>
                  <a:pt x="282" y="334"/>
                </a:lnTo>
                <a:lnTo>
                  <a:pt x="288" y="332"/>
                </a:lnTo>
                <a:lnTo>
                  <a:pt x="288" y="332"/>
                </a:lnTo>
                <a:lnTo>
                  <a:pt x="302" y="336"/>
                </a:lnTo>
                <a:lnTo>
                  <a:pt x="302" y="336"/>
                </a:lnTo>
                <a:lnTo>
                  <a:pt x="308" y="338"/>
                </a:lnTo>
                <a:lnTo>
                  <a:pt x="310" y="340"/>
                </a:lnTo>
                <a:lnTo>
                  <a:pt x="310" y="342"/>
                </a:lnTo>
                <a:lnTo>
                  <a:pt x="310" y="342"/>
                </a:lnTo>
                <a:lnTo>
                  <a:pt x="310" y="346"/>
                </a:lnTo>
                <a:lnTo>
                  <a:pt x="310" y="346"/>
                </a:lnTo>
                <a:lnTo>
                  <a:pt x="324" y="348"/>
                </a:lnTo>
                <a:lnTo>
                  <a:pt x="324" y="348"/>
                </a:lnTo>
                <a:lnTo>
                  <a:pt x="322" y="352"/>
                </a:lnTo>
                <a:lnTo>
                  <a:pt x="320" y="356"/>
                </a:lnTo>
                <a:lnTo>
                  <a:pt x="314" y="358"/>
                </a:lnTo>
                <a:lnTo>
                  <a:pt x="308" y="360"/>
                </a:lnTo>
                <a:lnTo>
                  <a:pt x="308" y="360"/>
                </a:lnTo>
                <a:lnTo>
                  <a:pt x="304" y="360"/>
                </a:lnTo>
                <a:lnTo>
                  <a:pt x="302" y="362"/>
                </a:lnTo>
                <a:lnTo>
                  <a:pt x="300" y="366"/>
                </a:lnTo>
                <a:lnTo>
                  <a:pt x="300" y="366"/>
                </a:lnTo>
                <a:lnTo>
                  <a:pt x="288" y="366"/>
                </a:lnTo>
                <a:lnTo>
                  <a:pt x="280" y="366"/>
                </a:lnTo>
                <a:lnTo>
                  <a:pt x="272" y="364"/>
                </a:lnTo>
                <a:lnTo>
                  <a:pt x="262" y="360"/>
                </a:lnTo>
                <a:lnTo>
                  <a:pt x="262" y="360"/>
                </a:lnTo>
                <a:lnTo>
                  <a:pt x="268" y="356"/>
                </a:lnTo>
                <a:lnTo>
                  <a:pt x="268" y="356"/>
                </a:lnTo>
                <a:lnTo>
                  <a:pt x="266" y="354"/>
                </a:lnTo>
                <a:lnTo>
                  <a:pt x="266" y="354"/>
                </a:lnTo>
                <a:lnTo>
                  <a:pt x="260" y="356"/>
                </a:lnTo>
                <a:lnTo>
                  <a:pt x="256" y="358"/>
                </a:lnTo>
                <a:lnTo>
                  <a:pt x="244" y="356"/>
                </a:lnTo>
                <a:lnTo>
                  <a:pt x="244" y="356"/>
                </a:lnTo>
                <a:lnTo>
                  <a:pt x="250" y="352"/>
                </a:lnTo>
                <a:lnTo>
                  <a:pt x="250" y="352"/>
                </a:lnTo>
                <a:lnTo>
                  <a:pt x="242" y="348"/>
                </a:lnTo>
                <a:lnTo>
                  <a:pt x="242" y="348"/>
                </a:lnTo>
                <a:lnTo>
                  <a:pt x="236" y="348"/>
                </a:lnTo>
                <a:lnTo>
                  <a:pt x="236" y="348"/>
                </a:lnTo>
                <a:lnTo>
                  <a:pt x="228" y="348"/>
                </a:lnTo>
                <a:lnTo>
                  <a:pt x="220" y="346"/>
                </a:lnTo>
                <a:lnTo>
                  <a:pt x="220" y="346"/>
                </a:lnTo>
                <a:lnTo>
                  <a:pt x="214" y="346"/>
                </a:lnTo>
                <a:lnTo>
                  <a:pt x="208" y="348"/>
                </a:lnTo>
                <a:lnTo>
                  <a:pt x="208" y="348"/>
                </a:lnTo>
                <a:lnTo>
                  <a:pt x="202" y="348"/>
                </a:lnTo>
                <a:lnTo>
                  <a:pt x="202" y="348"/>
                </a:lnTo>
                <a:lnTo>
                  <a:pt x="194" y="350"/>
                </a:lnTo>
                <a:lnTo>
                  <a:pt x="194" y="350"/>
                </a:lnTo>
                <a:lnTo>
                  <a:pt x="196" y="352"/>
                </a:lnTo>
                <a:lnTo>
                  <a:pt x="200" y="352"/>
                </a:lnTo>
                <a:lnTo>
                  <a:pt x="200" y="354"/>
                </a:lnTo>
                <a:lnTo>
                  <a:pt x="200" y="356"/>
                </a:lnTo>
                <a:lnTo>
                  <a:pt x="200" y="356"/>
                </a:lnTo>
                <a:lnTo>
                  <a:pt x="194" y="358"/>
                </a:lnTo>
                <a:lnTo>
                  <a:pt x="194" y="358"/>
                </a:lnTo>
                <a:lnTo>
                  <a:pt x="184" y="354"/>
                </a:lnTo>
                <a:lnTo>
                  <a:pt x="184" y="354"/>
                </a:lnTo>
                <a:lnTo>
                  <a:pt x="178" y="358"/>
                </a:lnTo>
                <a:lnTo>
                  <a:pt x="172" y="360"/>
                </a:lnTo>
                <a:lnTo>
                  <a:pt x="172" y="360"/>
                </a:lnTo>
                <a:lnTo>
                  <a:pt x="166" y="360"/>
                </a:lnTo>
                <a:lnTo>
                  <a:pt x="160" y="362"/>
                </a:lnTo>
                <a:lnTo>
                  <a:pt x="154" y="364"/>
                </a:lnTo>
                <a:lnTo>
                  <a:pt x="148" y="366"/>
                </a:lnTo>
                <a:lnTo>
                  <a:pt x="148" y="366"/>
                </a:lnTo>
                <a:lnTo>
                  <a:pt x="144" y="370"/>
                </a:lnTo>
                <a:lnTo>
                  <a:pt x="138" y="374"/>
                </a:lnTo>
                <a:lnTo>
                  <a:pt x="132" y="376"/>
                </a:lnTo>
                <a:lnTo>
                  <a:pt x="126" y="380"/>
                </a:lnTo>
                <a:lnTo>
                  <a:pt x="126" y="380"/>
                </a:lnTo>
                <a:lnTo>
                  <a:pt x="122" y="382"/>
                </a:lnTo>
                <a:lnTo>
                  <a:pt x="116" y="382"/>
                </a:lnTo>
                <a:lnTo>
                  <a:pt x="116" y="382"/>
                </a:lnTo>
                <a:lnTo>
                  <a:pt x="114" y="380"/>
                </a:lnTo>
                <a:lnTo>
                  <a:pt x="114" y="378"/>
                </a:lnTo>
                <a:lnTo>
                  <a:pt x="116" y="376"/>
                </a:lnTo>
                <a:lnTo>
                  <a:pt x="116" y="376"/>
                </a:lnTo>
                <a:lnTo>
                  <a:pt x="114" y="374"/>
                </a:lnTo>
                <a:lnTo>
                  <a:pt x="114" y="374"/>
                </a:lnTo>
                <a:lnTo>
                  <a:pt x="110" y="374"/>
                </a:lnTo>
                <a:lnTo>
                  <a:pt x="108" y="376"/>
                </a:lnTo>
                <a:lnTo>
                  <a:pt x="104" y="380"/>
                </a:lnTo>
                <a:lnTo>
                  <a:pt x="104" y="380"/>
                </a:lnTo>
                <a:lnTo>
                  <a:pt x="98" y="384"/>
                </a:lnTo>
                <a:lnTo>
                  <a:pt x="90" y="386"/>
                </a:lnTo>
                <a:lnTo>
                  <a:pt x="90" y="386"/>
                </a:lnTo>
                <a:lnTo>
                  <a:pt x="78" y="388"/>
                </a:lnTo>
                <a:lnTo>
                  <a:pt x="72" y="390"/>
                </a:lnTo>
                <a:lnTo>
                  <a:pt x="66" y="394"/>
                </a:lnTo>
                <a:lnTo>
                  <a:pt x="66" y="394"/>
                </a:lnTo>
                <a:lnTo>
                  <a:pt x="62" y="396"/>
                </a:lnTo>
                <a:lnTo>
                  <a:pt x="62" y="396"/>
                </a:lnTo>
                <a:lnTo>
                  <a:pt x="38" y="410"/>
                </a:lnTo>
                <a:lnTo>
                  <a:pt x="38" y="410"/>
                </a:lnTo>
                <a:lnTo>
                  <a:pt x="32" y="412"/>
                </a:lnTo>
                <a:lnTo>
                  <a:pt x="30" y="414"/>
                </a:lnTo>
                <a:lnTo>
                  <a:pt x="30" y="414"/>
                </a:lnTo>
                <a:lnTo>
                  <a:pt x="28" y="420"/>
                </a:lnTo>
                <a:lnTo>
                  <a:pt x="24" y="422"/>
                </a:lnTo>
                <a:lnTo>
                  <a:pt x="18" y="430"/>
                </a:lnTo>
                <a:lnTo>
                  <a:pt x="18" y="430"/>
                </a:lnTo>
                <a:lnTo>
                  <a:pt x="24" y="432"/>
                </a:lnTo>
                <a:lnTo>
                  <a:pt x="28" y="432"/>
                </a:lnTo>
                <a:lnTo>
                  <a:pt x="28" y="432"/>
                </a:lnTo>
                <a:lnTo>
                  <a:pt x="34" y="436"/>
                </a:lnTo>
                <a:lnTo>
                  <a:pt x="42" y="438"/>
                </a:lnTo>
                <a:lnTo>
                  <a:pt x="42" y="438"/>
                </a:lnTo>
                <a:lnTo>
                  <a:pt x="46" y="438"/>
                </a:lnTo>
                <a:lnTo>
                  <a:pt x="48" y="440"/>
                </a:lnTo>
                <a:lnTo>
                  <a:pt x="48" y="442"/>
                </a:lnTo>
                <a:lnTo>
                  <a:pt x="44" y="446"/>
                </a:lnTo>
                <a:lnTo>
                  <a:pt x="44" y="446"/>
                </a:lnTo>
                <a:lnTo>
                  <a:pt x="42" y="450"/>
                </a:lnTo>
                <a:lnTo>
                  <a:pt x="42" y="450"/>
                </a:lnTo>
                <a:lnTo>
                  <a:pt x="42" y="458"/>
                </a:lnTo>
                <a:lnTo>
                  <a:pt x="42" y="460"/>
                </a:lnTo>
                <a:lnTo>
                  <a:pt x="38" y="464"/>
                </a:lnTo>
                <a:lnTo>
                  <a:pt x="38" y="464"/>
                </a:lnTo>
                <a:lnTo>
                  <a:pt x="38" y="468"/>
                </a:lnTo>
                <a:lnTo>
                  <a:pt x="40" y="472"/>
                </a:lnTo>
                <a:lnTo>
                  <a:pt x="40" y="472"/>
                </a:lnTo>
                <a:lnTo>
                  <a:pt x="40" y="476"/>
                </a:lnTo>
                <a:lnTo>
                  <a:pt x="36" y="488"/>
                </a:lnTo>
                <a:lnTo>
                  <a:pt x="22" y="522"/>
                </a:lnTo>
                <a:lnTo>
                  <a:pt x="0" y="574"/>
                </a:lnTo>
                <a:lnTo>
                  <a:pt x="0" y="574"/>
                </a:lnTo>
                <a:lnTo>
                  <a:pt x="0" y="578"/>
                </a:lnTo>
                <a:lnTo>
                  <a:pt x="0" y="584"/>
                </a:lnTo>
                <a:lnTo>
                  <a:pt x="4" y="594"/>
                </a:lnTo>
                <a:lnTo>
                  <a:pt x="4" y="594"/>
                </a:lnTo>
                <a:lnTo>
                  <a:pt x="6" y="598"/>
                </a:lnTo>
                <a:lnTo>
                  <a:pt x="10" y="602"/>
                </a:lnTo>
                <a:lnTo>
                  <a:pt x="10" y="602"/>
                </a:lnTo>
                <a:lnTo>
                  <a:pt x="16" y="606"/>
                </a:lnTo>
                <a:lnTo>
                  <a:pt x="16" y="610"/>
                </a:lnTo>
                <a:lnTo>
                  <a:pt x="16" y="614"/>
                </a:lnTo>
                <a:lnTo>
                  <a:pt x="16" y="614"/>
                </a:lnTo>
                <a:lnTo>
                  <a:pt x="10" y="618"/>
                </a:lnTo>
                <a:lnTo>
                  <a:pt x="10" y="618"/>
                </a:lnTo>
                <a:lnTo>
                  <a:pt x="6" y="622"/>
                </a:lnTo>
                <a:lnTo>
                  <a:pt x="6" y="624"/>
                </a:lnTo>
                <a:lnTo>
                  <a:pt x="10" y="626"/>
                </a:lnTo>
                <a:lnTo>
                  <a:pt x="10" y="626"/>
                </a:lnTo>
                <a:lnTo>
                  <a:pt x="14" y="628"/>
                </a:lnTo>
                <a:lnTo>
                  <a:pt x="14" y="628"/>
                </a:lnTo>
                <a:lnTo>
                  <a:pt x="12" y="658"/>
                </a:lnTo>
                <a:lnTo>
                  <a:pt x="10" y="718"/>
                </a:lnTo>
                <a:lnTo>
                  <a:pt x="10" y="778"/>
                </a:lnTo>
                <a:lnTo>
                  <a:pt x="8" y="806"/>
                </a:lnTo>
                <a:lnTo>
                  <a:pt x="8" y="806"/>
                </a:lnTo>
                <a:lnTo>
                  <a:pt x="20" y="808"/>
                </a:lnTo>
                <a:lnTo>
                  <a:pt x="28" y="814"/>
                </a:lnTo>
                <a:lnTo>
                  <a:pt x="28" y="814"/>
                </a:lnTo>
                <a:lnTo>
                  <a:pt x="34" y="818"/>
                </a:lnTo>
                <a:lnTo>
                  <a:pt x="42" y="816"/>
                </a:lnTo>
                <a:lnTo>
                  <a:pt x="42" y="816"/>
                </a:lnTo>
                <a:lnTo>
                  <a:pt x="52" y="816"/>
                </a:lnTo>
                <a:lnTo>
                  <a:pt x="52" y="816"/>
                </a:lnTo>
                <a:lnTo>
                  <a:pt x="52" y="818"/>
                </a:lnTo>
                <a:lnTo>
                  <a:pt x="52" y="818"/>
                </a:lnTo>
                <a:lnTo>
                  <a:pt x="40" y="820"/>
                </a:lnTo>
                <a:lnTo>
                  <a:pt x="40" y="820"/>
                </a:lnTo>
                <a:lnTo>
                  <a:pt x="34" y="822"/>
                </a:lnTo>
                <a:lnTo>
                  <a:pt x="32" y="828"/>
                </a:lnTo>
                <a:lnTo>
                  <a:pt x="32" y="828"/>
                </a:lnTo>
                <a:lnTo>
                  <a:pt x="32" y="834"/>
                </a:lnTo>
                <a:lnTo>
                  <a:pt x="32" y="834"/>
                </a:lnTo>
                <a:lnTo>
                  <a:pt x="6" y="838"/>
                </a:lnTo>
                <a:lnTo>
                  <a:pt x="6" y="838"/>
                </a:lnTo>
                <a:lnTo>
                  <a:pt x="20" y="842"/>
                </a:lnTo>
                <a:lnTo>
                  <a:pt x="20" y="842"/>
                </a:lnTo>
                <a:lnTo>
                  <a:pt x="10" y="846"/>
                </a:lnTo>
                <a:lnTo>
                  <a:pt x="10" y="846"/>
                </a:lnTo>
                <a:lnTo>
                  <a:pt x="34" y="856"/>
                </a:lnTo>
                <a:lnTo>
                  <a:pt x="34" y="856"/>
                </a:lnTo>
                <a:lnTo>
                  <a:pt x="20" y="858"/>
                </a:lnTo>
                <a:lnTo>
                  <a:pt x="20" y="858"/>
                </a:lnTo>
                <a:lnTo>
                  <a:pt x="22" y="862"/>
                </a:lnTo>
                <a:lnTo>
                  <a:pt x="26" y="862"/>
                </a:lnTo>
                <a:lnTo>
                  <a:pt x="32" y="862"/>
                </a:lnTo>
                <a:lnTo>
                  <a:pt x="32" y="862"/>
                </a:lnTo>
                <a:lnTo>
                  <a:pt x="48" y="862"/>
                </a:lnTo>
                <a:lnTo>
                  <a:pt x="48" y="862"/>
                </a:lnTo>
                <a:lnTo>
                  <a:pt x="44" y="868"/>
                </a:lnTo>
                <a:lnTo>
                  <a:pt x="44" y="868"/>
                </a:lnTo>
                <a:lnTo>
                  <a:pt x="38" y="868"/>
                </a:lnTo>
                <a:lnTo>
                  <a:pt x="38" y="868"/>
                </a:lnTo>
                <a:lnTo>
                  <a:pt x="32" y="868"/>
                </a:lnTo>
                <a:lnTo>
                  <a:pt x="28" y="870"/>
                </a:lnTo>
                <a:lnTo>
                  <a:pt x="26" y="872"/>
                </a:lnTo>
                <a:lnTo>
                  <a:pt x="26" y="872"/>
                </a:lnTo>
                <a:lnTo>
                  <a:pt x="26" y="874"/>
                </a:lnTo>
                <a:lnTo>
                  <a:pt x="28" y="876"/>
                </a:lnTo>
                <a:lnTo>
                  <a:pt x="34" y="878"/>
                </a:lnTo>
                <a:lnTo>
                  <a:pt x="34" y="878"/>
                </a:lnTo>
                <a:lnTo>
                  <a:pt x="52" y="880"/>
                </a:lnTo>
                <a:lnTo>
                  <a:pt x="52" y="880"/>
                </a:lnTo>
                <a:lnTo>
                  <a:pt x="50" y="882"/>
                </a:lnTo>
                <a:lnTo>
                  <a:pt x="50" y="882"/>
                </a:lnTo>
                <a:lnTo>
                  <a:pt x="46" y="882"/>
                </a:lnTo>
                <a:lnTo>
                  <a:pt x="46" y="882"/>
                </a:lnTo>
                <a:lnTo>
                  <a:pt x="56" y="884"/>
                </a:lnTo>
                <a:lnTo>
                  <a:pt x="60" y="888"/>
                </a:lnTo>
                <a:lnTo>
                  <a:pt x="60" y="888"/>
                </a:lnTo>
                <a:lnTo>
                  <a:pt x="44" y="896"/>
                </a:lnTo>
                <a:lnTo>
                  <a:pt x="44" y="896"/>
                </a:lnTo>
                <a:lnTo>
                  <a:pt x="58" y="894"/>
                </a:lnTo>
                <a:lnTo>
                  <a:pt x="64" y="896"/>
                </a:lnTo>
                <a:lnTo>
                  <a:pt x="70" y="898"/>
                </a:lnTo>
                <a:lnTo>
                  <a:pt x="70" y="898"/>
                </a:lnTo>
                <a:lnTo>
                  <a:pt x="64" y="900"/>
                </a:lnTo>
                <a:lnTo>
                  <a:pt x="64" y="900"/>
                </a:lnTo>
                <a:lnTo>
                  <a:pt x="64" y="904"/>
                </a:lnTo>
                <a:lnTo>
                  <a:pt x="62" y="906"/>
                </a:lnTo>
                <a:lnTo>
                  <a:pt x="58" y="908"/>
                </a:lnTo>
                <a:lnTo>
                  <a:pt x="58" y="908"/>
                </a:lnTo>
                <a:lnTo>
                  <a:pt x="54" y="914"/>
                </a:lnTo>
                <a:lnTo>
                  <a:pt x="52" y="916"/>
                </a:lnTo>
                <a:lnTo>
                  <a:pt x="52" y="918"/>
                </a:lnTo>
                <a:lnTo>
                  <a:pt x="52" y="918"/>
                </a:lnTo>
                <a:lnTo>
                  <a:pt x="76" y="922"/>
                </a:lnTo>
                <a:lnTo>
                  <a:pt x="76" y="922"/>
                </a:lnTo>
                <a:lnTo>
                  <a:pt x="78" y="932"/>
                </a:lnTo>
                <a:lnTo>
                  <a:pt x="78" y="932"/>
                </a:lnTo>
                <a:lnTo>
                  <a:pt x="100" y="936"/>
                </a:lnTo>
                <a:lnTo>
                  <a:pt x="100" y="936"/>
                </a:lnTo>
                <a:lnTo>
                  <a:pt x="92" y="940"/>
                </a:lnTo>
                <a:lnTo>
                  <a:pt x="92" y="940"/>
                </a:lnTo>
                <a:lnTo>
                  <a:pt x="96" y="948"/>
                </a:lnTo>
                <a:lnTo>
                  <a:pt x="96" y="948"/>
                </a:lnTo>
                <a:lnTo>
                  <a:pt x="86" y="946"/>
                </a:lnTo>
                <a:lnTo>
                  <a:pt x="86" y="946"/>
                </a:lnTo>
                <a:lnTo>
                  <a:pt x="84" y="948"/>
                </a:lnTo>
                <a:lnTo>
                  <a:pt x="84" y="948"/>
                </a:lnTo>
                <a:lnTo>
                  <a:pt x="94" y="956"/>
                </a:lnTo>
                <a:lnTo>
                  <a:pt x="100" y="960"/>
                </a:lnTo>
                <a:lnTo>
                  <a:pt x="108" y="962"/>
                </a:lnTo>
                <a:lnTo>
                  <a:pt x="108" y="962"/>
                </a:lnTo>
                <a:lnTo>
                  <a:pt x="112" y="964"/>
                </a:lnTo>
                <a:lnTo>
                  <a:pt x="116" y="968"/>
                </a:lnTo>
                <a:lnTo>
                  <a:pt x="116" y="968"/>
                </a:lnTo>
                <a:lnTo>
                  <a:pt x="120" y="972"/>
                </a:lnTo>
                <a:lnTo>
                  <a:pt x="124" y="974"/>
                </a:lnTo>
                <a:lnTo>
                  <a:pt x="130" y="974"/>
                </a:lnTo>
                <a:lnTo>
                  <a:pt x="130" y="974"/>
                </a:lnTo>
                <a:lnTo>
                  <a:pt x="136" y="976"/>
                </a:lnTo>
                <a:lnTo>
                  <a:pt x="142" y="978"/>
                </a:lnTo>
                <a:lnTo>
                  <a:pt x="142" y="978"/>
                </a:lnTo>
                <a:lnTo>
                  <a:pt x="148" y="980"/>
                </a:lnTo>
                <a:lnTo>
                  <a:pt x="156" y="982"/>
                </a:lnTo>
                <a:lnTo>
                  <a:pt x="170" y="980"/>
                </a:lnTo>
                <a:lnTo>
                  <a:pt x="170" y="980"/>
                </a:lnTo>
                <a:lnTo>
                  <a:pt x="182" y="978"/>
                </a:lnTo>
                <a:lnTo>
                  <a:pt x="188" y="980"/>
                </a:lnTo>
                <a:lnTo>
                  <a:pt x="196" y="982"/>
                </a:lnTo>
                <a:lnTo>
                  <a:pt x="196" y="982"/>
                </a:lnTo>
                <a:lnTo>
                  <a:pt x="192" y="990"/>
                </a:lnTo>
                <a:lnTo>
                  <a:pt x="192" y="990"/>
                </a:lnTo>
                <a:lnTo>
                  <a:pt x="204" y="994"/>
                </a:lnTo>
                <a:lnTo>
                  <a:pt x="204" y="994"/>
                </a:lnTo>
                <a:lnTo>
                  <a:pt x="228" y="986"/>
                </a:lnTo>
                <a:lnTo>
                  <a:pt x="228" y="986"/>
                </a:lnTo>
                <a:lnTo>
                  <a:pt x="222" y="982"/>
                </a:lnTo>
                <a:lnTo>
                  <a:pt x="222" y="982"/>
                </a:lnTo>
                <a:lnTo>
                  <a:pt x="236" y="980"/>
                </a:lnTo>
                <a:lnTo>
                  <a:pt x="236" y="980"/>
                </a:lnTo>
                <a:lnTo>
                  <a:pt x="236" y="978"/>
                </a:lnTo>
                <a:lnTo>
                  <a:pt x="236" y="978"/>
                </a:lnTo>
                <a:lnTo>
                  <a:pt x="222" y="974"/>
                </a:lnTo>
                <a:lnTo>
                  <a:pt x="222" y="974"/>
                </a:lnTo>
                <a:lnTo>
                  <a:pt x="236" y="968"/>
                </a:lnTo>
                <a:lnTo>
                  <a:pt x="236" y="968"/>
                </a:lnTo>
                <a:lnTo>
                  <a:pt x="236" y="964"/>
                </a:lnTo>
                <a:lnTo>
                  <a:pt x="240" y="960"/>
                </a:lnTo>
                <a:lnTo>
                  <a:pt x="240" y="960"/>
                </a:lnTo>
                <a:lnTo>
                  <a:pt x="236" y="956"/>
                </a:lnTo>
                <a:lnTo>
                  <a:pt x="236" y="956"/>
                </a:lnTo>
                <a:lnTo>
                  <a:pt x="256" y="956"/>
                </a:lnTo>
                <a:lnTo>
                  <a:pt x="266" y="956"/>
                </a:lnTo>
                <a:lnTo>
                  <a:pt x="274" y="952"/>
                </a:lnTo>
                <a:lnTo>
                  <a:pt x="274" y="952"/>
                </a:lnTo>
                <a:lnTo>
                  <a:pt x="278" y="952"/>
                </a:lnTo>
                <a:lnTo>
                  <a:pt x="282" y="956"/>
                </a:lnTo>
                <a:lnTo>
                  <a:pt x="282" y="956"/>
                </a:lnTo>
                <a:lnTo>
                  <a:pt x="286" y="956"/>
                </a:lnTo>
                <a:lnTo>
                  <a:pt x="286" y="956"/>
                </a:lnTo>
                <a:lnTo>
                  <a:pt x="288" y="950"/>
                </a:lnTo>
                <a:lnTo>
                  <a:pt x="288" y="950"/>
                </a:lnTo>
                <a:lnTo>
                  <a:pt x="308" y="956"/>
                </a:lnTo>
                <a:lnTo>
                  <a:pt x="308" y="956"/>
                </a:lnTo>
                <a:lnTo>
                  <a:pt x="306" y="958"/>
                </a:lnTo>
                <a:lnTo>
                  <a:pt x="306" y="958"/>
                </a:lnTo>
                <a:lnTo>
                  <a:pt x="302" y="962"/>
                </a:lnTo>
                <a:lnTo>
                  <a:pt x="300" y="966"/>
                </a:lnTo>
                <a:lnTo>
                  <a:pt x="300" y="968"/>
                </a:lnTo>
                <a:lnTo>
                  <a:pt x="300" y="972"/>
                </a:lnTo>
                <a:lnTo>
                  <a:pt x="300" y="972"/>
                </a:lnTo>
                <a:lnTo>
                  <a:pt x="322" y="978"/>
                </a:lnTo>
                <a:lnTo>
                  <a:pt x="322" y="978"/>
                </a:lnTo>
                <a:lnTo>
                  <a:pt x="332" y="978"/>
                </a:lnTo>
                <a:lnTo>
                  <a:pt x="338" y="976"/>
                </a:lnTo>
                <a:lnTo>
                  <a:pt x="342" y="974"/>
                </a:lnTo>
                <a:lnTo>
                  <a:pt x="342" y="974"/>
                </a:lnTo>
                <a:lnTo>
                  <a:pt x="346" y="972"/>
                </a:lnTo>
                <a:lnTo>
                  <a:pt x="350" y="974"/>
                </a:lnTo>
                <a:lnTo>
                  <a:pt x="350" y="974"/>
                </a:lnTo>
                <a:lnTo>
                  <a:pt x="360" y="980"/>
                </a:lnTo>
                <a:lnTo>
                  <a:pt x="360" y="980"/>
                </a:lnTo>
                <a:lnTo>
                  <a:pt x="350" y="984"/>
                </a:lnTo>
                <a:lnTo>
                  <a:pt x="350" y="984"/>
                </a:lnTo>
                <a:lnTo>
                  <a:pt x="346" y="980"/>
                </a:lnTo>
                <a:lnTo>
                  <a:pt x="346" y="980"/>
                </a:lnTo>
                <a:lnTo>
                  <a:pt x="342" y="980"/>
                </a:lnTo>
                <a:lnTo>
                  <a:pt x="340" y="982"/>
                </a:lnTo>
                <a:lnTo>
                  <a:pt x="340" y="982"/>
                </a:lnTo>
                <a:lnTo>
                  <a:pt x="334" y="990"/>
                </a:lnTo>
                <a:lnTo>
                  <a:pt x="334" y="990"/>
                </a:lnTo>
                <a:lnTo>
                  <a:pt x="336" y="992"/>
                </a:lnTo>
                <a:lnTo>
                  <a:pt x="338" y="994"/>
                </a:lnTo>
                <a:lnTo>
                  <a:pt x="338" y="994"/>
                </a:lnTo>
                <a:lnTo>
                  <a:pt x="356" y="1002"/>
                </a:lnTo>
                <a:lnTo>
                  <a:pt x="356" y="1002"/>
                </a:lnTo>
                <a:lnTo>
                  <a:pt x="356" y="1006"/>
                </a:lnTo>
                <a:lnTo>
                  <a:pt x="358" y="1010"/>
                </a:lnTo>
                <a:lnTo>
                  <a:pt x="362" y="1010"/>
                </a:lnTo>
                <a:lnTo>
                  <a:pt x="370" y="1012"/>
                </a:lnTo>
                <a:lnTo>
                  <a:pt x="370" y="1012"/>
                </a:lnTo>
                <a:lnTo>
                  <a:pt x="376" y="1012"/>
                </a:lnTo>
                <a:lnTo>
                  <a:pt x="376" y="1012"/>
                </a:lnTo>
                <a:lnTo>
                  <a:pt x="382" y="1014"/>
                </a:lnTo>
                <a:lnTo>
                  <a:pt x="382" y="1014"/>
                </a:lnTo>
                <a:lnTo>
                  <a:pt x="382" y="1018"/>
                </a:lnTo>
                <a:lnTo>
                  <a:pt x="382" y="1018"/>
                </a:lnTo>
                <a:lnTo>
                  <a:pt x="370" y="1020"/>
                </a:lnTo>
                <a:lnTo>
                  <a:pt x="370" y="1020"/>
                </a:lnTo>
                <a:lnTo>
                  <a:pt x="384" y="1022"/>
                </a:lnTo>
                <a:lnTo>
                  <a:pt x="390" y="1024"/>
                </a:lnTo>
                <a:lnTo>
                  <a:pt x="392" y="1028"/>
                </a:lnTo>
                <a:lnTo>
                  <a:pt x="392" y="1028"/>
                </a:lnTo>
                <a:lnTo>
                  <a:pt x="402" y="1026"/>
                </a:lnTo>
                <a:lnTo>
                  <a:pt x="406" y="1028"/>
                </a:lnTo>
                <a:lnTo>
                  <a:pt x="408" y="1030"/>
                </a:lnTo>
                <a:lnTo>
                  <a:pt x="408" y="1030"/>
                </a:lnTo>
                <a:lnTo>
                  <a:pt x="404" y="1034"/>
                </a:lnTo>
                <a:lnTo>
                  <a:pt x="400" y="1038"/>
                </a:lnTo>
                <a:lnTo>
                  <a:pt x="400" y="1038"/>
                </a:lnTo>
                <a:lnTo>
                  <a:pt x="412" y="1040"/>
                </a:lnTo>
                <a:lnTo>
                  <a:pt x="412" y="1040"/>
                </a:lnTo>
                <a:lnTo>
                  <a:pt x="420" y="1040"/>
                </a:lnTo>
                <a:lnTo>
                  <a:pt x="420" y="1040"/>
                </a:lnTo>
                <a:lnTo>
                  <a:pt x="424" y="1040"/>
                </a:lnTo>
                <a:lnTo>
                  <a:pt x="426" y="1036"/>
                </a:lnTo>
                <a:lnTo>
                  <a:pt x="432" y="1022"/>
                </a:lnTo>
                <a:lnTo>
                  <a:pt x="440" y="984"/>
                </a:lnTo>
                <a:lnTo>
                  <a:pt x="440" y="984"/>
                </a:lnTo>
                <a:lnTo>
                  <a:pt x="448" y="980"/>
                </a:lnTo>
                <a:lnTo>
                  <a:pt x="448" y="980"/>
                </a:lnTo>
                <a:lnTo>
                  <a:pt x="456" y="980"/>
                </a:lnTo>
                <a:lnTo>
                  <a:pt x="462" y="980"/>
                </a:lnTo>
                <a:lnTo>
                  <a:pt x="478" y="982"/>
                </a:lnTo>
                <a:lnTo>
                  <a:pt x="478" y="982"/>
                </a:lnTo>
                <a:lnTo>
                  <a:pt x="480" y="984"/>
                </a:lnTo>
                <a:lnTo>
                  <a:pt x="482" y="986"/>
                </a:lnTo>
                <a:lnTo>
                  <a:pt x="480" y="990"/>
                </a:lnTo>
                <a:lnTo>
                  <a:pt x="480" y="990"/>
                </a:lnTo>
                <a:lnTo>
                  <a:pt x="474" y="992"/>
                </a:lnTo>
                <a:lnTo>
                  <a:pt x="474" y="992"/>
                </a:lnTo>
                <a:lnTo>
                  <a:pt x="482" y="998"/>
                </a:lnTo>
                <a:lnTo>
                  <a:pt x="482" y="998"/>
                </a:lnTo>
                <a:lnTo>
                  <a:pt x="494" y="990"/>
                </a:lnTo>
                <a:lnTo>
                  <a:pt x="502" y="988"/>
                </a:lnTo>
                <a:lnTo>
                  <a:pt x="512" y="986"/>
                </a:lnTo>
                <a:lnTo>
                  <a:pt x="524" y="984"/>
                </a:lnTo>
                <a:lnTo>
                  <a:pt x="524" y="984"/>
                </a:lnTo>
                <a:lnTo>
                  <a:pt x="524" y="990"/>
                </a:lnTo>
                <a:lnTo>
                  <a:pt x="518" y="992"/>
                </a:lnTo>
                <a:lnTo>
                  <a:pt x="518" y="992"/>
                </a:lnTo>
                <a:lnTo>
                  <a:pt x="502" y="994"/>
                </a:lnTo>
                <a:lnTo>
                  <a:pt x="502" y="994"/>
                </a:lnTo>
                <a:lnTo>
                  <a:pt x="514" y="1004"/>
                </a:lnTo>
                <a:lnTo>
                  <a:pt x="514" y="1004"/>
                </a:lnTo>
                <a:lnTo>
                  <a:pt x="506" y="1010"/>
                </a:lnTo>
                <a:lnTo>
                  <a:pt x="506" y="1010"/>
                </a:lnTo>
                <a:lnTo>
                  <a:pt x="516" y="1014"/>
                </a:lnTo>
                <a:lnTo>
                  <a:pt x="516" y="1014"/>
                </a:lnTo>
                <a:lnTo>
                  <a:pt x="522" y="1014"/>
                </a:lnTo>
                <a:lnTo>
                  <a:pt x="526" y="1016"/>
                </a:lnTo>
                <a:lnTo>
                  <a:pt x="528" y="1018"/>
                </a:lnTo>
                <a:lnTo>
                  <a:pt x="528" y="1018"/>
                </a:lnTo>
                <a:lnTo>
                  <a:pt x="518" y="1022"/>
                </a:lnTo>
                <a:lnTo>
                  <a:pt x="518" y="1022"/>
                </a:lnTo>
                <a:lnTo>
                  <a:pt x="512" y="1024"/>
                </a:lnTo>
                <a:lnTo>
                  <a:pt x="508" y="1024"/>
                </a:lnTo>
                <a:lnTo>
                  <a:pt x="504" y="1024"/>
                </a:lnTo>
                <a:lnTo>
                  <a:pt x="496" y="1022"/>
                </a:lnTo>
                <a:lnTo>
                  <a:pt x="496" y="1022"/>
                </a:lnTo>
                <a:lnTo>
                  <a:pt x="484" y="1026"/>
                </a:lnTo>
                <a:lnTo>
                  <a:pt x="484" y="1026"/>
                </a:lnTo>
                <a:lnTo>
                  <a:pt x="480" y="1024"/>
                </a:lnTo>
                <a:lnTo>
                  <a:pt x="476" y="1024"/>
                </a:lnTo>
                <a:lnTo>
                  <a:pt x="470" y="1024"/>
                </a:lnTo>
                <a:lnTo>
                  <a:pt x="466" y="1026"/>
                </a:lnTo>
                <a:lnTo>
                  <a:pt x="466" y="1026"/>
                </a:lnTo>
                <a:lnTo>
                  <a:pt x="456" y="1022"/>
                </a:lnTo>
                <a:lnTo>
                  <a:pt x="452" y="1024"/>
                </a:lnTo>
                <a:lnTo>
                  <a:pt x="450" y="1026"/>
                </a:lnTo>
                <a:lnTo>
                  <a:pt x="450" y="1026"/>
                </a:lnTo>
                <a:lnTo>
                  <a:pt x="454" y="1030"/>
                </a:lnTo>
                <a:lnTo>
                  <a:pt x="454" y="1030"/>
                </a:lnTo>
                <a:lnTo>
                  <a:pt x="452" y="1034"/>
                </a:lnTo>
                <a:lnTo>
                  <a:pt x="452" y="1034"/>
                </a:lnTo>
                <a:lnTo>
                  <a:pt x="464" y="1036"/>
                </a:lnTo>
                <a:lnTo>
                  <a:pt x="470" y="1038"/>
                </a:lnTo>
                <a:lnTo>
                  <a:pt x="470" y="1038"/>
                </a:lnTo>
                <a:lnTo>
                  <a:pt x="466" y="1040"/>
                </a:lnTo>
                <a:lnTo>
                  <a:pt x="460" y="1042"/>
                </a:lnTo>
                <a:lnTo>
                  <a:pt x="454" y="1044"/>
                </a:lnTo>
                <a:lnTo>
                  <a:pt x="450" y="1048"/>
                </a:lnTo>
                <a:lnTo>
                  <a:pt x="450" y="1048"/>
                </a:lnTo>
                <a:lnTo>
                  <a:pt x="458" y="1046"/>
                </a:lnTo>
                <a:lnTo>
                  <a:pt x="464" y="1044"/>
                </a:lnTo>
                <a:lnTo>
                  <a:pt x="464" y="1044"/>
                </a:lnTo>
                <a:lnTo>
                  <a:pt x="472" y="1046"/>
                </a:lnTo>
                <a:lnTo>
                  <a:pt x="480" y="1046"/>
                </a:lnTo>
                <a:lnTo>
                  <a:pt x="492" y="1040"/>
                </a:lnTo>
                <a:lnTo>
                  <a:pt x="492" y="1040"/>
                </a:lnTo>
                <a:lnTo>
                  <a:pt x="490" y="1036"/>
                </a:lnTo>
                <a:lnTo>
                  <a:pt x="492" y="1032"/>
                </a:lnTo>
                <a:lnTo>
                  <a:pt x="492" y="1032"/>
                </a:lnTo>
                <a:lnTo>
                  <a:pt x="496" y="1034"/>
                </a:lnTo>
                <a:lnTo>
                  <a:pt x="498" y="1036"/>
                </a:lnTo>
                <a:lnTo>
                  <a:pt x="498" y="1036"/>
                </a:lnTo>
                <a:lnTo>
                  <a:pt x="504" y="1038"/>
                </a:lnTo>
                <a:lnTo>
                  <a:pt x="510" y="1038"/>
                </a:lnTo>
                <a:lnTo>
                  <a:pt x="510" y="1038"/>
                </a:lnTo>
                <a:lnTo>
                  <a:pt x="510" y="1042"/>
                </a:lnTo>
                <a:lnTo>
                  <a:pt x="510" y="1042"/>
                </a:lnTo>
                <a:lnTo>
                  <a:pt x="516" y="1040"/>
                </a:lnTo>
                <a:lnTo>
                  <a:pt x="520" y="1038"/>
                </a:lnTo>
                <a:lnTo>
                  <a:pt x="520" y="1038"/>
                </a:lnTo>
                <a:lnTo>
                  <a:pt x="522" y="1034"/>
                </a:lnTo>
                <a:lnTo>
                  <a:pt x="526" y="1032"/>
                </a:lnTo>
                <a:lnTo>
                  <a:pt x="534" y="1032"/>
                </a:lnTo>
                <a:lnTo>
                  <a:pt x="534" y="1032"/>
                </a:lnTo>
                <a:lnTo>
                  <a:pt x="544" y="1032"/>
                </a:lnTo>
                <a:lnTo>
                  <a:pt x="544" y="1032"/>
                </a:lnTo>
                <a:lnTo>
                  <a:pt x="542" y="1028"/>
                </a:lnTo>
                <a:lnTo>
                  <a:pt x="540" y="1026"/>
                </a:lnTo>
                <a:lnTo>
                  <a:pt x="530" y="1024"/>
                </a:lnTo>
                <a:lnTo>
                  <a:pt x="530" y="1024"/>
                </a:lnTo>
                <a:lnTo>
                  <a:pt x="542" y="1016"/>
                </a:lnTo>
                <a:lnTo>
                  <a:pt x="542" y="1016"/>
                </a:lnTo>
                <a:lnTo>
                  <a:pt x="554" y="1026"/>
                </a:lnTo>
                <a:lnTo>
                  <a:pt x="554" y="1026"/>
                </a:lnTo>
                <a:lnTo>
                  <a:pt x="558" y="1016"/>
                </a:lnTo>
                <a:lnTo>
                  <a:pt x="558" y="1016"/>
                </a:lnTo>
                <a:lnTo>
                  <a:pt x="568" y="1020"/>
                </a:lnTo>
                <a:lnTo>
                  <a:pt x="568" y="1020"/>
                </a:lnTo>
                <a:lnTo>
                  <a:pt x="574" y="1024"/>
                </a:lnTo>
                <a:lnTo>
                  <a:pt x="580" y="1024"/>
                </a:lnTo>
                <a:lnTo>
                  <a:pt x="586" y="1022"/>
                </a:lnTo>
                <a:lnTo>
                  <a:pt x="594" y="1020"/>
                </a:lnTo>
                <a:lnTo>
                  <a:pt x="594" y="1020"/>
                </a:lnTo>
                <a:lnTo>
                  <a:pt x="592" y="1018"/>
                </a:lnTo>
                <a:lnTo>
                  <a:pt x="592" y="1018"/>
                </a:lnTo>
                <a:lnTo>
                  <a:pt x="588" y="1014"/>
                </a:lnTo>
                <a:lnTo>
                  <a:pt x="588" y="1014"/>
                </a:lnTo>
                <a:lnTo>
                  <a:pt x="600" y="1010"/>
                </a:lnTo>
                <a:lnTo>
                  <a:pt x="612" y="1010"/>
                </a:lnTo>
                <a:lnTo>
                  <a:pt x="624" y="1012"/>
                </a:lnTo>
                <a:lnTo>
                  <a:pt x="636" y="1010"/>
                </a:lnTo>
                <a:lnTo>
                  <a:pt x="636" y="1010"/>
                </a:lnTo>
                <a:lnTo>
                  <a:pt x="638" y="1008"/>
                </a:lnTo>
                <a:lnTo>
                  <a:pt x="644" y="1006"/>
                </a:lnTo>
                <a:lnTo>
                  <a:pt x="656" y="1004"/>
                </a:lnTo>
                <a:lnTo>
                  <a:pt x="656" y="1004"/>
                </a:lnTo>
                <a:lnTo>
                  <a:pt x="682" y="1006"/>
                </a:lnTo>
                <a:lnTo>
                  <a:pt x="682" y="1006"/>
                </a:lnTo>
                <a:lnTo>
                  <a:pt x="682" y="1010"/>
                </a:lnTo>
                <a:lnTo>
                  <a:pt x="684" y="1010"/>
                </a:lnTo>
                <a:lnTo>
                  <a:pt x="686" y="1012"/>
                </a:lnTo>
                <a:lnTo>
                  <a:pt x="690" y="1014"/>
                </a:lnTo>
                <a:lnTo>
                  <a:pt x="690" y="1014"/>
                </a:lnTo>
                <a:lnTo>
                  <a:pt x="682" y="1018"/>
                </a:lnTo>
                <a:lnTo>
                  <a:pt x="682" y="1018"/>
                </a:lnTo>
                <a:lnTo>
                  <a:pt x="676" y="1020"/>
                </a:lnTo>
                <a:lnTo>
                  <a:pt x="670" y="1020"/>
                </a:lnTo>
                <a:lnTo>
                  <a:pt x="670" y="1020"/>
                </a:lnTo>
                <a:lnTo>
                  <a:pt x="666" y="1018"/>
                </a:lnTo>
                <a:lnTo>
                  <a:pt x="660" y="1018"/>
                </a:lnTo>
                <a:lnTo>
                  <a:pt x="650" y="1018"/>
                </a:lnTo>
                <a:lnTo>
                  <a:pt x="650" y="1018"/>
                </a:lnTo>
                <a:lnTo>
                  <a:pt x="636" y="1022"/>
                </a:lnTo>
                <a:lnTo>
                  <a:pt x="636" y="1022"/>
                </a:lnTo>
                <a:lnTo>
                  <a:pt x="644" y="1024"/>
                </a:lnTo>
                <a:lnTo>
                  <a:pt x="650" y="1024"/>
                </a:lnTo>
                <a:lnTo>
                  <a:pt x="662" y="1022"/>
                </a:lnTo>
                <a:lnTo>
                  <a:pt x="662" y="1022"/>
                </a:lnTo>
                <a:lnTo>
                  <a:pt x="674" y="1022"/>
                </a:lnTo>
                <a:lnTo>
                  <a:pt x="674" y="1022"/>
                </a:lnTo>
                <a:lnTo>
                  <a:pt x="682" y="1026"/>
                </a:lnTo>
                <a:lnTo>
                  <a:pt x="690" y="1028"/>
                </a:lnTo>
                <a:lnTo>
                  <a:pt x="690" y="1028"/>
                </a:lnTo>
                <a:lnTo>
                  <a:pt x="696" y="1028"/>
                </a:lnTo>
                <a:lnTo>
                  <a:pt x="698" y="1030"/>
                </a:lnTo>
                <a:lnTo>
                  <a:pt x="704" y="1030"/>
                </a:lnTo>
                <a:lnTo>
                  <a:pt x="708" y="1030"/>
                </a:lnTo>
                <a:lnTo>
                  <a:pt x="708" y="1030"/>
                </a:lnTo>
                <a:lnTo>
                  <a:pt x="700" y="1036"/>
                </a:lnTo>
                <a:lnTo>
                  <a:pt x="690" y="1038"/>
                </a:lnTo>
                <a:lnTo>
                  <a:pt x="690" y="1038"/>
                </a:lnTo>
                <a:lnTo>
                  <a:pt x="686" y="1038"/>
                </a:lnTo>
                <a:lnTo>
                  <a:pt x="682" y="1040"/>
                </a:lnTo>
                <a:lnTo>
                  <a:pt x="680" y="1042"/>
                </a:lnTo>
                <a:lnTo>
                  <a:pt x="680" y="1046"/>
                </a:lnTo>
                <a:lnTo>
                  <a:pt x="680" y="1046"/>
                </a:lnTo>
                <a:lnTo>
                  <a:pt x="694" y="1046"/>
                </a:lnTo>
                <a:lnTo>
                  <a:pt x="694" y="1046"/>
                </a:lnTo>
                <a:lnTo>
                  <a:pt x="652" y="1070"/>
                </a:lnTo>
                <a:lnTo>
                  <a:pt x="652" y="1070"/>
                </a:lnTo>
                <a:lnTo>
                  <a:pt x="658" y="1070"/>
                </a:lnTo>
                <a:lnTo>
                  <a:pt x="668" y="1074"/>
                </a:lnTo>
                <a:lnTo>
                  <a:pt x="668" y="1074"/>
                </a:lnTo>
                <a:lnTo>
                  <a:pt x="712" y="1044"/>
                </a:lnTo>
                <a:lnTo>
                  <a:pt x="712" y="1044"/>
                </a:lnTo>
                <a:lnTo>
                  <a:pt x="708" y="1044"/>
                </a:lnTo>
                <a:lnTo>
                  <a:pt x="704" y="1042"/>
                </a:lnTo>
                <a:lnTo>
                  <a:pt x="704" y="1042"/>
                </a:lnTo>
                <a:lnTo>
                  <a:pt x="702" y="1042"/>
                </a:lnTo>
                <a:lnTo>
                  <a:pt x="702" y="1042"/>
                </a:lnTo>
                <a:lnTo>
                  <a:pt x="704" y="1038"/>
                </a:lnTo>
                <a:lnTo>
                  <a:pt x="708" y="1036"/>
                </a:lnTo>
                <a:lnTo>
                  <a:pt x="708" y="1036"/>
                </a:lnTo>
                <a:lnTo>
                  <a:pt x="714" y="1036"/>
                </a:lnTo>
                <a:lnTo>
                  <a:pt x="718" y="1040"/>
                </a:lnTo>
                <a:lnTo>
                  <a:pt x="718" y="1040"/>
                </a:lnTo>
                <a:lnTo>
                  <a:pt x="722" y="1042"/>
                </a:lnTo>
                <a:lnTo>
                  <a:pt x="726" y="1044"/>
                </a:lnTo>
                <a:lnTo>
                  <a:pt x="732" y="1046"/>
                </a:lnTo>
                <a:lnTo>
                  <a:pt x="738" y="1046"/>
                </a:lnTo>
                <a:lnTo>
                  <a:pt x="738" y="1046"/>
                </a:lnTo>
                <a:lnTo>
                  <a:pt x="740" y="1048"/>
                </a:lnTo>
                <a:lnTo>
                  <a:pt x="740" y="1048"/>
                </a:lnTo>
                <a:lnTo>
                  <a:pt x="740" y="1050"/>
                </a:lnTo>
                <a:lnTo>
                  <a:pt x="740" y="1050"/>
                </a:lnTo>
                <a:lnTo>
                  <a:pt x="750" y="1042"/>
                </a:lnTo>
                <a:lnTo>
                  <a:pt x="754" y="1042"/>
                </a:lnTo>
                <a:lnTo>
                  <a:pt x="756" y="1044"/>
                </a:lnTo>
                <a:lnTo>
                  <a:pt x="756" y="1044"/>
                </a:lnTo>
                <a:lnTo>
                  <a:pt x="768" y="1042"/>
                </a:lnTo>
                <a:lnTo>
                  <a:pt x="768" y="1042"/>
                </a:lnTo>
                <a:lnTo>
                  <a:pt x="766" y="1050"/>
                </a:lnTo>
                <a:lnTo>
                  <a:pt x="766" y="1050"/>
                </a:lnTo>
                <a:lnTo>
                  <a:pt x="780" y="1048"/>
                </a:lnTo>
                <a:lnTo>
                  <a:pt x="784" y="1048"/>
                </a:lnTo>
                <a:lnTo>
                  <a:pt x="786" y="1050"/>
                </a:lnTo>
                <a:lnTo>
                  <a:pt x="786" y="1050"/>
                </a:lnTo>
                <a:lnTo>
                  <a:pt x="782" y="1054"/>
                </a:lnTo>
                <a:lnTo>
                  <a:pt x="782" y="1054"/>
                </a:lnTo>
                <a:lnTo>
                  <a:pt x="782" y="1056"/>
                </a:lnTo>
                <a:lnTo>
                  <a:pt x="782" y="1056"/>
                </a:lnTo>
                <a:lnTo>
                  <a:pt x="778" y="1058"/>
                </a:lnTo>
                <a:lnTo>
                  <a:pt x="778" y="1058"/>
                </a:lnTo>
                <a:lnTo>
                  <a:pt x="786" y="1058"/>
                </a:lnTo>
                <a:lnTo>
                  <a:pt x="786" y="1058"/>
                </a:lnTo>
                <a:lnTo>
                  <a:pt x="790" y="1060"/>
                </a:lnTo>
                <a:lnTo>
                  <a:pt x="796" y="1062"/>
                </a:lnTo>
                <a:lnTo>
                  <a:pt x="796" y="1062"/>
                </a:lnTo>
                <a:lnTo>
                  <a:pt x="810" y="1064"/>
                </a:lnTo>
                <a:lnTo>
                  <a:pt x="810" y="1064"/>
                </a:lnTo>
                <a:lnTo>
                  <a:pt x="808" y="1074"/>
                </a:lnTo>
                <a:lnTo>
                  <a:pt x="808" y="1074"/>
                </a:lnTo>
                <a:lnTo>
                  <a:pt x="814" y="1072"/>
                </a:lnTo>
                <a:lnTo>
                  <a:pt x="814" y="1072"/>
                </a:lnTo>
                <a:lnTo>
                  <a:pt x="812" y="1064"/>
                </a:lnTo>
                <a:lnTo>
                  <a:pt x="812" y="1064"/>
                </a:lnTo>
                <a:lnTo>
                  <a:pt x="816" y="1062"/>
                </a:lnTo>
                <a:lnTo>
                  <a:pt x="820" y="1060"/>
                </a:lnTo>
                <a:lnTo>
                  <a:pt x="820" y="1060"/>
                </a:lnTo>
                <a:lnTo>
                  <a:pt x="822" y="1060"/>
                </a:lnTo>
                <a:lnTo>
                  <a:pt x="822" y="106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4" y="1080"/>
                </a:lnTo>
                <a:lnTo>
                  <a:pt x="812" y="1088"/>
                </a:lnTo>
                <a:lnTo>
                  <a:pt x="812" y="1088"/>
                </a:lnTo>
                <a:lnTo>
                  <a:pt x="808" y="1086"/>
                </a:lnTo>
                <a:lnTo>
                  <a:pt x="806" y="1084"/>
                </a:lnTo>
                <a:lnTo>
                  <a:pt x="802" y="1086"/>
                </a:lnTo>
                <a:lnTo>
                  <a:pt x="802" y="1086"/>
                </a:lnTo>
                <a:lnTo>
                  <a:pt x="796" y="1084"/>
                </a:lnTo>
                <a:lnTo>
                  <a:pt x="796" y="1084"/>
                </a:lnTo>
                <a:lnTo>
                  <a:pt x="788" y="1080"/>
                </a:lnTo>
                <a:lnTo>
                  <a:pt x="786" y="1078"/>
                </a:lnTo>
                <a:lnTo>
                  <a:pt x="784" y="1074"/>
                </a:lnTo>
                <a:lnTo>
                  <a:pt x="784" y="1074"/>
                </a:lnTo>
                <a:lnTo>
                  <a:pt x="802" y="1072"/>
                </a:lnTo>
                <a:lnTo>
                  <a:pt x="802" y="1072"/>
                </a:lnTo>
                <a:lnTo>
                  <a:pt x="800" y="1068"/>
                </a:lnTo>
                <a:lnTo>
                  <a:pt x="798" y="1068"/>
                </a:lnTo>
                <a:lnTo>
                  <a:pt x="794" y="1068"/>
                </a:lnTo>
                <a:lnTo>
                  <a:pt x="794" y="1068"/>
                </a:lnTo>
                <a:lnTo>
                  <a:pt x="784" y="1070"/>
                </a:lnTo>
                <a:lnTo>
                  <a:pt x="776" y="1074"/>
                </a:lnTo>
                <a:lnTo>
                  <a:pt x="776" y="1074"/>
                </a:lnTo>
                <a:lnTo>
                  <a:pt x="770" y="1076"/>
                </a:lnTo>
                <a:lnTo>
                  <a:pt x="766" y="1078"/>
                </a:lnTo>
                <a:lnTo>
                  <a:pt x="764" y="1078"/>
                </a:lnTo>
                <a:lnTo>
                  <a:pt x="758" y="1074"/>
                </a:lnTo>
                <a:lnTo>
                  <a:pt x="758" y="1074"/>
                </a:lnTo>
                <a:lnTo>
                  <a:pt x="750" y="1072"/>
                </a:lnTo>
                <a:lnTo>
                  <a:pt x="750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6" y="1072"/>
                </a:lnTo>
                <a:lnTo>
                  <a:pt x="742" y="1074"/>
                </a:lnTo>
                <a:lnTo>
                  <a:pt x="740" y="1080"/>
                </a:lnTo>
                <a:lnTo>
                  <a:pt x="740" y="1080"/>
                </a:lnTo>
                <a:lnTo>
                  <a:pt x="734" y="1072"/>
                </a:lnTo>
                <a:lnTo>
                  <a:pt x="734" y="1072"/>
                </a:lnTo>
                <a:lnTo>
                  <a:pt x="728" y="1076"/>
                </a:lnTo>
                <a:lnTo>
                  <a:pt x="728" y="1076"/>
                </a:lnTo>
                <a:lnTo>
                  <a:pt x="732" y="1080"/>
                </a:lnTo>
                <a:lnTo>
                  <a:pt x="732" y="1080"/>
                </a:lnTo>
                <a:lnTo>
                  <a:pt x="712" y="1080"/>
                </a:lnTo>
                <a:lnTo>
                  <a:pt x="712" y="1080"/>
                </a:lnTo>
                <a:lnTo>
                  <a:pt x="718" y="1088"/>
                </a:lnTo>
                <a:lnTo>
                  <a:pt x="718" y="1088"/>
                </a:lnTo>
                <a:lnTo>
                  <a:pt x="708" y="1090"/>
                </a:lnTo>
                <a:lnTo>
                  <a:pt x="708" y="1090"/>
                </a:lnTo>
                <a:lnTo>
                  <a:pt x="706" y="1090"/>
                </a:lnTo>
                <a:lnTo>
                  <a:pt x="706" y="1090"/>
                </a:lnTo>
                <a:lnTo>
                  <a:pt x="708" y="1090"/>
                </a:lnTo>
                <a:lnTo>
                  <a:pt x="708" y="1090"/>
                </a:lnTo>
                <a:lnTo>
                  <a:pt x="700" y="1088"/>
                </a:lnTo>
                <a:lnTo>
                  <a:pt x="700" y="1088"/>
                </a:lnTo>
                <a:lnTo>
                  <a:pt x="702" y="1086"/>
                </a:lnTo>
                <a:lnTo>
                  <a:pt x="704" y="1084"/>
                </a:lnTo>
                <a:lnTo>
                  <a:pt x="702" y="1082"/>
                </a:lnTo>
                <a:lnTo>
                  <a:pt x="700" y="1080"/>
                </a:lnTo>
                <a:lnTo>
                  <a:pt x="700" y="1080"/>
                </a:lnTo>
                <a:lnTo>
                  <a:pt x="684" y="1082"/>
                </a:lnTo>
                <a:lnTo>
                  <a:pt x="684" y="1082"/>
                </a:lnTo>
                <a:lnTo>
                  <a:pt x="678" y="1082"/>
                </a:lnTo>
                <a:lnTo>
                  <a:pt x="672" y="1082"/>
                </a:lnTo>
                <a:lnTo>
                  <a:pt x="672" y="1082"/>
                </a:lnTo>
                <a:lnTo>
                  <a:pt x="662" y="1086"/>
                </a:lnTo>
                <a:lnTo>
                  <a:pt x="654" y="1084"/>
                </a:lnTo>
                <a:lnTo>
                  <a:pt x="654" y="1084"/>
                </a:lnTo>
                <a:lnTo>
                  <a:pt x="648" y="1090"/>
                </a:lnTo>
                <a:lnTo>
                  <a:pt x="648" y="1090"/>
                </a:lnTo>
                <a:lnTo>
                  <a:pt x="656" y="1090"/>
                </a:lnTo>
                <a:lnTo>
                  <a:pt x="662" y="1092"/>
                </a:lnTo>
                <a:lnTo>
                  <a:pt x="662" y="1092"/>
                </a:lnTo>
                <a:lnTo>
                  <a:pt x="664" y="1094"/>
                </a:lnTo>
                <a:lnTo>
                  <a:pt x="668" y="1096"/>
                </a:lnTo>
                <a:lnTo>
                  <a:pt x="676" y="1094"/>
                </a:lnTo>
                <a:lnTo>
                  <a:pt x="676" y="1094"/>
                </a:lnTo>
                <a:lnTo>
                  <a:pt x="670" y="1100"/>
                </a:lnTo>
                <a:lnTo>
                  <a:pt x="670" y="1100"/>
                </a:lnTo>
                <a:lnTo>
                  <a:pt x="666" y="1102"/>
                </a:lnTo>
                <a:lnTo>
                  <a:pt x="662" y="1100"/>
                </a:lnTo>
                <a:lnTo>
                  <a:pt x="662" y="1100"/>
                </a:lnTo>
                <a:lnTo>
                  <a:pt x="654" y="1096"/>
                </a:lnTo>
                <a:lnTo>
                  <a:pt x="648" y="1094"/>
                </a:lnTo>
                <a:lnTo>
                  <a:pt x="648" y="1094"/>
                </a:lnTo>
                <a:lnTo>
                  <a:pt x="644" y="1096"/>
                </a:lnTo>
                <a:lnTo>
                  <a:pt x="640" y="1098"/>
                </a:lnTo>
                <a:lnTo>
                  <a:pt x="640" y="1098"/>
                </a:lnTo>
                <a:lnTo>
                  <a:pt x="634" y="1100"/>
                </a:lnTo>
                <a:lnTo>
                  <a:pt x="634" y="1100"/>
                </a:lnTo>
                <a:lnTo>
                  <a:pt x="630" y="1100"/>
                </a:lnTo>
                <a:lnTo>
                  <a:pt x="626" y="1102"/>
                </a:lnTo>
                <a:lnTo>
                  <a:pt x="626" y="1102"/>
                </a:lnTo>
                <a:lnTo>
                  <a:pt x="622" y="1104"/>
                </a:lnTo>
                <a:lnTo>
                  <a:pt x="618" y="1106"/>
                </a:lnTo>
                <a:lnTo>
                  <a:pt x="608" y="1108"/>
                </a:lnTo>
                <a:lnTo>
                  <a:pt x="608" y="1108"/>
                </a:lnTo>
                <a:lnTo>
                  <a:pt x="602" y="1102"/>
                </a:lnTo>
                <a:lnTo>
                  <a:pt x="602" y="1102"/>
                </a:lnTo>
                <a:lnTo>
                  <a:pt x="598" y="1104"/>
                </a:lnTo>
                <a:lnTo>
                  <a:pt x="598" y="1104"/>
                </a:lnTo>
                <a:lnTo>
                  <a:pt x="600" y="1098"/>
                </a:lnTo>
                <a:lnTo>
                  <a:pt x="600" y="1098"/>
                </a:lnTo>
                <a:lnTo>
                  <a:pt x="590" y="1094"/>
                </a:lnTo>
                <a:lnTo>
                  <a:pt x="590" y="1094"/>
                </a:lnTo>
                <a:lnTo>
                  <a:pt x="582" y="1090"/>
                </a:lnTo>
                <a:lnTo>
                  <a:pt x="572" y="1090"/>
                </a:lnTo>
                <a:lnTo>
                  <a:pt x="572" y="1090"/>
                </a:lnTo>
                <a:lnTo>
                  <a:pt x="558" y="1094"/>
                </a:lnTo>
                <a:lnTo>
                  <a:pt x="558" y="1094"/>
                </a:lnTo>
                <a:lnTo>
                  <a:pt x="562" y="1114"/>
                </a:lnTo>
                <a:lnTo>
                  <a:pt x="568" y="1136"/>
                </a:lnTo>
                <a:lnTo>
                  <a:pt x="568" y="1136"/>
                </a:lnTo>
                <a:lnTo>
                  <a:pt x="584" y="1134"/>
                </a:lnTo>
                <a:lnTo>
                  <a:pt x="584" y="1134"/>
                </a:lnTo>
                <a:lnTo>
                  <a:pt x="588" y="1134"/>
                </a:lnTo>
                <a:lnTo>
                  <a:pt x="588" y="1134"/>
                </a:lnTo>
                <a:lnTo>
                  <a:pt x="596" y="1110"/>
                </a:lnTo>
                <a:lnTo>
                  <a:pt x="596" y="1110"/>
                </a:lnTo>
                <a:lnTo>
                  <a:pt x="598" y="1112"/>
                </a:lnTo>
                <a:lnTo>
                  <a:pt x="598" y="1112"/>
                </a:lnTo>
                <a:lnTo>
                  <a:pt x="604" y="1110"/>
                </a:lnTo>
                <a:lnTo>
                  <a:pt x="604" y="1110"/>
                </a:lnTo>
                <a:lnTo>
                  <a:pt x="622" y="1114"/>
                </a:lnTo>
                <a:lnTo>
                  <a:pt x="622" y="1118"/>
                </a:lnTo>
                <a:lnTo>
                  <a:pt x="622" y="1118"/>
                </a:lnTo>
                <a:lnTo>
                  <a:pt x="628" y="1118"/>
                </a:lnTo>
                <a:lnTo>
                  <a:pt x="628" y="1118"/>
                </a:lnTo>
                <a:lnTo>
                  <a:pt x="628" y="1112"/>
                </a:lnTo>
                <a:lnTo>
                  <a:pt x="628" y="1110"/>
                </a:lnTo>
                <a:lnTo>
                  <a:pt x="628" y="1110"/>
                </a:lnTo>
                <a:lnTo>
                  <a:pt x="632" y="1110"/>
                </a:lnTo>
                <a:lnTo>
                  <a:pt x="636" y="1110"/>
                </a:lnTo>
                <a:lnTo>
                  <a:pt x="640" y="1112"/>
                </a:lnTo>
                <a:lnTo>
                  <a:pt x="640" y="1112"/>
                </a:lnTo>
                <a:lnTo>
                  <a:pt x="638" y="1118"/>
                </a:lnTo>
                <a:lnTo>
                  <a:pt x="636" y="1122"/>
                </a:lnTo>
                <a:lnTo>
                  <a:pt x="636" y="1122"/>
                </a:lnTo>
                <a:lnTo>
                  <a:pt x="640" y="1124"/>
                </a:lnTo>
                <a:lnTo>
                  <a:pt x="644" y="1126"/>
                </a:lnTo>
                <a:lnTo>
                  <a:pt x="652" y="1128"/>
                </a:lnTo>
                <a:lnTo>
                  <a:pt x="656" y="1126"/>
                </a:lnTo>
                <a:lnTo>
                  <a:pt x="656" y="1126"/>
                </a:lnTo>
                <a:lnTo>
                  <a:pt x="664" y="1120"/>
                </a:lnTo>
                <a:lnTo>
                  <a:pt x="664" y="1120"/>
                </a:lnTo>
                <a:lnTo>
                  <a:pt x="672" y="1118"/>
                </a:lnTo>
                <a:lnTo>
                  <a:pt x="672" y="1124"/>
                </a:lnTo>
                <a:lnTo>
                  <a:pt x="672" y="1124"/>
                </a:lnTo>
                <a:lnTo>
                  <a:pt x="680" y="1124"/>
                </a:lnTo>
                <a:lnTo>
                  <a:pt x="680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06"/>
                </a:lnTo>
                <a:lnTo>
                  <a:pt x="684" y="1106"/>
                </a:lnTo>
                <a:lnTo>
                  <a:pt x="682" y="1106"/>
                </a:lnTo>
                <a:lnTo>
                  <a:pt x="682" y="1106"/>
                </a:lnTo>
                <a:lnTo>
                  <a:pt x="678" y="1110"/>
                </a:lnTo>
                <a:lnTo>
                  <a:pt x="678" y="1110"/>
                </a:lnTo>
                <a:lnTo>
                  <a:pt x="678" y="1112"/>
                </a:lnTo>
                <a:lnTo>
                  <a:pt x="678" y="1112"/>
                </a:lnTo>
                <a:lnTo>
                  <a:pt x="678" y="1110"/>
                </a:lnTo>
                <a:lnTo>
                  <a:pt x="678" y="1110"/>
                </a:lnTo>
                <a:lnTo>
                  <a:pt x="682" y="1106"/>
                </a:lnTo>
                <a:lnTo>
                  <a:pt x="682" y="1106"/>
                </a:lnTo>
                <a:lnTo>
                  <a:pt x="684" y="1106"/>
                </a:lnTo>
                <a:lnTo>
                  <a:pt x="684" y="1106"/>
                </a:lnTo>
                <a:lnTo>
                  <a:pt x="684" y="1098"/>
                </a:lnTo>
                <a:lnTo>
                  <a:pt x="684" y="1098"/>
                </a:lnTo>
                <a:lnTo>
                  <a:pt x="702" y="1100"/>
                </a:lnTo>
                <a:lnTo>
                  <a:pt x="702" y="1100"/>
                </a:lnTo>
                <a:lnTo>
                  <a:pt x="704" y="1096"/>
                </a:lnTo>
                <a:lnTo>
                  <a:pt x="708" y="1094"/>
                </a:lnTo>
                <a:lnTo>
                  <a:pt x="708" y="1094"/>
                </a:lnTo>
                <a:lnTo>
                  <a:pt x="710" y="1094"/>
                </a:lnTo>
                <a:lnTo>
                  <a:pt x="710" y="1094"/>
                </a:lnTo>
                <a:lnTo>
                  <a:pt x="712" y="1100"/>
                </a:lnTo>
                <a:lnTo>
                  <a:pt x="712" y="1100"/>
                </a:lnTo>
                <a:lnTo>
                  <a:pt x="710" y="1094"/>
                </a:lnTo>
                <a:lnTo>
                  <a:pt x="710" y="1094"/>
                </a:lnTo>
                <a:lnTo>
                  <a:pt x="726" y="1094"/>
                </a:lnTo>
                <a:lnTo>
                  <a:pt x="726" y="1094"/>
                </a:lnTo>
                <a:lnTo>
                  <a:pt x="730" y="1096"/>
                </a:lnTo>
                <a:lnTo>
                  <a:pt x="730" y="1096"/>
                </a:lnTo>
                <a:lnTo>
                  <a:pt x="730" y="1098"/>
                </a:lnTo>
                <a:lnTo>
                  <a:pt x="730" y="1102"/>
                </a:lnTo>
                <a:lnTo>
                  <a:pt x="730" y="1102"/>
                </a:lnTo>
                <a:lnTo>
                  <a:pt x="722" y="1104"/>
                </a:lnTo>
                <a:lnTo>
                  <a:pt x="722" y="1104"/>
                </a:lnTo>
                <a:lnTo>
                  <a:pt x="732" y="1108"/>
                </a:lnTo>
                <a:lnTo>
                  <a:pt x="732" y="1108"/>
                </a:lnTo>
                <a:lnTo>
                  <a:pt x="722" y="1122"/>
                </a:lnTo>
                <a:lnTo>
                  <a:pt x="722" y="1122"/>
                </a:lnTo>
                <a:lnTo>
                  <a:pt x="724" y="1124"/>
                </a:lnTo>
                <a:lnTo>
                  <a:pt x="726" y="1124"/>
                </a:lnTo>
                <a:lnTo>
                  <a:pt x="730" y="1124"/>
                </a:lnTo>
                <a:lnTo>
                  <a:pt x="736" y="1122"/>
                </a:lnTo>
                <a:lnTo>
                  <a:pt x="738" y="1124"/>
                </a:lnTo>
                <a:lnTo>
                  <a:pt x="740" y="1126"/>
                </a:lnTo>
                <a:lnTo>
                  <a:pt x="740" y="1126"/>
                </a:lnTo>
                <a:lnTo>
                  <a:pt x="734" y="1126"/>
                </a:lnTo>
                <a:lnTo>
                  <a:pt x="734" y="1126"/>
                </a:lnTo>
                <a:lnTo>
                  <a:pt x="726" y="1130"/>
                </a:lnTo>
                <a:lnTo>
                  <a:pt x="726" y="1130"/>
                </a:lnTo>
                <a:lnTo>
                  <a:pt x="718" y="1114"/>
                </a:lnTo>
                <a:lnTo>
                  <a:pt x="718" y="1114"/>
                </a:lnTo>
                <a:lnTo>
                  <a:pt x="716" y="1116"/>
                </a:lnTo>
                <a:lnTo>
                  <a:pt x="716" y="1116"/>
                </a:lnTo>
                <a:lnTo>
                  <a:pt x="702" y="1124"/>
                </a:lnTo>
                <a:lnTo>
                  <a:pt x="702" y="1124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16"/>
                </a:lnTo>
                <a:lnTo>
                  <a:pt x="684" y="1142"/>
                </a:lnTo>
                <a:lnTo>
                  <a:pt x="684" y="1142"/>
                </a:lnTo>
                <a:lnTo>
                  <a:pt x="692" y="1144"/>
                </a:lnTo>
                <a:lnTo>
                  <a:pt x="692" y="1144"/>
                </a:lnTo>
                <a:lnTo>
                  <a:pt x="714" y="1138"/>
                </a:lnTo>
                <a:lnTo>
                  <a:pt x="714" y="1138"/>
                </a:lnTo>
                <a:lnTo>
                  <a:pt x="720" y="1136"/>
                </a:lnTo>
                <a:lnTo>
                  <a:pt x="724" y="1138"/>
                </a:lnTo>
                <a:lnTo>
                  <a:pt x="724" y="1138"/>
                </a:lnTo>
                <a:lnTo>
                  <a:pt x="724" y="1140"/>
                </a:lnTo>
                <a:lnTo>
                  <a:pt x="728" y="1142"/>
                </a:lnTo>
                <a:lnTo>
                  <a:pt x="734" y="1144"/>
                </a:lnTo>
                <a:lnTo>
                  <a:pt x="734" y="1144"/>
                </a:lnTo>
                <a:lnTo>
                  <a:pt x="734" y="1142"/>
                </a:lnTo>
                <a:lnTo>
                  <a:pt x="734" y="1142"/>
                </a:lnTo>
                <a:lnTo>
                  <a:pt x="744" y="1144"/>
                </a:lnTo>
                <a:lnTo>
                  <a:pt x="744" y="1144"/>
                </a:lnTo>
                <a:lnTo>
                  <a:pt x="762" y="1142"/>
                </a:lnTo>
                <a:lnTo>
                  <a:pt x="772" y="1138"/>
                </a:lnTo>
                <a:lnTo>
                  <a:pt x="772" y="1138"/>
                </a:lnTo>
                <a:lnTo>
                  <a:pt x="772" y="1146"/>
                </a:lnTo>
                <a:lnTo>
                  <a:pt x="772" y="1146"/>
                </a:lnTo>
                <a:lnTo>
                  <a:pt x="766" y="1150"/>
                </a:lnTo>
                <a:lnTo>
                  <a:pt x="766" y="1150"/>
                </a:lnTo>
                <a:lnTo>
                  <a:pt x="770" y="1150"/>
                </a:lnTo>
                <a:lnTo>
                  <a:pt x="770" y="1150"/>
                </a:lnTo>
                <a:lnTo>
                  <a:pt x="768" y="1154"/>
                </a:lnTo>
                <a:lnTo>
                  <a:pt x="768" y="1154"/>
                </a:lnTo>
                <a:lnTo>
                  <a:pt x="772" y="1160"/>
                </a:lnTo>
                <a:lnTo>
                  <a:pt x="772" y="1160"/>
                </a:lnTo>
                <a:lnTo>
                  <a:pt x="776" y="1160"/>
                </a:lnTo>
                <a:lnTo>
                  <a:pt x="776" y="1160"/>
                </a:lnTo>
                <a:lnTo>
                  <a:pt x="782" y="1156"/>
                </a:lnTo>
                <a:lnTo>
                  <a:pt x="782" y="1156"/>
                </a:lnTo>
                <a:lnTo>
                  <a:pt x="792" y="1152"/>
                </a:lnTo>
                <a:lnTo>
                  <a:pt x="792" y="1152"/>
                </a:lnTo>
                <a:lnTo>
                  <a:pt x="778" y="1148"/>
                </a:lnTo>
                <a:lnTo>
                  <a:pt x="778" y="1148"/>
                </a:lnTo>
                <a:lnTo>
                  <a:pt x="776" y="1146"/>
                </a:lnTo>
                <a:lnTo>
                  <a:pt x="776" y="1144"/>
                </a:lnTo>
                <a:lnTo>
                  <a:pt x="776" y="1144"/>
                </a:lnTo>
                <a:lnTo>
                  <a:pt x="782" y="1142"/>
                </a:lnTo>
                <a:lnTo>
                  <a:pt x="782" y="1142"/>
                </a:lnTo>
                <a:lnTo>
                  <a:pt x="784" y="1144"/>
                </a:lnTo>
                <a:lnTo>
                  <a:pt x="784" y="1144"/>
                </a:lnTo>
                <a:lnTo>
                  <a:pt x="786" y="1148"/>
                </a:lnTo>
                <a:lnTo>
                  <a:pt x="786" y="1148"/>
                </a:lnTo>
                <a:lnTo>
                  <a:pt x="794" y="1140"/>
                </a:lnTo>
                <a:lnTo>
                  <a:pt x="794" y="1140"/>
                </a:lnTo>
                <a:lnTo>
                  <a:pt x="802" y="1142"/>
                </a:lnTo>
                <a:lnTo>
                  <a:pt x="802" y="1142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4" y="1128"/>
                </a:lnTo>
                <a:lnTo>
                  <a:pt x="808" y="1124"/>
                </a:lnTo>
                <a:lnTo>
                  <a:pt x="808" y="1124"/>
                </a:lnTo>
                <a:lnTo>
                  <a:pt x="814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8"/>
                </a:lnTo>
                <a:lnTo>
                  <a:pt x="820" y="1128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0" y="1126"/>
                </a:lnTo>
                <a:lnTo>
                  <a:pt x="822" y="1128"/>
                </a:lnTo>
                <a:lnTo>
                  <a:pt x="822" y="1128"/>
                </a:lnTo>
                <a:lnTo>
                  <a:pt x="818" y="1134"/>
                </a:lnTo>
                <a:lnTo>
                  <a:pt x="818" y="1134"/>
                </a:lnTo>
                <a:lnTo>
                  <a:pt x="816" y="1134"/>
                </a:lnTo>
                <a:lnTo>
                  <a:pt x="816" y="1134"/>
                </a:lnTo>
                <a:lnTo>
                  <a:pt x="814" y="1138"/>
                </a:lnTo>
                <a:lnTo>
                  <a:pt x="814" y="1138"/>
                </a:lnTo>
                <a:lnTo>
                  <a:pt x="816" y="1138"/>
                </a:lnTo>
                <a:lnTo>
                  <a:pt x="816" y="1138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6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40"/>
                </a:lnTo>
                <a:lnTo>
                  <a:pt x="818" y="1140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8" y="1138"/>
                </a:lnTo>
                <a:lnTo>
                  <a:pt x="816" y="1142"/>
                </a:lnTo>
                <a:lnTo>
                  <a:pt x="816" y="1142"/>
                </a:lnTo>
                <a:lnTo>
                  <a:pt x="816" y="1146"/>
                </a:lnTo>
                <a:lnTo>
                  <a:pt x="816" y="1146"/>
                </a:lnTo>
                <a:lnTo>
                  <a:pt x="822" y="1146"/>
                </a:lnTo>
                <a:lnTo>
                  <a:pt x="826" y="1142"/>
                </a:lnTo>
                <a:lnTo>
                  <a:pt x="836" y="1130"/>
                </a:lnTo>
                <a:lnTo>
                  <a:pt x="846" y="1116"/>
                </a:lnTo>
                <a:lnTo>
                  <a:pt x="850" y="1110"/>
                </a:lnTo>
                <a:lnTo>
                  <a:pt x="854" y="1106"/>
                </a:lnTo>
                <a:lnTo>
                  <a:pt x="854" y="1106"/>
                </a:lnTo>
                <a:lnTo>
                  <a:pt x="844" y="1104"/>
                </a:lnTo>
                <a:lnTo>
                  <a:pt x="844" y="1104"/>
                </a:lnTo>
                <a:lnTo>
                  <a:pt x="846" y="1094"/>
                </a:lnTo>
                <a:lnTo>
                  <a:pt x="846" y="1094"/>
                </a:lnTo>
                <a:lnTo>
                  <a:pt x="852" y="1096"/>
                </a:lnTo>
                <a:lnTo>
                  <a:pt x="852" y="1096"/>
                </a:lnTo>
                <a:lnTo>
                  <a:pt x="852" y="1094"/>
                </a:lnTo>
                <a:lnTo>
                  <a:pt x="852" y="1094"/>
                </a:lnTo>
                <a:lnTo>
                  <a:pt x="864" y="1100"/>
                </a:lnTo>
                <a:lnTo>
                  <a:pt x="864" y="1100"/>
                </a:lnTo>
                <a:lnTo>
                  <a:pt x="864" y="1108"/>
                </a:lnTo>
                <a:lnTo>
                  <a:pt x="864" y="1108"/>
                </a:lnTo>
                <a:lnTo>
                  <a:pt x="860" y="1106"/>
                </a:lnTo>
                <a:lnTo>
                  <a:pt x="860" y="1106"/>
                </a:lnTo>
                <a:lnTo>
                  <a:pt x="864" y="1110"/>
                </a:lnTo>
                <a:lnTo>
                  <a:pt x="864" y="1110"/>
                </a:lnTo>
                <a:lnTo>
                  <a:pt x="872" y="1110"/>
                </a:lnTo>
                <a:lnTo>
                  <a:pt x="882" y="1112"/>
                </a:lnTo>
                <a:lnTo>
                  <a:pt x="890" y="1112"/>
                </a:lnTo>
                <a:lnTo>
                  <a:pt x="900" y="1112"/>
                </a:lnTo>
                <a:lnTo>
                  <a:pt x="900" y="1112"/>
                </a:lnTo>
                <a:lnTo>
                  <a:pt x="896" y="1106"/>
                </a:lnTo>
                <a:lnTo>
                  <a:pt x="896" y="1106"/>
                </a:lnTo>
                <a:lnTo>
                  <a:pt x="890" y="1106"/>
                </a:lnTo>
                <a:lnTo>
                  <a:pt x="886" y="1106"/>
                </a:lnTo>
                <a:lnTo>
                  <a:pt x="886" y="1106"/>
                </a:lnTo>
                <a:lnTo>
                  <a:pt x="898" y="1106"/>
                </a:lnTo>
                <a:lnTo>
                  <a:pt x="898" y="1106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12" y="1110"/>
                </a:lnTo>
                <a:lnTo>
                  <a:pt x="920" y="1108"/>
                </a:lnTo>
                <a:lnTo>
                  <a:pt x="920" y="1108"/>
                </a:lnTo>
                <a:lnTo>
                  <a:pt x="922" y="1110"/>
                </a:lnTo>
                <a:lnTo>
                  <a:pt x="924" y="1110"/>
                </a:lnTo>
                <a:lnTo>
                  <a:pt x="924" y="1110"/>
                </a:lnTo>
                <a:lnTo>
                  <a:pt x="932" y="1110"/>
                </a:lnTo>
                <a:lnTo>
                  <a:pt x="934" y="1108"/>
                </a:lnTo>
                <a:lnTo>
                  <a:pt x="936" y="1106"/>
                </a:lnTo>
                <a:lnTo>
                  <a:pt x="936" y="1106"/>
                </a:lnTo>
                <a:lnTo>
                  <a:pt x="938" y="1104"/>
                </a:lnTo>
                <a:lnTo>
                  <a:pt x="940" y="1104"/>
                </a:lnTo>
                <a:lnTo>
                  <a:pt x="940" y="1104"/>
                </a:lnTo>
                <a:lnTo>
                  <a:pt x="948" y="1104"/>
                </a:lnTo>
                <a:lnTo>
                  <a:pt x="956" y="1102"/>
                </a:lnTo>
                <a:lnTo>
                  <a:pt x="964" y="1100"/>
                </a:lnTo>
                <a:lnTo>
                  <a:pt x="974" y="1100"/>
                </a:lnTo>
                <a:lnTo>
                  <a:pt x="974" y="1100"/>
                </a:lnTo>
                <a:lnTo>
                  <a:pt x="980" y="1098"/>
                </a:lnTo>
                <a:lnTo>
                  <a:pt x="990" y="1094"/>
                </a:lnTo>
                <a:lnTo>
                  <a:pt x="990" y="1094"/>
                </a:lnTo>
                <a:lnTo>
                  <a:pt x="990" y="1092"/>
                </a:lnTo>
                <a:lnTo>
                  <a:pt x="990" y="1092"/>
                </a:lnTo>
                <a:lnTo>
                  <a:pt x="986" y="1092"/>
                </a:lnTo>
                <a:lnTo>
                  <a:pt x="984" y="1092"/>
                </a:lnTo>
                <a:lnTo>
                  <a:pt x="978" y="1092"/>
                </a:lnTo>
                <a:lnTo>
                  <a:pt x="978" y="1092"/>
                </a:lnTo>
                <a:lnTo>
                  <a:pt x="972" y="1092"/>
                </a:lnTo>
                <a:lnTo>
                  <a:pt x="970" y="1090"/>
                </a:lnTo>
                <a:lnTo>
                  <a:pt x="970" y="1088"/>
                </a:lnTo>
                <a:lnTo>
                  <a:pt x="970" y="1088"/>
                </a:lnTo>
                <a:lnTo>
                  <a:pt x="970" y="1088"/>
                </a:lnTo>
                <a:lnTo>
                  <a:pt x="972" y="1088"/>
                </a:lnTo>
                <a:lnTo>
                  <a:pt x="972" y="1088"/>
                </a:lnTo>
                <a:lnTo>
                  <a:pt x="976" y="1084"/>
                </a:lnTo>
                <a:lnTo>
                  <a:pt x="982" y="1082"/>
                </a:lnTo>
                <a:lnTo>
                  <a:pt x="994" y="1078"/>
                </a:lnTo>
                <a:lnTo>
                  <a:pt x="994" y="1078"/>
                </a:lnTo>
                <a:lnTo>
                  <a:pt x="988" y="1074"/>
                </a:lnTo>
                <a:lnTo>
                  <a:pt x="988" y="1074"/>
                </a:lnTo>
                <a:lnTo>
                  <a:pt x="992" y="1074"/>
                </a:lnTo>
                <a:lnTo>
                  <a:pt x="992" y="1074"/>
                </a:lnTo>
                <a:lnTo>
                  <a:pt x="1000" y="1076"/>
                </a:lnTo>
                <a:lnTo>
                  <a:pt x="1006" y="1076"/>
                </a:lnTo>
                <a:lnTo>
                  <a:pt x="1012" y="1074"/>
                </a:lnTo>
                <a:lnTo>
                  <a:pt x="1012" y="1074"/>
                </a:lnTo>
                <a:lnTo>
                  <a:pt x="1008" y="1082"/>
                </a:lnTo>
                <a:lnTo>
                  <a:pt x="1008" y="1082"/>
                </a:lnTo>
                <a:lnTo>
                  <a:pt x="1022" y="1082"/>
                </a:lnTo>
                <a:lnTo>
                  <a:pt x="1022" y="1082"/>
                </a:lnTo>
                <a:lnTo>
                  <a:pt x="1020" y="1094"/>
                </a:lnTo>
                <a:lnTo>
                  <a:pt x="1016" y="1114"/>
                </a:lnTo>
                <a:lnTo>
                  <a:pt x="1012" y="1132"/>
                </a:lnTo>
                <a:lnTo>
                  <a:pt x="1010" y="1144"/>
                </a:lnTo>
                <a:lnTo>
                  <a:pt x="1010" y="1144"/>
                </a:lnTo>
                <a:lnTo>
                  <a:pt x="1018" y="1142"/>
                </a:lnTo>
                <a:lnTo>
                  <a:pt x="1024" y="1144"/>
                </a:lnTo>
                <a:lnTo>
                  <a:pt x="1024" y="1144"/>
                </a:lnTo>
                <a:lnTo>
                  <a:pt x="1026" y="1144"/>
                </a:lnTo>
                <a:lnTo>
                  <a:pt x="1026" y="1140"/>
                </a:lnTo>
                <a:lnTo>
                  <a:pt x="1028" y="1126"/>
                </a:lnTo>
                <a:lnTo>
                  <a:pt x="1034" y="1090"/>
                </a:lnTo>
                <a:lnTo>
                  <a:pt x="1034" y="1090"/>
                </a:lnTo>
                <a:lnTo>
                  <a:pt x="1034" y="1092"/>
                </a:lnTo>
                <a:lnTo>
                  <a:pt x="1034" y="1092"/>
                </a:lnTo>
                <a:lnTo>
                  <a:pt x="1034" y="1102"/>
                </a:lnTo>
                <a:lnTo>
                  <a:pt x="1034" y="1102"/>
                </a:lnTo>
                <a:lnTo>
                  <a:pt x="1038" y="1102"/>
                </a:lnTo>
                <a:lnTo>
                  <a:pt x="1038" y="1102"/>
                </a:lnTo>
                <a:lnTo>
                  <a:pt x="1044" y="1116"/>
                </a:lnTo>
                <a:lnTo>
                  <a:pt x="1044" y="1116"/>
                </a:lnTo>
                <a:lnTo>
                  <a:pt x="1040" y="1116"/>
                </a:lnTo>
                <a:lnTo>
                  <a:pt x="1040" y="1116"/>
                </a:lnTo>
                <a:lnTo>
                  <a:pt x="1040" y="1118"/>
                </a:lnTo>
                <a:lnTo>
                  <a:pt x="1040" y="1118"/>
                </a:lnTo>
                <a:lnTo>
                  <a:pt x="1044" y="1118"/>
                </a:lnTo>
                <a:lnTo>
                  <a:pt x="1044" y="1118"/>
                </a:lnTo>
                <a:lnTo>
                  <a:pt x="1046" y="1120"/>
                </a:lnTo>
                <a:lnTo>
                  <a:pt x="1046" y="1120"/>
                </a:lnTo>
                <a:lnTo>
                  <a:pt x="1048" y="1132"/>
                </a:lnTo>
                <a:lnTo>
                  <a:pt x="1050" y="1136"/>
                </a:lnTo>
                <a:lnTo>
                  <a:pt x="1050" y="1136"/>
                </a:lnTo>
                <a:lnTo>
                  <a:pt x="1058" y="1138"/>
                </a:lnTo>
                <a:lnTo>
                  <a:pt x="1062" y="1138"/>
                </a:lnTo>
                <a:lnTo>
                  <a:pt x="1066" y="1136"/>
                </a:lnTo>
                <a:lnTo>
                  <a:pt x="1066" y="1136"/>
                </a:lnTo>
                <a:lnTo>
                  <a:pt x="1060" y="1114"/>
                </a:lnTo>
                <a:lnTo>
                  <a:pt x="1060" y="1114"/>
                </a:lnTo>
                <a:lnTo>
                  <a:pt x="1064" y="1114"/>
                </a:lnTo>
                <a:lnTo>
                  <a:pt x="1068" y="1114"/>
                </a:lnTo>
                <a:lnTo>
                  <a:pt x="1068" y="1114"/>
                </a:lnTo>
                <a:lnTo>
                  <a:pt x="1066" y="1116"/>
                </a:lnTo>
                <a:lnTo>
                  <a:pt x="1064" y="1118"/>
                </a:lnTo>
                <a:lnTo>
                  <a:pt x="1062" y="1118"/>
                </a:lnTo>
                <a:lnTo>
                  <a:pt x="1062" y="1122"/>
                </a:lnTo>
                <a:lnTo>
                  <a:pt x="1062" y="1122"/>
                </a:lnTo>
                <a:lnTo>
                  <a:pt x="1076" y="1120"/>
                </a:lnTo>
                <a:lnTo>
                  <a:pt x="1090" y="1122"/>
                </a:lnTo>
                <a:lnTo>
                  <a:pt x="1090" y="1122"/>
                </a:lnTo>
                <a:lnTo>
                  <a:pt x="1084" y="1126"/>
                </a:lnTo>
                <a:lnTo>
                  <a:pt x="1084" y="1126"/>
                </a:lnTo>
                <a:lnTo>
                  <a:pt x="1100" y="1130"/>
                </a:lnTo>
                <a:lnTo>
                  <a:pt x="1100" y="1130"/>
                </a:lnTo>
                <a:lnTo>
                  <a:pt x="1094" y="1134"/>
                </a:lnTo>
                <a:lnTo>
                  <a:pt x="1094" y="1134"/>
                </a:lnTo>
                <a:lnTo>
                  <a:pt x="1106" y="1138"/>
                </a:lnTo>
                <a:lnTo>
                  <a:pt x="1116" y="1140"/>
                </a:lnTo>
                <a:lnTo>
                  <a:pt x="1116" y="1140"/>
                </a:lnTo>
                <a:lnTo>
                  <a:pt x="1122" y="1138"/>
                </a:lnTo>
                <a:lnTo>
                  <a:pt x="1122" y="1138"/>
                </a:lnTo>
                <a:lnTo>
                  <a:pt x="1120" y="1138"/>
                </a:lnTo>
                <a:lnTo>
                  <a:pt x="1120" y="1138"/>
                </a:lnTo>
                <a:lnTo>
                  <a:pt x="1130" y="1138"/>
                </a:lnTo>
                <a:lnTo>
                  <a:pt x="1130" y="1138"/>
                </a:lnTo>
                <a:lnTo>
                  <a:pt x="1136" y="1140"/>
                </a:lnTo>
                <a:lnTo>
                  <a:pt x="1140" y="1140"/>
                </a:lnTo>
                <a:lnTo>
                  <a:pt x="1144" y="1140"/>
                </a:lnTo>
                <a:lnTo>
                  <a:pt x="1144" y="1140"/>
                </a:lnTo>
                <a:lnTo>
                  <a:pt x="1134" y="1134"/>
                </a:lnTo>
                <a:lnTo>
                  <a:pt x="1134" y="1134"/>
                </a:lnTo>
                <a:lnTo>
                  <a:pt x="1138" y="1130"/>
                </a:lnTo>
                <a:lnTo>
                  <a:pt x="1138" y="1130"/>
                </a:lnTo>
                <a:lnTo>
                  <a:pt x="1138" y="1126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4" y="1122"/>
                </a:lnTo>
                <a:lnTo>
                  <a:pt x="1130" y="1122"/>
                </a:lnTo>
                <a:lnTo>
                  <a:pt x="1130" y="1122"/>
                </a:lnTo>
                <a:lnTo>
                  <a:pt x="1128" y="1122"/>
                </a:lnTo>
                <a:lnTo>
                  <a:pt x="1128" y="1122"/>
                </a:lnTo>
                <a:lnTo>
                  <a:pt x="1122" y="1120"/>
                </a:lnTo>
                <a:lnTo>
                  <a:pt x="1122" y="1120"/>
                </a:lnTo>
                <a:lnTo>
                  <a:pt x="1122" y="1118"/>
                </a:lnTo>
                <a:lnTo>
                  <a:pt x="1122" y="1118"/>
                </a:lnTo>
                <a:lnTo>
                  <a:pt x="1120" y="1116"/>
                </a:lnTo>
                <a:lnTo>
                  <a:pt x="1120" y="1116"/>
                </a:lnTo>
                <a:lnTo>
                  <a:pt x="1118" y="1118"/>
                </a:lnTo>
                <a:lnTo>
                  <a:pt x="1118" y="1118"/>
                </a:lnTo>
                <a:lnTo>
                  <a:pt x="1088" y="1106"/>
                </a:lnTo>
                <a:lnTo>
                  <a:pt x="1088" y="1106"/>
                </a:lnTo>
                <a:lnTo>
                  <a:pt x="1080" y="1104"/>
                </a:lnTo>
                <a:lnTo>
                  <a:pt x="1080" y="1104"/>
                </a:lnTo>
                <a:lnTo>
                  <a:pt x="1064" y="1104"/>
                </a:lnTo>
                <a:lnTo>
                  <a:pt x="1064" y="1104"/>
                </a:lnTo>
                <a:lnTo>
                  <a:pt x="1058" y="1106"/>
                </a:lnTo>
                <a:lnTo>
                  <a:pt x="1058" y="1106"/>
                </a:lnTo>
                <a:lnTo>
                  <a:pt x="1054" y="1094"/>
                </a:lnTo>
                <a:lnTo>
                  <a:pt x="1054" y="1094"/>
                </a:lnTo>
                <a:lnTo>
                  <a:pt x="1058" y="1092"/>
                </a:lnTo>
                <a:lnTo>
                  <a:pt x="1060" y="1090"/>
                </a:lnTo>
                <a:lnTo>
                  <a:pt x="1062" y="1088"/>
                </a:lnTo>
                <a:lnTo>
                  <a:pt x="1062" y="1088"/>
                </a:lnTo>
                <a:lnTo>
                  <a:pt x="1052" y="1088"/>
                </a:lnTo>
                <a:lnTo>
                  <a:pt x="1052" y="1088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50" y="1086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46" y="1082"/>
                </a:lnTo>
                <a:lnTo>
                  <a:pt x="1054" y="1078"/>
                </a:lnTo>
                <a:lnTo>
                  <a:pt x="1054" y="1078"/>
                </a:lnTo>
                <a:lnTo>
                  <a:pt x="1062" y="1080"/>
                </a:lnTo>
                <a:lnTo>
                  <a:pt x="1066" y="1082"/>
                </a:lnTo>
                <a:lnTo>
                  <a:pt x="1066" y="1082"/>
                </a:lnTo>
                <a:lnTo>
                  <a:pt x="1072" y="1088"/>
                </a:lnTo>
                <a:lnTo>
                  <a:pt x="1080" y="1090"/>
                </a:lnTo>
                <a:lnTo>
                  <a:pt x="1080" y="1090"/>
                </a:lnTo>
                <a:lnTo>
                  <a:pt x="1094" y="1092"/>
                </a:lnTo>
                <a:lnTo>
                  <a:pt x="1108" y="1092"/>
                </a:lnTo>
                <a:lnTo>
                  <a:pt x="1108" y="1092"/>
                </a:lnTo>
                <a:lnTo>
                  <a:pt x="1118" y="1090"/>
                </a:lnTo>
                <a:lnTo>
                  <a:pt x="1118" y="1090"/>
                </a:lnTo>
                <a:lnTo>
                  <a:pt x="1108" y="1086"/>
                </a:lnTo>
                <a:lnTo>
                  <a:pt x="1108" y="1086"/>
                </a:lnTo>
                <a:lnTo>
                  <a:pt x="1084" y="1086"/>
                </a:lnTo>
                <a:lnTo>
                  <a:pt x="1084" y="1086"/>
                </a:lnTo>
                <a:lnTo>
                  <a:pt x="1074" y="1086"/>
                </a:lnTo>
                <a:lnTo>
                  <a:pt x="1074" y="1086"/>
                </a:lnTo>
                <a:lnTo>
                  <a:pt x="1082" y="1080"/>
                </a:lnTo>
                <a:lnTo>
                  <a:pt x="1082" y="1080"/>
                </a:lnTo>
                <a:lnTo>
                  <a:pt x="1070" y="1080"/>
                </a:lnTo>
                <a:lnTo>
                  <a:pt x="1070" y="1080"/>
                </a:lnTo>
                <a:lnTo>
                  <a:pt x="1068" y="1080"/>
                </a:lnTo>
                <a:lnTo>
                  <a:pt x="1068" y="1080"/>
                </a:lnTo>
                <a:lnTo>
                  <a:pt x="1062" y="1074"/>
                </a:lnTo>
                <a:lnTo>
                  <a:pt x="1058" y="1072"/>
                </a:lnTo>
                <a:lnTo>
                  <a:pt x="1052" y="1072"/>
                </a:lnTo>
                <a:lnTo>
                  <a:pt x="1046" y="1076"/>
                </a:lnTo>
                <a:lnTo>
                  <a:pt x="1046" y="1076"/>
                </a:lnTo>
                <a:lnTo>
                  <a:pt x="1044" y="1064"/>
                </a:lnTo>
                <a:lnTo>
                  <a:pt x="1044" y="1064"/>
                </a:lnTo>
                <a:lnTo>
                  <a:pt x="1048" y="1064"/>
                </a:lnTo>
                <a:lnTo>
                  <a:pt x="1048" y="1064"/>
                </a:lnTo>
                <a:lnTo>
                  <a:pt x="1058" y="1068"/>
                </a:lnTo>
                <a:lnTo>
                  <a:pt x="1068" y="1068"/>
                </a:lnTo>
                <a:lnTo>
                  <a:pt x="1068" y="1068"/>
                </a:lnTo>
                <a:lnTo>
                  <a:pt x="1072" y="1074"/>
                </a:lnTo>
                <a:lnTo>
                  <a:pt x="1080" y="1076"/>
                </a:lnTo>
                <a:lnTo>
                  <a:pt x="1080" y="1076"/>
                </a:lnTo>
                <a:lnTo>
                  <a:pt x="1076" y="1070"/>
                </a:lnTo>
                <a:lnTo>
                  <a:pt x="1076" y="1070"/>
                </a:lnTo>
                <a:lnTo>
                  <a:pt x="1086" y="1064"/>
                </a:lnTo>
                <a:lnTo>
                  <a:pt x="1088" y="1062"/>
                </a:lnTo>
                <a:lnTo>
                  <a:pt x="1086" y="1056"/>
                </a:lnTo>
                <a:lnTo>
                  <a:pt x="1086" y="1056"/>
                </a:lnTo>
                <a:lnTo>
                  <a:pt x="1080" y="1056"/>
                </a:lnTo>
                <a:lnTo>
                  <a:pt x="1080" y="1056"/>
                </a:lnTo>
                <a:lnTo>
                  <a:pt x="1072" y="1054"/>
                </a:lnTo>
                <a:lnTo>
                  <a:pt x="1064" y="1054"/>
                </a:lnTo>
                <a:lnTo>
                  <a:pt x="1058" y="1056"/>
                </a:lnTo>
                <a:lnTo>
                  <a:pt x="1052" y="1058"/>
                </a:lnTo>
                <a:lnTo>
                  <a:pt x="1052" y="1058"/>
                </a:lnTo>
                <a:lnTo>
                  <a:pt x="1048" y="1060"/>
                </a:lnTo>
                <a:lnTo>
                  <a:pt x="1044" y="1060"/>
                </a:lnTo>
                <a:lnTo>
                  <a:pt x="1044" y="1060"/>
                </a:lnTo>
                <a:lnTo>
                  <a:pt x="1042" y="1056"/>
                </a:lnTo>
                <a:lnTo>
                  <a:pt x="1042" y="1056"/>
                </a:lnTo>
                <a:lnTo>
                  <a:pt x="1044" y="1054"/>
                </a:lnTo>
                <a:lnTo>
                  <a:pt x="1044" y="1054"/>
                </a:lnTo>
                <a:lnTo>
                  <a:pt x="1038" y="1054"/>
                </a:lnTo>
                <a:lnTo>
                  <a:pt x="1038" y="1054"/>
                </a:lnTo>
                <a:lnTo>
                  <a:pt x="1036" y="1052"/>
                </a:lnTo>
                <a:lnTo>
                  <a:pt x="1036" y="1052"/>
                </a:lnTo>
                <a:lnTo>
                  <a:pt x="1036" y="1054"/>
                </a:lnTo>
                <a:lnTo>
                  <a:pt x="1036" y="1054"/>
                </a:lnTo>
                <a:lnTo>
                  <a:pt x="1030" y="1056"/>
                </a:lnTo>
                <a:lnTo>
                  <a:pt x="1030" y="1056"/>
                </a:lnTo>
                <a:lnTo>
                  <a:pt x="1024" y="1056"/>
                </a:lnTo>
                <a:lnTo>
                  <a:pt x="1020" y="1052"/>
                </a:lnTo>
                <a:lnTo>
                  <a:pt x="1020" y="1052"/>
                </a:lnTo>
                <a:lnTo>
                  <a:pt x="1016" y="1048"/>
                </a:lnTo>
                <a:lnTo>
                  <a:pt x="1016" y="1048"/>
                </a:lnTo>
                <a:lnTo>
                  <a:pt x="1012" y="1046"/>
                </a:lnTo>
                <a:lnTo>
                  <a:pt x="1012" y="1046"/>
                </a:lnTo>
                <a:lnTo>
                  <a:pt x="1008" y="1046"/>
                </a:lnTo>
                <a:lnTo>
                  <a:pt x="1004" y="1046"/>
                </a:lnTo>
                <a:lnTo>
                  <a:pt x="1000" y="1042"/>
                </a:lnTo>
                <a:lnTo>
                  <a:pt x="1000" y="1042"/>
                </a:lnTo>
                <a:lnTo>
                  <a:pt x="984" y="1044"/>
                </a:lnTo>
                <a:lnTo>
                  <a:pt x="984" y="1044"/>
                </a:lnTo>
                <a:lnTo>
                  <a:pt x="968" y="1046"/>
                </a:lnTo>
                <a:lnTo>
                  <a:pt x="968" y="1046"/>
                </a:lnTo>
                <a:lnTo>
                  <a:pt x="972" y="1040"/>
                </a:lnTo>
                <a:lnTo>
                  <a:pt x="972" y="1040"/>
                </a:lnTo>
                <a:lnTo>
                  <a:pt x="966" y="1038"/>
                </a:lnTo>
                <a:lnTo>
                  <a:pt x="964" y="1036"/>
                </a:lnTo>
                <a:lnTo>
                  <a:pt x="964" y="1032"/>
                </a:lnTo>
                <a:lnTo>
                  <a:pt x="964" y="1030"/>
                </a:lnTo>
                <a:lnTo>
                  <a:pt x="964" y="1030"/>
                </a:lnTo>
                <a:lnTo>
                  <a:pt x="960" y="1026"/>
                </a:lnTo>
                <a:lnTo>
                  <a:pt x="956" y="1026"/>
                </a:lnTo>
                <a:lnTo>
                  <a:pt x="952" y="1024"/>
                </a:lnTo>
                <a:lnTo>
                  <a:pt x="950" y="1022"/>
                </a:lnTo>
                <a:lnTo>
                  <a:pt x="950" y="1022"/>
                </a:lnTo>
                <a:lnTo>
                  <a:pt x="990" y="1020"/>
                </a:lnTo>
                <a:lnTo>
                  <a:pt x="990" y="1020"/>
                </a:lnTo>
                <a:lnTo>
                  <a:pt x="988" y="1012"/>
                </a:lnTo>
                <a:lnTo>
                  <a:pt x="988" y="1012"/>
                </a:lnTo>
                <a:lnTo>
                  <a:pt x="1002" y="1016"/>
                </a:lnTo>
                <a:lnTo>
                  <a:pt x="1002" y="1016"/>
                </a:lnTo>
                <a:lnTo>
                  <a:pt x="1018" y="1008"/>
                </a:lnTo>
                <a:lnTo>
                  <a:pt x="1018" y="1008"/>
                </a:lnTo>
                <a:lnTo>
                  <a:pt x="1014" y="1002"/>
                </a:lnTo>
                <a:lnTo>
                  <a:pt x="1008" y="1000"/>
                </a:lnTo>
                <a:lnTo>
                  <a:pt x="1000" y="996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62" y="984"/>
                </a:lnTo>
                <a:lnTo>
                  <a:pt x="962" y="984"/>
                </a:lnTo>
                <a:lnTo>
                  <a:pt x="964" y="990"/>
                </a:lnTo>
                <a:lnTo>
                  <a:pt x="936" y="990"/>
                </a:lnTo>
                <a:lnTo>
                  <a:pt x="936" y="990"/>
                </a:lnTo>
                <a:lnTo>
                  <a:pt x="952" y="978"/>
                </a:lnTo>
                <a:lnTo>
                  <a:pt x="952" y="978"/>
                </a:lnTo>
                <a:lnTo>
                  <a:pt x="970" y="976"/>
                </a:lnTo>
                <a:lnTo>
                  <a:pt x="970" y="976"/>
                </a:lnTo>
                <a:lnTo>
                  <a:pt x="982" y="976"/>
                </a:lnTo>
                <a:lnTo>
                  <a:pt x="982" y="976"/>
                </a:lnTo>
                <a:lnTo>
                  <a:pt x="980" y="972"/>
                </a:lnTo>
                <a:lnTo>
                  <a:pt x="980" y="968"/>
                </a:lnTo>
                <a:lnTo>
                  <a:pt x="978" y="966"/>
                </a:lnTo>
                <a:lnTo>
                  <a:pt x="972" y="964"/>
                </a:lnTo>
                <a:lnTo>
                  <a:pt x="972" y="964"/>
                </a:lnTo>
                <a:lnTo>
                  <a:pt x="988" y="960"/>
                </a:lnTo>
                <a:lnTo>
                  <a:pt x="988" y="960"/>
                </a:lnTo>
                <a:lnTo>
                  <a:pt x="992" y="964"/>
                </a:lnTo>
                <a:lnTo>
                  <a:pt x="992" y="968"/>
                </a:lnTo>
                <a:lnTo>
                  <a:pt x="990" y="970"/>
                </a:lnTo>
                <a:lnTo>
                  <a:pt x="990" y="974"/>
                </a:lnTo>
                <a:lnTo>
                  <a:pt x="990" y="974"/>
                </a:lnTo>
                <a:lnTo>
                  <a:pt x="1006" y="980"/>
                </a:lnTo>
                <a:lnTo>
                  <a:pt x="1006" y="980"/>
                </a:lnTo>
                <a:lnTo>
                  <a:pt x="1002" y="968"/>
                </a:lnTo>
                <a:lnTo>
                  <a:pt x="1002" y="968"/>
                </a:lnTo>
                <a:lnTo>
                  <a:pt x="1018" y="964"/>
                </a:lnTo>
                <a:lnTo>
                  <a:pt x="1018" y="964"/>
                </a:lnTo>
                <a:lnTo>
                  <a:pt x="1024" y="970"/>
                </a:lnTo>
                <a:lnTo>
                  <a:pt x="1024" y="970"/>
                </a:lnTo>
                <a:lnTo>
                  <a:pt x="1026" y="964"/>
                </a:lnTo>
                <a:lnTo>
                  <a:pt x="1026" y="964"/>
                </a:lnTo>
                <a:lnTo>
                  <a:pt x="1032" y="962"/>
                </a:lnTo>
                <a:lnTo>
                  <a:pt x="1040" y="962"/>
                </a:lnTo>
                <a:lnTo>
                  <a:pt x="1046" y="964"/>
                </a:lnTo>
                <a:lnTo>
                  <a:pt x="1054" y="964"/>
                </a:lnTo>
                <a:lnTo>
                  <a:pt x="1054" y="964"/>
                </a:lnTo>
                <a:lnTo>
                  <a:pt x="1042" y="954"/>
                </a:lnTo>
                <a:lnTo>
                  <a:pt x="1042" y="954"/>
                </a:lnTo>
                <a:lnTo>
                  <a:pt x="1054" y="954"/>
                </a:lnTo>
                <a:lnTo>
                  <a:pt x="1056" y="956"/>
                </a:lnTo>
                <a:lnTo>
                  <a:pt x="1058" y="958"/>
                </a:lnTo>
                <a:lnTo>
                  <a:pt x="1058" y="958"/>
                </a:lnTo>
                <a:lnTo>
                  <a:pt x="1076" y="958"/>
                </a:lnTo>
                <a:lnTo>
                  <a:pt x="1084" y="954"/>
                </a:lnTo>
                <a:lnTo>
                  <a:pt x="1088" y="950"/>
                </a:lnTo>
                <a:lnTo>
                  <a:pt x="1088" y="950"/>
                </a:lnTo>
                <a:lnTo>
                  <a:pt x="1106" y="954"/>
                </a:lnTo>
                <a:lnTo>
                  <a:pt x="1106" y="954"/>
                </a:lnTo>
                <a:lnTo>
                  <a:pt x="1106" y="956"/>
                </a:lnTo>
                <a:lnTo>
                  <a:pt x="1106" y="956"/>
                </a:lnTo>
                <a:lnTo>
                  <a:pt x="1100" y="956"/>
                </a:lnTo>
                <a:lnTo>
                  <a:pt x="1100" y="956"/>
                </a:lnTo>
                <a:lnTo>
                  <a:pt x="1090" y="958"/>
                </a:lnTo>
                <a:lnTo>
                  <a:pt x="1090" y="958"/>
                </a:lnTo>
                <a:lnTo>
                  <a:pt x="1096" y="962"/>
                </a:lnTo>
                <a:lnTo>
                  <a:pt x="1096" y="962"/>
                </a:lnTo>
                <a:lnTo>
                  <a:pt x="1098" y="964"/>
                </a:lnTo>
                <a:lnTo>
                  <a:pt x="1098" y="968"/>
                </a:lnTo>
                <a:lnTo>
                  <a:pt x="1098" y="968"/>
                </a:lnTo>
                <a:lnTo>
                  <a:pt x="1106" y="964"/>
                </a:lnTo>
                <a:lnTo>
                  <a:pt x="1106" y="964"/>
                </a:lnTo>
                <a:lnTo>
                  <a:pt x="1108" y="964"/>
                </a:lnTo>
                <a:lnTo>
                  <a:pt x="1108" y="964"/>
                </a:lnTo>
                <a:lnTo>
                  <a:pt x="1116" y="966"/>
                </a:lnTo>
                <a:lnTo>
                  <a:pt x="1124" y="966"/>
                </a:lnTo>
                <a:lnTo>
                  <a:pt x="1124" y="966"/>
                </a:lnTo>
                <a:lnTo>
                  <a:pt x="1130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8" y="976"/>
                </a:lnTo>
                <a:lnTo>
                  <a:pt x="1138" y="976"/>
                </a:lnTo>
                <a:lnTo>
                  <a:pt x="1150" y="978"/>
                </a:lnTo>
                <a:lnTo>
                  <a:pt x="1150" y="978"/>
                </a:lnTo>
                <a:lnTo>
                  <a:pt x="1140" y="980"/>
                </a:lnTo>
                <a:lnTo>
                  <a:pt x="1134" y="980"/>
                </a:lnTo>
                <a:lnTo>
                  <a:pt x="1130" y="978"/>
                </a:lnTo>
                <a:lnTo>
                  <a:pt x="1130" y="978"/>
                </a:lnTo>
                <a:lnTo>
                  <a:pt x="1130" y="984"/>
                </a:lnTo>
                <a:lnTo>
                  <a:pt x="1130" y="984"/>
                </a:lnTo>
                <a:lnTo>
                  <a:pt x="1126" y="990"/>
                </a:lnTo>
                <a:lnTo>
                  <a:pt x="1126" y="990"/>
                </a:lnTo>
                <a:lnTo>
                  <a:pt x="1136" y="988"/>
                </a:lnTo>
                <a:lnTo>
                  <a:pt x="1146" y="986"/>
                </a:lnTo>
                <a:lnTo>
                  <a:pt x="1154" y="986"/>
                </a:lnTo>
                <a:lnTo>
                  <a:pt x="1162" y="990"/>
                </a:lnTo>
                <a:lnTo>
                  <a:pt x="1162" y="990"/>
                </a:lnTo>
                <a:lnTo>
                  <a:pt x="1168" y="984"/>
                </a:lnTo>
                <a:lnTo>
                  <a:pt x="1168" y="984"/>
                </a:lnTo>
                <a:lnTo>
                  <a:pt x="1172" y="984"/>
                </a:lnTo>
                <a:lnTo>
                  <a:pt x="1176" y="984"/>
                </a:lnTo>
                <a:lnTo>
                  <a:pt x="1186" y="984"/>
                </a:lnTo>
                <a:lnTo>
                  <a:pt x="1186" y="984"/>
                </a:lnTo>
                <a:lnTo>
                  <a:pt x="1206" y="986"/>
                </a:lnTo>
                <a:lnTo>
                  <a:pt x="1206" y="986"/>
                </a:lnTo>
                <a:lnTo>
                  <a:pt x="1188" y="1000"/>
                </a:lnTo>
                <a:lnTo>
                  <a:pt x="1188" y="1000"/>
                </a:lnTo>
                <a:lnTo>
                  <a:pt x="1184" y="1002"/>
                </a:lnTo>
                <a:lnTo>
                  <a:pt x="1178" y="1002"/>
                </a:lnTo>
                <a:lnTo>
                  <a:pt x="1178" y="1002"/>
                </a:lnTo>
                <a:lnTo>
                  <a:pt x="1172" y="1000"/>
                </a:lnTo>
                <a:lnTo>
                  <a:pt x="1164" y="1002"/>
                </a:lnTo>
                <a:lnTo>
                  <a:pt x="1164" y="1002"/>
                </a:lnTo>
                <a:lnTo>
                  <a:pt x="1166" y="1008"/>
                </a:lnTo>
                <a:lnTo>
                  <a:pt x="1166" y="1008"/>
                </a:lnTo>
                <a:lnTo>
                  <a:pt x="1148" y="1012"/>
                </a:lnTo>
                <a:lnTo>
                  <a:pt x="1140" y="1014"/>
                </a:lnTo>
                <a:lnTo>
                  <a:pt x="1130" y="1014"/>
                </a:lnTo>
                <a:lnTo>
                  <a:pt x="1130" y="1014"/>
                </a:lnTo>
                <a:lnTo>
                  <a:pt x="1130" y="1012"/>
                </a:lnTo>
                <a:lnTo>
                  <a:pt x="1130" y="1012"/>
                </a:lnTo>
                <a:lnTo>
                  <a:pt x="1138" y="1010"/>
                </a:lnTo>
                <a:lnTo>
                  <a:pt x="1138" y="1010"/>
                </a:lnTo>
                <a:lnTo>
                  <a:pt x="1126" y="1004"/>
                </a:lnTo>
                <a:lnTo>
                  <a:pt x="1126" y="1004"/>
                </a:lnTo>
                <a:lnTo>
                  <a:pt x="1114" y="1004"/>
                </a:lnTo>
                <a:lnTo>
                  <a:pt x="1114" y="1004"/>
                </a:lnTo>
                <a:lnTo>
                  <a:pt x="1114" y="1008"/>
                </a:lnTo>
                <a:lnTo>
                  <a:pt x="1112" y="1010"/>
                </a:lnTo>
                <a:lnTo>
                  <a:pt x="1112" y="1010"/>
                </a:lnTo>
                <a:lnTo>
                  <a:pt x="1108" y="1012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104" y="1014"/>
                </a:lnTo>
                <a:lnTo>
                  <a:pt x="1096" y="1020"/>
                </a:lnTo>
                <a:lnTo>
                  <a:pt x="1096" y="1020"/>
                </a:lnTo>
                <a:lnTo>
                  <a:pt x="1088" y="1018"/>
                </a:lnTo>
                <a:lnTo>
                  <a:pt x="1080" y="1016"/>
                </a:lnTo>
                <a:lnTo>
                  <a:pt x="1072" y="1014"/>
                </a:lnTo>
                <a:lnTo>
                  <a:pt x="1064" y="1010"/>
                </a:lnTo>
                <a:lnTo>
                  <a:pt x="1064" y="1010"/>
                </a:lnTo>
                <a:lnTo>
                  <a:pt x="1056" y="1004"/>
                </a:lnTo>
                <a:lnTo>
                  <a:pt x="1056" y="1004"/>
                </a:lnTo>
                <a:lnTo>
                  <a:pt x="1050" y="1008"/>
                </a:lnTo>
                <a:lnTo>
                  <a:pt x="1050" y="1008"/>
                </a:lnTo>
                <a:lnTo>
                  <a:pt x="1032" y="1008"/>
                </a:lnTo>
                <a:lnTo>
                  <a:pt x="1032" y="1008"/>
                </a:lnTo>
                <a:lnTo>
                  <a:pt x="1028" y="1012"/>
                </a:lnTo>
                <a:lnTo>
                  <a:pt x="1026" y="1014"/>
                </a:lnTo>
                <a:lnTo>
                  <a:pt x="1026" y="1014"/>
                </a:lnTo>
                <a:lnTo>
                  <a:pt x="1056" y="1014"/>
                </a:lnTo>
                <a:lnTo>
                  <a:pt x="1056" y="1014"/>
                </a:lnTo>
                <a:lnTo>
                  <a:pt x="1064" y="1016"/>
                </a:lnTo>
                <a:lnTo>
                  <a:pt x="1064" y="1016"/>
                </a:lnTo>
                <a:lnTo>
                  <a:pt x="1086" y="1024"/>
                </a:lnTo>
                <a:lnTo>
                  <a:pt x="1086" y="1024"/>
                </a:lnTo>
                <a:lnTo>
                  <a:pt x="1080" y="1028"/>
                </a:lnTo>
                <a:lnTo>
                  <a:pt x="1080" y="1028"/>
                </a:lnTo>
                <a:lnTo>
                  <a:pt x="1072" y="1030"/>
                </a:lnTo>
                <a:lnTo>
                  <a:pt x="1072" y="1030"/>
                </a:lnTo>
                <a:lnTo>
                  <a:pt x="1064" y="1032"/>
                </a:lnTo>
                <a:lnTo>
                  <a:pt x="1062" y="1030"/>
                </a:lnTo>
                <a:lnTo>
                  <a:pt x="1058" y="1026"/>
                </a:lnTo>
                <a:lnTo>
                  <a:pt x="1058" y="1026"/>
                </a:lnTo>
                <a:lnTo>
                  <a:pt x="1050" y="1026"/>
                </a:lnTo>
                <a:lnTo>
                  <a:pt x="1050" y="1026"/>
                </a:lnTo>
                <a:lnTo>
                  <a:pt x="1052" y="1032"/>
                </a:lnTo>
                <a:lnTo>
                  <a:pt x="1052" y="1032"/>
                </a:lnTo>
                <a:lnTo>
                  <a:pt x="1046" y="1038"/>
                </a:lnTo>
                <a:lnTo>
                  <a:pt x="1046" y="1038"/>
                </a:lnTo>
                <a:lnTo>
                  <a:pt x="1050" y="1038"/>
                </a:lnTo>
                <a:lnTo>
                  <a:pt x="1054" y="1036"/>
                </a:lnTo>
                <a:lnTo>
                  <a:pt x="1054" y="1036"/>
                </a:lnTo>
                <a:lnTo>
                  <a:pt x="1060" y="1034"/>
                </a:lnTo>
                <a:lnTo>
                  <a:pt x="1066" y="1034"/>
                </a:lnTo>
                <a:lnTo>
                  <a:pt x="1076" y="1034"/>
                </a:lnTo>
                <a:lnTo>
                  <a:pt x="1076" y="1034"/>
                </a:lnTo>
                <a:lnTo>
                  <a:pt x="1082" y="1034"/>
                </a:lnTo>
                <a:lnTo>
                  <a:pt x="1088" y="1032"/>
                </a:lnTo>
                <a:lnTo>
                  <a:pt x="1088" y="1032"/>
                </a:lnTo>
                <a:lnTo>
                  <a:pt x="1100" y="1024"/>
                </a:lnTo>
                <a:lnTo>
                  <a:pt x="1100" y="1024"/>
                </a:lnTo>
                <a:lnTo>
                  <a:pt x="1114" y="1026"/>
                </a:lnTo>
                <a:lnTo>
                  <a:pt x="1120" y="1024"/>
                </a:lnTo>
                <a:lnTo>
                  <a:pt x="1126" y="1020"/>
                </a:lnTo>
                <a:lnTo>
                  <a:pt x="1126" y="1020"/>
                </a:lnTo>
                <a:lnTo>
                  <a:pt x="1144" y="1030"/>
                </a:lnTo>
                <a:lnTo>
                  <a:pt x="1144" y="1030"/>
                </a:lnTo>
                <a:lnTo>
                  <a:pt x="1150" y="1024"/>
                </a:lnTo>
                <a:lnTo>
                  <a:pt x="1150" y="1024"/>
                </a:lnTo>
                <a:lnTo>
                  <a:pt x="1158" y="1022"/>
                </a:lnTo>
                <a:lnTo>
                  <a:pt x="1158" y="1022"/>
                </a:lnTo>
                <a:lnTo>
                  <a:pt x="1162" y="1024"/>
                </a:lnTo>
                <a:lnTo>
                  <a:pt x="1162" y="1024"/>
                </a:lnTo>
                <a:lnTo>
                  <a:pt x="1156" y="1028"/>
                </a:lnTo>
                <a:lnTo>
                  <a:pt x="1156" y="1028"/>
                </a:lnTo>
                <a:lnTo>
                  <a:pt x="1154" y="1030"/>
                </a:lnTo>
                <a:lnTo>
                  <a:pt x="1154" y="1030"/>
                </a:lnTo>
                <a:lnTo>
                  <a:pt x="1156" y="1036"/>
                </a:lnTo>
                <a:lnTo>
                  <a:pt x="1156" y="1036"/>
                </a:lnTo>
                <a:lnTo>
                  <a:pt x="1132" y="1042"/>
                </a:lnTo>
                <a:lnTo>
                  <a:pt x="1132" y="1042"/>
                </a:lnTo>
                <a:lnTo>
                  <a:pt x="1118" y="1038"/>
                </a:lnTo>
                <a:lnTo>
                  <a:pt x="1104" y="1040"/>
                </a:lnTo>
                <a:lnTo>
                  <a:pt x="1104" y="1040"/>
                </a:lnTo>
                <a:lnTo>
                  <a:pt x="1112" y="1046"/>
                </a:lnTo>
                <a:lnTo>
                  <a:pt x="1112" y="1046"/>
                </a:lnTo>
                <a:lnTo>
                  <a:pt x="1118" y="1042"/>
                </a:lnTo>
                <a:lnTo>
                  <a:pt x="1122" y="1040"/>
                </a:lnTo>
                <a:lnTo>
                  <a:pt x="1126" y="1042"/>
                </a:lnTo>
                <a:lnTo>
                  <a:pt x="1126" y="1042"/>
                </a:lnTo>
                <a:lnTo>
                  <a:pt x="1134" y="1046"/>
                </a:lnTo>
                <a:lnTo>
                  <a:pt x="1142" y="1048"/>
                </a:lnTo>
                <a:lnTo>
                  <a:pt x="1142" y="1048"/>
                </a:lnTo>
                <a:lnTo>
                  <a:pt x="1146" y="1052"/>
                </a:lnTo>
                <a:lnTo>
                  <a:pt x="1146" y="1052"/>
                </a:lnTo>
                <a:lnTo>
                  <a:pt x="1140" y="1054"/>
                </a:lnTo>
                <a:lnTo>
                  <a:pt x="1136" y="1058"/>
                </a:lnTo>
                <a:lnTo>
                  <a:pt x="1136" y="1058"/>
                </a:lnTo>
                <a:lnTo>
                  <a:pt x="1132" y="1064"/>
                </a:lnTo>
                <a:lnTo>
                  <a:pt x="1124" y="1068"/>
                </a:lnTo>
                <a:lnTo>
                  <a:pt x="1124" y="1068"/>
                </a:lnTo>
                <a:lnTo>
                  <a:pt x="1122" y="1070"/>
                </a:lnTo>
                <a:lnTo>
                  <a:pt x="1124" y="1072"/>
                </a:lnTo>
                <a:lnTo>
                  <a:pt x="1124" y="1072"/>
                </a:lnTo>
                <a:lnTo>
                  <a:pt x="1148" y="1070"/>
                </a:lnTo>
                <a:lnTo>
                  <a:pt x="1148" y="1070"/>
                </a:lnTo>
                <a:lnTo>
                  <a:pt x="1166" y="1066"/>
                </a:lnTo>
                <a:lnTo>
                  <a:pt x="1184" y="1064"/>
                </a:lnTo>
                <a:lnTo>
                  <a:pt x="1184" y="1064"/>
                </a:lnTo>
                <a:lnTo>
                  <a:pt x="1194" y="1062"/>
                </a:lnTo>
                <a:lnTo>
                  <a:pt x="1204" y="1064"/>
                </a:lnTo>
                <a:lnTo>
                  <a:pt x="1204" y="1064"/>
                </a:lnTo>
                <a:lnTo>
                  <a:pt x="1204" y="1062"/>
                </a:lnTo>
                <a:lnTo>
                  <a:pt x="1206" y="1060"/>
                </a:lnTo>
                <a:lnTo>
                  <a:pt x="1210" y="1058"/>
                </a:lnTo>
                <a:lnTo>
                  <a:pt x="1216" y="1058"/>
                </a:lnTo>
                <a:lnTo>
                  <a:pt x="1220" y="1056"/>
                </a:lnTo>
                <a:lnTo>
                  <a:pt x="1220" y="1056"/>
                </a:lnTo>
                <a:lnTo>
                  <a:pt x="1214" y="1050"/>
                </a:lnTo>
                <a:lnTo>
                  <a:pt x="1202" y="1050"/>
                </a:lnTo>
                <a:lnTo>
                  <a:pt x="1202" y="1050"/>
                </a:lnTo>
                <a:lnTo>
                  <a:pt x="1210" y="1044"/>
                </a:lnTo>
                <a:lnTo>
                  <a:pt x="1210" y="1044"/>
                </a:lnTo>
                <a:lnTo>
                  <a:pt x="1196" y="1040"/>
                </a:lnTo>
                <a:lnTo>
                  <a:pt x="1196" y="1040"/>
                </a:lnTo>
                <a:lnTo>
                  <a:pt x="1192" y="1044"/>
                </a:lnTo>
                <a:lnTo>
                  <a:pt x="1190" y="1046"/>
                </a:lnTo>
                <a:lnTo>
                  <a:pt x="1186" y="1050"/>
                </a:lnTo>
                <a:lnTo>
                  <a:pt x="1180" y="1050"/>
                </a:lnTo>
                <a:lnTo>
                  <a:pt x="1180" y="1050"/>
                </a:lnTo>
                <a:lnTo>
                  <a:pt x="1176" y="1046"/>
                </a:lnTo>
                <a:lnTo>
                  <a:pt x="1170" y="1044"/>
                </a:lnTo>
                <a:lnTo>
                  <a:pt x="1170" y="1044"/>
                </a:lnTo>
                <a:lnTo>
                  <a:pt x="1156" y="1040"/>
                </a:lnTo>
                <a:lnTo>
                  <a:pt x="1156" y="1040"/>
                </a:lnTo>
                <a:lnTo>
                  <a:pt x="1162" y="1034"/>
                </a:lnTo>
                <a:lnTo>
                  <a:pt x="1168" y="1030"/>
                </a:lnTo>
                <a:lnTo>
                  <a:pt x="1178" y="1018"/>
                </a:lnTo>
                <a:lnTo>
                  <a:pt x="1178" y="1018"/>
                </a:lnTo>
                <a:lnTo>
                  <a:pt x="1186" y="1014"/>
                </a:lnTo>
                <a:lnTo>
                  <a:pt x="1196" y="1012"/>
                </a:lnTo>
                <a:lnTo>
                  <a:pt x="1196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204" y="1012"/>
                </a:lnTo>
                <a:lnTo>
                  <a:pt x="1192" y="1004"/>
                </a:lnTo>
                <a:lnTo>
                  <a:pt x="1192" y="1004"/>
                </a:lnTo>
                <a:lnTo>
                  <a:pt x="1198" y="1002"/>
                </a:lnTo>
                <a:lnTo>
                  <a:pt x="1198" y="1002"/>
                </a:lnTo>
                <a:lnTo>
                  <a:pt x="1214" y="998"/>
                </a:lnTo>
                <a:lnTo>
                  <a:pt x="1214" y="998"/>
                </a:lnTo>
                <a:lnTo>
                  <a:pt x="1214" y="994"/>
                </a:lnTo>
                <a:lnTo>
                  <a:pt x="1214" y="990"/>
                </a:lnTo>
                <a:lnTo>
                  <a:pt x="1214" y="990"/>
                </a:lnTo>
                <a:lnTo>
                  <a:pt x="1220" y="988"/>
                </a:lnTo>
                <a:lnTo>
                  <a:pt x="1226" y="986"/>
                </a:lnTo>
                <a:lnTo>
                  <a:pt x="1226" y="986"/>
                </a:lnTo>
                <a:lnTo>
                  <a:pt x="1226" y="978"/>
                </a:lnTo>
                <a:lnTo>
                  <a:pt x="1226" y="974"/>
                </a:lnTo>
                <a:lnTo>
                  <a:pt x="1220" y="970"/>
                </a:lnTo>
                <a:lnTo>
                  <a:pt x="1214" y="968"/>
                </a:lnTo>
                <a:lnTo>
                  <a:pt x="1214" y="968"/>
                </a:lnTo>
                <a:lnTo>
                  <a:pt x="1214" y="966"/>
                </a:lnTo>
                <a:lnTo>
                  <a:pt x="1218" y="966"/>
                </a:lnTo>
                <a:lnTo>
                  <a:pt x="1224" y="966"/>
                </a:lnTo>
                <a:lnTo>
                  <a:pt x="1224" y="966"/>
                </a:lnTo>
                <a:lnTo>
                  <a:pt x="1230" y="970"/>
                </a:lnTo>
                <a:lnTo>
                  <a:pt x="1230" y="970"/>
                </a:lnTo>
                <a:lnTo>
                  <a:pt x="1238" y="972"/>
                </a:lnTo>
                <a:lnTo>
                  <a:pt x="1244" y="970"/>
                </a:lnTo>
                <a:lnTo>
                  <a:pt x="1244" y="970"/>
                </a:lnTo>
                <a:lnTo>
                  <a:pt x="1258" y="968"/>
                </a:lnTo>
                <a:lnTo>
                  <a:pt x="1270" y="970"/>
                </a:lnTo>
                <a:lnTo>
                  <a:pt x="1270" y="970"/>
                </a:lnTo>
                <a:lnTo>
                  <a:pt x="1278" y="970"/>
                </a:lnTo>
                <a:lnTo>
                  <a:pt x="1278" y="970"/>
                </a:lnTo>
                <a:lnTo>
                  <a:pt x="1268" y="964"/>
                </a:lnTo>
                <a:lnTo>
                  <a:pt x="1264" y="962"/>
                </a:lnTo>
                <a:lnTo>
                  <a:pt x="1256" y="962"/>
                </a:lnTo>
                <a:lnTo>
                  <a:pt x="1256" y="962"/>
                </a:lnTo>
                <a:lnTo>
                  <a:pt x="1250" y="960"/>
                </a:lnTo>
                <a:lnTo>
                  <a:pt x="1250" y="960"/>
                </a:lnTo>
                <a:lnTo>
                  <a:pt x="1256" y="954"/>
                </a:lnTo>
                <a:lnTo>
                  <a:pt x="1256" y="954"/>
                </a:lnTo>
                <a:lnTo>
                  <a:pt x="1260" y="948"/>
                </a:lnTo>
                <a:lnTo>
                  <a:pt x="1260" y="948"/>
                </a:lnTo>
                <a:lnTo>
                  <a:pt x="1256" y="938"/>
                </a:lnTo>
                <a:lnTo>
                  <a:pt x="1256" y="938"/>
                </a:lnTo>
                <a:lnTo>
                  <a:pt x="1252" y="942"/>
                </a:lnTo>
                <a:lnTo>
                  <a:pt x="1248" y="944"/>
                </a:lnTo>
                <a:lnTo>
                  <a:pt x="1244" y="944"/>
                </a:lnTo>
                <a:lnTo>
                  <a:pt x="1238" y="944"/>
                </a:lnTo>
                <a:lnTo>
                  <a:pt x="1238" y="944"/>
                </a:lnTo>
                <a:lnTo>
                  <a:pt x="1234" y="942"/>
                </a:lnTo>
                <a:lnTo>
                  <a:pt x="1228" y="944"/>
                </a:lnTo>
                <a:lnTo>
                  <a:pt x="1222" y="942"/>
                </a:lnTo>
                <a:lnTo>
                  <a:pt x="1218" y="940"/>
                </a:lnTo>
                <a:lnTo>
                  <a:pt x="1218" y="940"/>
                </a:lnTo>
                <a:lnTo>
                  <a:pt x="1224" y="940"/>
                </a:lnTo>
                <a:lnTo>
                  <a:pt x="1224" y="940"/>
                </a:lnTo>
                <a:lnTo>
                  <a:pt x="1232" y="938"/>
                </a:lnTo>
                <a:lnTo>
                  <a:pt x="1236" y="936"/>
                </a:lnTo>
                <a:lnTo>
                  <a:pt x="1238" y="932"/>
                </a:lnTo>
                <a:lnTo>
                  <a:pt x="1238" y="932"/>
                </a:lnTo>
                <a:lnTo>
                  <a:pt x="1240" y="930"/>
                </a:lnTo>
                <a:lnTo>
                  <a:pt x="1242" y="928"/>
                </a:lnTo>
                <a:lnTo>
                  <a:pt x="1250" y="928"/>
                </a:lnTo>
                <a:lnTo>
                  <a:pt x="1250" y="928"/>
                </a:lnTo>
                <a:lnTo>
                  <a:pt x="1274" y="934"/>
                </a:lnTo>
                <a:lnTo>
                  <a:pt x="1274" y="934"/>
                </a:lnTo>
                <a:lnTo>
                  <a:pt x="1270" y="930"/>
                </a:lnTo>
                <a:lnTo>
                  <a:pt x="1270" y="930"/>
                </a:lnTo>
                <a:lnTo>
                  <a:pt x="1270" y="928"/>
                </a:lnTo>
                <a:lnTo>
                  <a:pt x="1270" y="928"/>
                </a:lnTo>
                <a:lnTo>
                  <a:pt x="1274" y="926"/>
                </a:lnTo>
                <a:lnTo>
                  <a:pt x="1274" y="926"/>
                </a:lnTo>
                <a:lnTo>
                  <a:pt x="1292" y="932"/>
                </a:lnTo>
                <a:lnTo>
                  <a:pt x="1292" y="932"/>
                </a:lnTo>
                <a:lnTo>
                  <a:pt x="1282" y="938"/>
                </a:lnTo>
                <a:lnTo>
                  <a:pt x="1282" y="938"/>
                </a:lnTo>
                <a:lnTo>
                  <a:pt x="1284" y="940"/>
                </a:lnTo>
                <a:lnTo>
                  <a:pt x="1284" y="942"/>
                </a:lnTo>
                <a:lnTo>
                  <a:pt x="1282" y="946"/>
                </a:lnTo>
                <a:lnTo>
                  <a:pt x="1276" y="950"/>
                </a:lnTo>
                <a:lnTo>
                  <a:pt x="1272" y="952"/>
                </a:lnTo>
                <a:lnTo>
                  <a:pt x="1272" y="952"/>
                </a:lnTo>
                <a:lnTo>
                  <a:pt x="1280" y="952"/>
                </a:lnTo>
                <a:lnTo>
                  <a:pt x="1280" y="952"/>
                </a:lnTo>
                <a:lnTo>
                  <a:pt x="1286" y="950"/>
                </a:lnTo>
                <a:lnTo>
                  <a:pt x="1290" y="950"/>
                </a:lnTo>
                <a:lnTo>
                  <a:pt x="1292" y="952"/>
                </a:lnTo>
                <a:lnTo>
                  <a:pt x="1294" y="954"/>
                </a:lnTo>
                <a:lnTo>
                  <a:pt x="1294" y="954"/>
                </a:lnTo>
                <a:lnTo>
                  <a:pt x="1292" y="960"/>
                </a:lnTo>
                <a:lnTo>
                  <a:pt x="1290" y="964"/>
                </a:lnTo>
                <a:lnTo>
                  <a:pt x="1290" y="964"/>
                </a:lnTo>
                <a:lnTo>
                  <a:pt x="1286" y="966"/>
                </a:lnTo>
                <a:lnTo>
                  <a:pt x="1286" y="968"/>
                </a:lnTo>
                <a:lnTo>
                  <a:pt x="1286" y="972"/>
                </a:lnTo>
                <a:lnTo>
                  <a:pt x="1286" y="972"/>
                </a:lnTo>
                <a:lnTo>
                  <a:pt x="1298" y="974"/>
                </a:lnTo>
                <a:lnTo>
                  <a:pt x="1298" y="974"/>
                </a:lnTo>
                <a:lnTo>
                  <a:pt x="1298" y="972"/>
                </a:lnTo>
                <a:lnTo>
                  <a:pt x="1300" y="968"/>
                </a:lnTo>
                <a:lnTo>
                  <a:pt x="1310" y="966"/>
                </a:lnTo>
                <a:lnTo>
                  <a:pt x="1310" y="966"/>
                </a:lnTo>
                <a:lnTo>
                  <a:pt x="1318" y="964"/>
                </a:lnTo>
                <a:lnTo>
                  <a:pt x="1324" y="964"/>
                </a:lnTo>
                <a:lnTo>
                  <a:pt x="1324" y="964"/>
                </a:lnTo>
                <a:lnTo>
                  <a:pt x="1328" y="962"/>
                </a:lnTo>
                <a:lnTo>
                  <a:pt x="1332" y="962"/>
                </a:lnTo>
                <a:lnTo>
                  <a:pt x="1342" y="962"/>
                </a:lnTo>
                <a:lnTo>
                  <a:pt x="1342" y="962"/>
                </a:lnTo>
                <a:lnTo>
                  <a:pt x="1364" y="952"/>
                </a:lnTo>
                <a:lnTo>
                  <a:pt x="1364" y="952"/>
                </a:lnTo>
                <a:lnTo>
                  <a:pt x="1350" y="946"/>
                </a:lnTo>
                <a:lnTo>
                  <a:pt x="1350" y="946"/>
                </a:lnTo>
                <a:lnTo>
                  <a:pt x="1356" y="944"/>
                </a:lnTo>
                <a:lnTo>
                  <a:pt x="1362" y="942"/>
                </a:lnTo>
                <a:lnTo>
                  <a:pt x="1362" y="942"/>
                </a:lnTo>
                <a:lnTo>
                  <a:pt x="1364" y="938"/>
                </a:lnTo>
                <a:lnTo>
                  <a:pt x="1368" y="938"/>
                </a:lnTo>
                <a:lnTo>
                  <a:pt x="1378" y="936"/>
                </a:lnTo>
                <a:lnTo>
                  <a:pt x="1378" y="936"/>
                </a:lnTo>
                <a:lnTo>
                  <a:pt x="1384" y="938"/>
                </a:lnTo>
                <a:lnTo>
                  <a:pt x="1386" y="942"/>
                </a:lnTo>
                <a:lnTo>
                  <a:pt x="1386" y="942"/>
                </a:lnTo>
                <a:lnTo>
                  <a:pt x="1384" y="950"/>
                </a:lnTo>
                <a:lnTo>
                  <a:pt x="1384" y="950"/>
                </a:lnTo>
                <a:lnTo>
                  <a:pt x="1394" y="948"/>
                </a:lnTo>
                <a:lnTo>
                  <a:pt x="1394" y="948"/>
                </a:lnTo>
                <a:lnTo>
                  <a:pt x="1388" y="944"/>
                </a:lnTo>
                <a:lnTo>
                  <a:pt x="1388" y="944"/>
                </a:lnTo>
                <a:lnTo>
                  <a:pt x="1392" y="942"/>
                </a:lnTo>
                <a:lnTo>
                  <a:pt x="1396" y="940"/>
                </a:lnTo>
                <a:lnTo>
                  <a:pt x="1406" y="940"/>
                </a:lnTo>
                <a:lnTo>
                  <a:pt x="1406" y="940"/>
                </a:lnTo>
                <a:lnTo>
                  <a:pt x="1406" y="946"/>
                </a:lnTo>
                <a:lnTo>
                  <a:pt x="1408" y="954"/>
                </a:lnTo>
                <a:lnTo>
                  <a:pt x="1414" y="960"/>
                </a:lnTo>
                <a:lnTo>
                  <a:pt x="1420" y="966"/>
                </a:lnTo>
                <a:lnTo>
                  <a:pt x="1420" y="966"/>
                </a:lnTo>
                <a:lnTo>
                  <a:pt x="1412" y="966"/>
                </a:lnTo>
                <a:lnTo>
                  <a:pt x="1412" y="966"/>
                </a:lnTo>
                <a:lnTo>
                  <a:pt x="1402" y="964"/>
                </a:lnTo>
                <a:lnTo>
                  <a:pt x="1396" y="960"/>
                </a:lnTo>
                <a:lnTo>
                  <a:pt x="1396" y="960"/>
                </a:lnTo>
                <a:lnTo>
                  <a:pt x="1392" y="956"/>
                </a:lnTo>
                <a:lnTo>
                  <a:pt x="1388" y="956"/>
                </a:lnTo>
                <a:lnTo>
                  <a:pt x="1384" y="956"/>
                </a:lnTo>
                <a:lnTo>
                  <a:pt x="1380" y="960"/>
                </a:lnTo>
                <a:lnTo>
                  <a:pt x="1380" y="960"/>
                </a:lnTo>
                <a:lnTo>
                  <a:pt x="1376" y="964"/>
                </a:lnTo>
                <a:lnTo>
                  <a:pt x="1376" y="964"/>
                </a:lnTo>
                <a:lnTo>
                  <a:pt x="1352" y="970"/>
                </a:lnTo>
                <a:lnTo>
                  <a:pt x="1352" y="970"/>
                </a:lnTo>
                <a:lnTo>
                  <a:pt x="1354" y="972"/>
                </a:lnTo>
                <a:lnTo>
                  <a:pt x="1352" y="974"/>
                </a:lnTo>
                <a:lnTo>
                  <a:pt x="1342" y="976"/>
                </a:lnTo>
                <a:lnTo>
                  <a:pt x="1342" y="976"/>
                </a:lnTo>
                <a:lnTo>
                  <a:pt x="1348" y="978"/>
                </a:lnTo>
                <a:lnTo>
                  <a:pt x="1352" y="978"/>
                </a:lnTo>
                <a:lnTo>
                  <a:pt x="1358" y="976"/>
                </a:lnTo>
                <a:lnTo>
                  <a:pt x="1358" y="976"/>
                </a:lnTo>
                <a:lnTo>
                  <a:pt x="1364" y="976"/>
                </a:lnTo>
                <a:lnTo>
                  <a:pt x="1366" y="978"/>
                </a:lnTo>
                <a:lnTo>
                  <a:pt x="1366" y="980"/>
                </a:lnTo>
                <a:lnTo>
                  <a:pt x="1366" y="980"/>
                </a:lnTo>
                <a:lnTo>
                  <a:pt x="1386" y="982"/>
                </a:lnTo>
                <a:lnTo>
                  <a:pt x="1386" y="982"/>
                </a:lnTo>
                <a:lnTo>
                  <a:pt x="1380" y="984"/>
                </a:lnTo>
                <a:lnTo>
                  <a:pt x="1380" y="984"/>
                </a:lnTo>
                <a:lnTo>
                  <a:pt x="1394" y="996"/>
                </a:lnTo>
                <a:lnTo>
                  <a:pt x="1394" y="996"/>
                </a:lnTo>
                <a:lnTo>
                  <a:pt x="1398" y="998"/>
                </a:lnTo>
                <a:lnTo>
                  <a:pt x="1402" y="998"/>
                </a:lnTo>
                <a:lnTo>
                  <a:pt x="1408" y="1000"/>
                </a:lnTo>
                <a:lnTo>
                  <a:pt x="1412" y="1004"/>
                </a:lnTo>
                <a:lnTo>
                  <a:pt x="1412" y="1004"/>
                </a:lnTo>
                <a:lnTo>
                  <a:pt x="1400" y="1004"/>
                </a:lnTo>
                <a:lnTo>
                  <a:pt x="1394" y="1004"/>
                </a:lnTo>
                <a:lnTo>
                  <a:pt x="1388" y="1002"/>
                </a:lnTo>
                <a:lnTo>
                  <a:pt x="1388" y="1002"/>
                </a:lnTo>
                <a:lnTo>
                  <a:pt x="1380" y="1002"/>
                </a:lnTo>
                <a:lnTo>
                  <a:pt x="1380" y="1002"/>
                </a:lnTo>
                <a:lnTo>
                  <a:pt x="1378" y="1004"/>
                </a:lnTo>
                <a:lnTo>
                  <a:pt x="1376" y="1006"/>
                </a:lnTo>
                <a:lnTo>
                  <a:pt x="1376" y="1006"/>
                </a:lnTo>
                <a:lnTo>
                  <a:pt x="1380" y="1006"/>
                </a:lnTo>
                <a:lnTo>
                  <a:pt x="1380" y="1006"/>
                </a:lnTo>
                <a:lnTo>
                  <a:pt x="1388" y="1008"/>
                </a:lnTo>
                <a:lnTo>
                  <a:pt x="1388" y="1008"/>
                </a:lnTo>
                <a:lnTo>
                  <a:pt x="1388" y="1010"/>
                </a:lnTo>
                <a:lnTo>
                  <a:pt x="1388" y="1010"/>
                </a:lnTo>
                <a:lnTo>
                  <a:pt x="1376" y="1010"/>
                </a:lnTo>
                <a:lnTo>
                  <a:pt x="1376" y="1010"/>
                </a:lnTo>
                <a:lnTo>
                  <a:pt x="1364" y="1016"/>
                </a:lnTo>
                <a:lnTo>
                  <a:pt x="1364" y="1016"/>
                </a:lnTo>
                <a:lnTo>
                  <a:pt x="1380" y="1022"/>
                </a:lnTo>
                <a:lnTo>
                  <a:pt x="1380" y="1022"/>
                </a:lnTo>
                <a:lnTo>
                  <a:pt x="1390" y="1020"/>
                </a:lnTo>
                <a:lnTo>
                  <a:pt x="1390" y="1020"/>
                </a:lnTo>
                <a:lnTo>
                  <a:pt x="1398" y="1020"/>
                </a:lnTo>
                <a:lnTo>
                  <a:pt x="1400" y="1020"/>
                </a:lnTo>
                <a:lnTo>
                  <a:pt x="1402" y="1024"/>
                </a:lnTo>
                <a:lnTo>
                  <a:pt x="1402" y="1024"/>
                </a:lnTo>
                <a:lnTo>
                  <a:pt x="1406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0" y="1028"/>
                </a:lnTo>
                <a:lnTo>
                  <a:pt x="1406" y="1030"/>
                </a:lnTo>
                <a:lnTo>
                  <a:pt x="1400" y="1032"/>
                </a:lnTo>
                <a:lnTo>
                  <a:pt x="1400" y="1032"/>
                </a:lnTo>
                <a:lnTo>
                  <a:pt x="1384" y="1036"/>
                </a:lnTo>
                <a:lnTo>
                  <a:pt x="1384" y="1036"/>
                </a:lnTo>
                <a:lnTo>
                  <a:pt x="1386" y="1038"/>
                </a:lnTo>
                <a:lnTo>
                  <a:pt x="1386" y="1040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68" y="1048"/>
                </a:lnTo>
                <a:lnTo>
                  <a:pt x="1368" y="1048"/>
                </a:lnTo>
                <a:lnTo>
                  <a:pt x="1374" y="1054"/>
                </a:lnTo>
                <a:lnTo>
                  <a:pt x="1374" y="1054"/>
                </a:lnTo>
                <a:lnTo>
                  <a:pt x="1364" y="1062"/>
                </a:lnTo>
                <a:lnTo>
                  <a:pt x="1364" y="1062"/>
                </a:lnTo>
                <a:lnTo>
                  <a:pt x="1366" y="1070"/>
                </a:lnTo>
                <a:lnTo>
                  <a:pt x="1366" y="1074"/>
                </a:lnTo>
                <a:lnTo>
                  <a:pt x="1364" y="1080"/>
                </a:lnTo>
                <a:lnTo>
                  <a:pt x="1358" y="1086"/>
                </a:lnTo>
                <a:lnTo>
                  <a:pt x="1358" y="1086"/>
                </a:lnTo>
                <a:lnTo>
                  <a:pt x="1350" y="1092"/>
                </a:lnTo>
                <a:lnTo>
                  <a:pt x="1350" y="1092"/>
                </a:lnTo>
                <a:lnTo>
                  <a:pt x="1350" y="1094"/>
                </a:lnTo>
                <a:lnTo>
                  <a:pt x="1350" y="1098"/>
                </a:lnTo>
                <a:lnTo>
                  <a:pt x="1350" y="1098"/>
                </a:lnTo>
                <a:lnTo>
                  <a:pt x="1354" y="1094"/>
                </a:lnTo>
                <a:lnTo>
                  <a:pt x="1354" y="1094"/>
                </a:lnTo>
                <a:lnTo>
                  <a:pt x="1360" y="1090"/>
                </a:lnTo>
                <a:lnTo>
                  <a:pt x="1366" y="1088"/>
                </a:lnTo>
                <a:lnTo>
                  <a:pt x="1374" y="1088"/>
                </a:lnTo>
                <a:lnTo>
                  <a:pt x="1382" y="1090"/>
                </a:lnTo>
                <a:lnTo>
                  <a:pt x="1382" y="1090"/>
                </a:lnTo>
                <a:lnTo>
                  <a:pt x="1392" y="1092"/>
                </a:lnTo>
                <a:lnTo>
                  <a:pt x="1400" y="1088"/>
                </a:lnTo>
                <a:lnTo>
                  <a:pt x="1400" y="1088"/>
                </a:lnTo>
                <a:lnTo>
                  <a:pt x="1408" y="1084"/>
                </a:lnTo>
                <a:lnTo>
                  <a:pt x="1408" y="1084"/>
                </a:lnTo>
                <a:lnTo>
                  <a:pt x="1408" y="1076"/>
                </a:lnTo>
                <a:lnTo>
                  <a:pt x="1408" y="1076"/>
                </a:lnTo>
                <a:lnTo>
                  <a:pt x="1394" y="1074"/>
                </a:lnTo>
                <a:lnTo>
                  <a:pt x="1394" y="1074"/>
                </a:lnTo>
                <a:lnTo>
                  <a:pt x="1402" y="1070"/>
                </a:lnTo>
                <a:lnTo>
                  <a:pt x="1402" y="1070"/>
                </a:lnTo>
                <a:lnTo>
                  <a:pt x="1394" y="1070"/>
                </a:lnTo>
                <a:lnTo>
                  <a:pt x="1386" y="1070"/>
                </a:lnTo>
                <a:lnTo>
                  <a:pt x="1380" y="1072"/>
                </a:lnTo>
                <a:lnTo>
                  <a:pt x="1372" y="1070"/>
                </a:lnTo>
                <a:lnTo>
                  <a:pt x="1372" y="1070"/>
                </a:lnTo>
                <a:lnTo>
                  <a:pt x="1374" y="1066"/>
                </a:lnTo>
                <a:lnTo>
                  <a:pt x="1374" y="1066"/>
                </a:lnTo>
                <a:lnTo>
                  <a:pt x="1374" y="1062"/>
                </a:lnTo>
                <a:lnTo>
                  <a:pt x="1376" y="1058"/>
                </a:lnTo>
                <a:lnTo>
                  <a:pt x="1382" y="1056"/>
                </a:lnTo>
                <a:lnTo>
                  <a:pt x="1388" y="1056"/>
                </a:lnTo>
                <a:lnTo>
                  <a:pt x="1388" y="1056"/>
                </a:lnTo>
                <a:lnTo>
                  <a:pt x="1394" y="1054"/>
                </a:lnTo>
                <a:lnTo>
                  <a:pt x="1400" y="1052"/>
                </a:lnTo>
                <a:lnTo>
                  <a:pt x="1400" y="1052"/>
                </a:lnTo>
                <a:lnTo>
                  <a:pt x="1404" y="1048"/>
                </a:lnTo>
                <a:lnTo>
                  <a:pt x="1410" y="1046"/>
                </a:lnTo>
                <a:lnTo>
                  <a:pt x="1422" y="1046"/>
                </a:lnTo>
                <a:lnTo>
                  <a:pt x="1422" y="1046"/>
                </a:lnTo>
                <a:lnTo>
                  <a:pt x="1432" y="1046"/>
                </a:lnTo>
                <a:lnTo>
                  <a:pt x="1440" y="1044"/>
                </a:lnTo>
                <a:lnTo>
                  <a:pt x="1440" y="1044"/>
                </a:lnTo>
                <a:lnTo>
                  <a:pt x="1446" y="1046"/>
                </a:lnTo>
                <a:lnTo>
                  <a:pt x="1446" y="1046"/>
                </a:lnTo>
                <a:lnTo>
                  <a:pt x="1448" y="1046"/>
                </a:lnTo>
                <a:lnTo>
                  <a:pt x="1448" y="1046"/>
                </a:lnTo>
                <a:lnTo>
                  <a:pt x="1442" y="1038"/>
                </a:lnTo>
                <a:lnTo>
                  <a:pt x="1442" y="1038"/>
                </a:lnTo>
                <a:lnTo>
                  <a:pt x="1450" y="1032"/>
                </a:lnTo>
                <a:lnTo>
                  <a:pt x="1450" y="1032"/>
                </a:lnTo>
                <a:lnTo>
                  <a:pt x="1454" y="1034"/>
                </a:lnTo>
                <a:lnTo>
                  <a:pt x="1454" y="1034"/>
                </a:lnTo>
                <a:lnTo>
                  <a:pt x="1464" y="1030"/>
                </a:lnTo>
                <a:lnTo>
                  <a:pt x="1464" y="1030"/>
                </a:lnTo>
                <a:lnTo>
                  <a:pt x="1468" y="1034"/>
                </a:lnTo>
                <a:lnTo>
                  <a:pt x="1472" y="1036"/>
                </a:lnTo>
                <a:lnTo>
                  <a:pt x="1480" y="1036"/>
                </a:lnTo>
                <a:lnTo>
                  <a:pt x="1488" y="1034"/>
                </a:lnTo>
                <a:lnTo>
                  <a:pt x="1496" y="1032"/>
                </a:lnTo>
                <a:lnTo>
                  <a:pt x="1496" y="1032"/>
                </a:lnTo>
                <a:lnTo>
                  <a:pt x="1496" y="1030"/>
                </a:lnTo>
                <a:lnTo>
                  <a:pt x="1496" y="1028"/>
                </a:lnTo>
                <a:lnTo>
                  <a:pt x="1502" y="1026"/>
                </a:lnTo>
                <a:lnTo>
                  <a:pt x="1502" y="1026"/>
                </a:lnTo>
                <a:lnTo>
                  <a:pt x="1506" y="1026"/>
                </a:lnTo>
                <a:lnTo>
                  <a:pt x="1510" y="1028"/>
                </a:lnTo>
                <a:lnTo>
                  <a:pt x="1510" y="1028"/>
                </a:lnTo>
                <a:lnTo>
                  <a:pt x="1512" y="1030"/>
                </a:lnTo>
                <a:lnTo>
                  <a:pt x="1512" y="1034"/>
                </a:lnTo>
                <a:lnTo>
                  <a:pt x="1506" y="1040"/>
                </a:lnTo>
                <a:lnTo>
                  <a:pt x="1506" y="1040"/>
                </a:lnTo>
                <a:lnTo>
                  <a:pt x="1512" y="1044"/>
                </a:lnTo>
                <a:lnTo>
                  <a:pt x="1518" y="1048"/>
                </a:lnTo>
                <a:lnTo>
                  <a:pt x="1518" y="1048"/>
                </a:lnTo>
                <a:lnTo>
                  <a:pt x="1528" y="1048"/>
                </a:lnTo>
                <a:lnTo>
                  <a:pt x="1538" y="1048"/>
                </a:lnTo>
                <a:lnTo>
                  <a:pt x="1546" y="1046"/>
                </a:lnTo>
                <a:lnTo>
                  <a:pt x="1554" y="1040"/>
                </a:lnTo>
                <a:lnTo>
                  <a:pt x="1554" y="1040"/>
                </a:lnTo>
                <a:lnTo>
                  <a:pt x="1560" y="1040"/>
                </a:lnTo>
                <a:lnTo>
                  <a:pt x="1560" y="1040"/>
                </a:lnTo>
                <a:lnTo>
                  <a:pt x="1570" y="1038"/>
                </a:lnTo>
                <a:lnTo>
                  <a:pt x="1578" y="1038"/>
                </a:lnTo>
                <a:lnTo>
                  <a:pt x="1578" y="1038"/>
                </a:lnTo>
                <a:lnTo>
                  <a:pt x="1592" y="1040"/>
                </a:lnTo>
                <a:lnTo>
                  <a:pt x="1600" y="1038"/>
                </a:lnTo>
                <a:lnTo>
                  <a:pt x="1606" y="1036"/>
                </a:lnTo>
                <a:lnTo>
                  <a:pt x="1606" y="1036"/>
                </a:lnTo>
                <a:lnTo>
                  <a:pt x="1614" y="1042"/>
                </a:lnTo>
                <a:lnTo>
                  <a:pt x="1614" y="1042"/>
                </a:lnTo>
                <a:lnTo>
                  <a:pt x="1620" y="1042"/>
                </a:lnTo>
                <a:lnTo>
                  <a:pt x="1626" y="1044"/>
                </a:lnTo>
                <a:lnTo>
                  <a:pt x="1638" y="1050"/>
                </a:lnTo>
                <a:lnTo>
                  <a:pt x="1628" y="1050"/>
                </a:lnTo>
                <a:lnTo>
                  <a:pt x="1628" y="1050"/>
                </a:lnTo>
                <a:lnTo>
                  <a:pt x="1632" y="1054"/>
                </a:lnTo>
                <a:lnTo>
                  <a:pt x="1636" y="1054"/>
                </a:lnTo>
                <a:lnTo>
                  <a:pt x="1642" y="1054"/>
                </a:lnTo>
                <a:lnTo>
                  <a:pt x="1646" y="1056"/>
                </a:lnTo>
                <a:lnTo>
                  <a:pt x="1646" y="1056"/>
                </a:lnTo>
                <a:lnTo>
                  <a:pt x="1632" y="1062"/>
                </a:lnTo>
                <a:lnTo>
                  <a:pt x="1632" y="1062"/>
                </a:lnTo>
                <a:lnTo>
                  <a:pt x="1646" y="1068"/>
                </a:lnTo>
                <a:lnTo>
                  <a:pt x="1646" y="1068"/>
                </a:lnTo>
                <a:lnTo>
                  <a:pt x="1648" y="1078"/>
                </a:lnTo>
                <a:lnTo>
                  <a:pt x="1648" y="1078"/>
                </a:lnTo>
                <a:lnTo>
                  <a:pt x="1656" y="1074"/>
                </a:lnTo>
                <a:lnTo>
                  <a:pt x="1656" y="1074"/>
                </a:lnTo>
                <a:lnTo>
                  <a:pt x="1662" y="1070"/>
                </a:lnTo>
                <a:lnTo>
                  <a:pt x="1662" y="1070"/>
                </a:lnTo>
                <a:lnTo>
                  <a:pt x="1666" y="1068"/>
                </a:lnTo>
                <a:lnTo>
                  <a:pt x="1672" y="1068"/>
                </a:lnTo>
                <a:lnTo>
                  <a:pt x="1682" y="1068"/>
                </a:lnTo>
                <a:lnTo>
                  <a:pt x="1682" y="1068"/>
                </a:lnTo>
                <a:lnTo>
                  <a:pt x="1696" y="1072"/>
                </a:lnTo>
                <a:lnTo>
                  <a:pt x="1700" y="1074"/>
                </a:lnTo>
                <a:lnTo>
                  <a:pt x="1704" y="1078"/>
                </a:lnTo>
                <a:lnTo>
                  <a:pt x="1704" y="1078"/>
                </a:lnTo>
                <a:lnTo>
                  <a:pt x="1710" y="1074"/>
                </a:lnTo>
                <a:lnTo>
                  <a:pt x="1716" y="1074"/>
                </a:lnTo>
                <a:lnTo>
                  <a:pt x="1728" y="1074"/>
                </a:lnTo>
                <a:lnTo>
                  <a:pt x="1728" y="1074"/>
                </a:lnTo>
                <a:lnTo>
                  <a:pt x="1724" y="1080"/>
                </a:lnTo>
                <a:lnTo>
                  <a:pt x="1724" y="1080"/>
                </a:lnTo>
                <a:lnTo>
                  <a:pt x="1758" y="1084"/>
                </a:lnTo>
                <a:lnTo>
                  <a:pt x="1758" y="1084"/>
                </a:lnTo>
                <a:lnTo>
                  <a:pt x="1742" y="1090"/>
                </a:lnTo>
                <a:lnTo>
                  <a:pt x="1742" y="1090"/>
                </a:lnTo>
                <a:lnTo>
                  <a:pt x="1746" y="1102"/>
                </a:lnTo>
                <a:lnTo>
                  <a:pt x="1746" y="1102"/>
                </a:lnTo>
                <a:lnTo>
                  <a:pt x="1758" y="1114"/>
                </a:lnTo>
                <a:lnTo>
                  <a:pt x="1758" y="1114"/>
                </a:lnTo>
                <a:lnTo>
                  <a:pt x="1748" y="1116"/>
                </a:lnTo>
                <a:lnTo>
                  <a:pt x="1748" y="1116"/>
                </a:lnTo>
                <a:lnTo>
                  <a:pt x="1752" y="1120"/>
                </a:lnTo>
                <a:lnTo>
                  <a:pt x="1752" y="1120"/>
                </a:lnTo>
                <a:lnTo>
                  <a:pt x="1738" y="1120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6" y="1124"/>
                </a:lnTo>
                <a:lnTo>
                  <a:pt x="1720" y="1124"/>
                </a:lnTo>
                <a:lnTo>
                  <a:pt x="1716" y="1124"/>
                </a:lnTo>
                <a:lnTo>
                  <a:pt x="1708" y="1128"/>
                </a:lnTo>
                <a:lnTo>
                  <a:pt x="1708" y="1128"/>
                </a:lnTo>
                <a:lnTo>
                  <a:pt x="1706" y="1126"/>
                </a:lnTo>
                <a:lnTo>
                  <a:pt x="1704" y="1124"/>
                </a:lnTo>
                <a:lnTo>
                  <a:pt x="1700" y="1124"/>
                </a:lnTo>
                <a:lnTo>
                  <a:pt x="1694" y="1124"/>
                </a:lnTo>
                <a:lnTo>
                  <a:pt x="1688" y="1124"/>
                </a:lnTo>
                <a:lnTo>
                  <a:pt x="1688" y="1124"/>
                </a:lnTo>
                <a:lnTo>
                  <a:pt x="1692" y="1126"/>
                </a:lnTo>
                <a:lnTo>
                  <a:pt x="1694" y="1130"/>
                </a:lnTo>
                <a:lnTo>
                  <a:pt x="1692" y="1132"/>
                </a:lnTo>
                <a:lnTo>
                  <a:pt x="1688" y="1134"/>
                </a:lnTo>
                <a:lnTo>
                  <a:pt x="1688" y="1134"/>
                </a:lnTo>
                <a:lnTo>
                  <a:pt x="1686" y="1138"/>
                </a:lnTo>
                <a:lnTo>
                  <a:pt x="1684" y="1140"/>
                </a:lnTo>
                <a:lnTo>
                  <a:pt x="1684" y="1140"/>
                </a:lnTo>
                <a:lnTo>
                  <a:pt x="1684" y="1144"/>
                </a:lnTo>
                <a:lnTo>
                  <a:pt x="1686" y="1148"/>
                </a:lnTo>
                <a:lnTo>
                  <a:pt x="1686" y="1148"/>
                </a:lnTo>
                <a:lnTo>
                  <a:pt x="1678" y="1150"/>
                </a:lnTo>
                <a:lnTo>
                  <a:pt x="1670" y="1152"/>
                </a:lnTo>
                <a:lnTo>
                  <a:pt x="1670" y="1152"/>
                </a:lnTo>
                <a:lnTo>
                  <a:pt x="1662" y="1152"/>
                </a:lnTo>
                <a:lnTo>
                  <a:pt x="1656" y="1152"/>
                </a:lnTo>
                <a:lnTo>
                  <a:pt x="1656" y="1152"/>
                </a:lnTo>
                <a:lnTo>
                  <a:pt x="1648" y="1150"/>
                </a:lnTo>
                <a:lnTo>
                  <a:pt x="1642" y="1154"/>
                </a:lnTo>
                <a:lnTo>
                  <a:pt x="1642" y="1154"/>
                </a:lnTo>
                <a:lnTo>
                  <a:pt x="1636" y="1156"/>
                </a:lnTo>
                <a:lnTo>
                  <a:pt x="1636" y="1156"/>
                </a:lnTo>
                <a:lnTo>
                  <a:pt x="1640" y="1160"/>
                </a:lnTo>
                <a:lnTo>
                  <a:pt x="1644" y="1160"/>
                </a:lnTo>
                <a:lnTo>
                  <a:pt x="1654" y="1158"/>
                </a:lnTo>
                <a:lnTo>
                  <a:pt x="1654" y="1158"/>
                </a:lnTo>
                <a:lnTo>
                  <a:pt x="1664" y="1158"/>
                </a:lnTo>
                <a:lnTo>
                  <a:pt x="1664" y="1158"/>
                </a:lnTo>
                <a:lnTo>
                  <a:pt x="1666" y="1160"/>
                </a:lnTo>
                <a:lnTo>
                  <a:pt x="1666" y="1160"/>
                </a:lnTo>
                <a:lnTo>
                  <a:pt x="1660" y="1162"/>
                </a:lnTo>
                <a:lnTo>
                  <a:pt x="1660" y="1162"/>
                </a:lnTo>
                <a:lnTo>
                  <a:pt x="1662" y="1164"/>
                </a:lnTo>
                <a:lnTo>
                  <a:pt x="1684" y="1164"/>
                </a:lnTo>
                <a:lnTo>
                  <a:pt x="1684" y="1164"/>
                </a:lnTo>
                <a:lnTo>
                  <a:pt x="1684" y="1168"/>
                </a:lnTo>
                <a:lnTo>
                  <a:pt x="1686" y="1170"/>
                </a:lnTo>
                <a:lnTo>
                  <a:pt x="1694" y="1172"/>
                </a:lnTo>
                <a:lnTo>
                  <a:pt x="1694" y="1172"/>
                </a:lnTo>
                <a:lnTo>
                  <a:pt x="1700" y="1174"/>
                </a:lnTo>
                <a:lnTo>
                  <a:pt x="1704" y="1176"/>
                </a:lnTo>
                <a:lnTo>
                  <a:pt x="1706" y="1178"/>
                </a:lnTo>
                <a:lnTo>
                  <a:pt x="1706" y="1178"/>
                </a:lnTo>
                <a:lnTo>
                  <a:pt x="1696" y="1182"/>
                </a:lnTo>
                <a:lnTo>
                  <a:pt x="1696" y="1182"/>
                </a:lnTo>
                <a:lnTo>
                  <a:pt x="1696" y="1184"/>
                </a:lnTo>
                <a:lnTo>
                  <a:pt x="1696" y="1186"/>
                </a:lnTo>
                <a:lnTo>
                  <a:pt x="1696" y="1186"/>
                </a:lnTo>
                <a:lnTo>
                  <a:pt x="1694" y="1188"/>
                </a:lnTo>
                <a:lnTo>
                  <a:pt x="1688" y="1190"/>
                </a:lnTo>
                <a:lnTo>
                  <a:pt x="1678" y="1190"/>
                </a:lnTo>
                <a:lnTo>
                  <a:pt x="1678" y="1190"/>
                </a:lnTo>
                <a:lnTo>
                  <a:pt x="1686" y="1194"/>
                </a:lnTo>
                <a:lnTo>
                  <a:pt x="1686" y="1194"/>
                </a:lnTo>
                <a:lnTo>
                  <a:pt x="1690" y="1198"/>
                </a:lnTo>
                <a:lnTo>
                  <a:pt x="1690" y="1198"/>
                </a:lnTo>
                <a:lnTo>
                  <a:pt x="1708" y="1202"/>
                </a:lnTo>
                <a:lnTo>
                  <a:pt x="1708" y="1202"/>
                </a:lnTo>
                <a:lnTo>
                  <a:pt x="1714" y="1196"/>
                </a:lnTo>
                <a:lnTo>
                  <a:pt x="1714" y="1196"/>
                </a:lnTo>
                <a:lnTo>
                  <a:pt x="1718" y="1196"/>
                </a:lnTo>
                <a:lnTo>
                  <a:pt x="1718" y="1196"/>
                </a:lnTo>
                <a:lnTo>
                  <a:pt x="1720" y="1196"/>
                </a:lnTo>
                <a:lnTo>
                  <a:pt x="1720" y="1196"/>
                </a:lnTo>
                <a:lnTo>
                  <a:pt x="1724" y="1196"/>
                </a:lnTo>
                <a:lnTo>
                  <a:pt x="1728" y="1200"/>
                </a:lnTo>
                <a:lnTo>
                  <a:pt x="1728" y="1200"/>
                </a:lnTo>
                <a:lnTo>
                  <a:pt x="1732" y="1202"/>
                </a:lnTo>
                <a:lnTo>
                  <a:pt x="1736" y="1204"/>
                </a:lnTo>
                <a:lnTo>
                  <a:pt x="1736" y="1204"/>
                </a:lnTo>
                <a:lnTo>
                  <a:pt x="1748" y="1206"/>
                </a:lnTo>
                <a:lnTo>
                  <a:pt x="1748" y="1206"/>
                </a:lnTo>
                <a:lnTo>
                  <a:pt x="1754" y="1206"/>
                </a:lnTo>
                <a:lnTo>
                  <a:pt x="1754" y="1206"/>
                </a:lnTo>
                <a:lnTo>
                  <a:pt x="1758" y="1202"/>
                </a:lnTo>
                <a:lnTo>
                  <a:pt x="1758" y="1202"/>
                </a:lnTo>
                <a:lnTo>
                  <a:pt x="1764" y="1204"/>
                </a:lnTo>
                <a:lnTo>
                  <a:pt x="1764" y="1204"/>
                </a:lnTo>
                <a:lnTo>
                  <a:pt x="1766" y="1204"/>
                </a:lnTo>
                <a:lnTo>
                  <a:pt x="1766" y="1204"/>
                </a:lnTo>
                <a:lnTo>
                  <a:pt x="1764" y="1206"/>
                </a:lnTo>
                <a:lnTo>
                  <a:pt x="1764" y="1206"/>
                </a:lnTo>
                <a:lnTo>
                  <a:pt x="1766" y="1208"/>
                </a:lnTo>
                <a:lnTo>
                  <a:pt x="1766" y="1208"/>
                </a:lnTo>
                <a:lnTo>
                  <a:pt x="1736" y="1206"/>
                </a:lnTo>
                <a:lnTo>
                  <a:pt x="1736" y="1206"/>
                </a:lnTo>
                <a:lnTo>
                  <a:pt x="1744" y="1210"/>
                </a:lnTo>
                <a:lnTo>
                  <a:pt x="1744" y="1210"/>
                </a:lnTo>
                <a:lnTo>
                  <a:pt x="1732" y="1216"/>
                </a:lnTo>
                <a:lnTo>
                  <a:pt x="1732" y="1216"/>
                </a:lnTo>
                <a:lnTo>
                  <a:pt x="1736" y="1218"/>
                </a:lnTo>
                <a:lnTo>
                  <a:pt x="1738" y="1220"/>
                </a:lnTo>
                <a:lnTo>
                  <a:pt x="1738" y="1220"/>
                </a:lnTo>
                <a:lnTo>
                  <a:pt x="1738" y="1224"/>
                </a:lnTo>
                <a:lnTo>
                  <a:pt x="1740" y="1226"/>
                </a:lnTo>
                <a:lnTo>
                  <a:pt x="1746" y="1226"/>
                </a:lnTo>
                <a:lnTo>
                  <a:pt x="1746" y="1226"/>
                </a:lnTo>
                <a:lnTo>
                  <a:pt x="1746" y="1232"/>
                </a:lnTo>
                <a:lnTo>
                  <a:pt x="1752" y="1232"/>
                </a:lnTo>
                <a:lnTo>
                  <a:pt x="1752" y="1232"/>
                </a:lnTo>
                <a:lnTo>
                  <a:pt x="1750" y="1230"/>
                </a:lnTo>
                <a:lnTo>
                  <a:pt x="1748" y="1228"/>
                </a:lnTo>
                <a:lnTo>
                  <a:pt x="1750" y="1226"/>
                </a:lnTo>
                <a:lnTo>
                  <a:pt x="1752" y="1224"/>
                </a:lnTo>
                <a:lnTo>
                  <a:pt x="1752" y="1224"/>
                </a:lnTo>
                <a:lnTo>
                  <a:pt x="1750" y="1222"/>
                </a:lnTo>
                <a:lnTo>
                  <a:pt x="1748" y="1220"/>
                </a:lnTo>
                <a:lnTo>
                  <a:pt x="1748" y="1220"/>
                </a:lnTo>
                <a:lnTo>
                  <a:pt x="1750" y="1218"/>
                </a:lnTo>
                <a:lnTo>
                  <a:pt x="1754" y="1216"/>
                </a:lnTo>
                <a:lnTo>
                  <a:pt x="1754" y="1216"/>
                </a:lnTo>
                <a:lnTo>
                  <a:pt x="1766" y="1216"/>
                </a:lnTo>
                <a:lnTo>
                  <a:pt x="1780" y="1218"/>
                </a:lnTo>
                <a:lnTo>
                  <a:pt x="1780" y="1218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80" y="1210"/>
                </a:lnTo>
                <a:lnTo>
                  <a:pt x="1772" y="1210"/>
                </a:lnTo>
                <a:lnTo>
                  <a:pt x="1768" y="1208"/>
                </a:lnTo>
                <a:lnTo>
                  <a:pt x="1768" y="1208"/>
                </a:lnTo>
                <a:lnTo>
                  <a:pt x="1766" y="1208"/>
                </a:lnTo>
                <a:lnTo>
                  <a:pt x="1766" y="1208"/>
                </a:lnTo>
                <a:lnTo>
                  <a:pt x="1770" y="1206"/>
                </a:lnTo>
                <a:lnTo>
                  <a:pt x="1770" y="1206"/>
                </a:lnTo>
                <a:lnTo>
                  <a:pt x="1780" y="1206"/>
                </a:lnTo>
                <a:lnTo>
                  <a:pt x="1780" y="1206"/>
                </a:lnTo>
                <a:lnTo>
                  <a:pt x="1782" y="1204"/>
                </a:lnTo>
                <a:lnTo>
                  <a:pt x="1782" y="1204"/>
                </a:lnTo>
                <a:lnTo>
                  <a:pt x="1778" y="1206"/>
                </a:lnTo>
                <a:lnTo>
                  <a:pt x="1778" y="1200"/>
                </a:lnTo>
                <a:lnTo>
                  <a:pt x="1778" y="1200"/>
                </a:lnTo>
                <a:lnTo>
                  <a:pt x="1782" y="1200"/>
                </a:lnTo>
                <a:lnTo>
                  <a:pt x="1782" y="1200"/>
                </a:lnTo>
                <a:lnTo>
                  <a:pt x="1784" y="1174"/>
                </a:lnTo>
                <a:lnTo>
                  <a:pt x="1784" y="1174"/>
                </a:lnTo>
                <a:lnTo>
                  <a:pt x="1788" y="1176"/>
                </a:lnTo>
                <a:lnTo>
                  <a:pt x="1792" y="1178"/>
                </a:lnTo>
                <a:lnTo>
                  <a:pt x="1792" y="1178"/>
                </a:lnTo>
                <a:lnTo>
                  <a:pt x="1792" y="1184"/>
                </a:lnTo>
                <a:lnTo>
                  <a:pt x="1792" y="1190"/>
                </a:lnTo>
                <a:lnTo>
                  <a:pt x="1792" y="1190"/>
                </a:lnTo>
                <a:lnTo>
                  <a:pt x="1790" y="1190"/>
                </a:lnTo>
                <a:lnTo>
                  <a:pt x="1786" y="1192"/>
                </a:lnTo>
                <a:lnTo>
                  <a:pt x="1786" y="1192"/>
                </a:lnTo>
                <a:lnTo>
                  <a:pt x="1796" y="1194"/>
                </a:lnTo>
                <a:lnTo>
                  <a:pt x="1796" y="1194"/>
                </a:lnTo>
                <a:lnTo>
                  <a:pt x="1802" y="1200"/>
                </a:lnTo>
                <a:lnTo>
                  <a:pt x="1802" y="1200"/>
                </a:lnTo>
                <a:lnTo>
                  <a:pt x="1794" y="1200"/>
                </a:lnTo>
                <a:lnTo>
                  <a:pt x="1794" y="1200"/>
                </a:lnTo>
                <a:lnTo>
                  <a:pt x="1782" y="1204"/>
                </a:lnTo>
                <a:lnTo>
                  <a:pt x="1782" y="1204"/>
                </a:lnTo>
                <a:lnTo>
                  <a:pt x="1782" y="1206"/>
                </a:lnTo>
                <a:lnTo>
                  <a:pt x="1782" y="1206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786" y="1208"/>
                </a:lnTo>
                <a:lnTo>
                  <a:pt x="1802" y="1212"/>
                </a:lnTo>
                <a:lnTo>
                  <a:pt x="1802" y="1212"/>
                </a:lnTo>
                <a:lnTo>
                  <a:pt x="1798" y="1214"/>
                </a:lnTo>
                <a:lnTo>
                  <a:pt x="1794" y="1214"/>
                </a:lnTo>
                <a:lnTo>
                  <a:pt x="1794" y="1214"/>
                </a:lnTo>
                <a:lnTo>
                  <a:pt x="1790" y="1212"/>
                </a:lnTo>
                <a:lnTo>
                  <a:pt x="1784" y="1210"/>
                </a:lnTo>
                <a:lnTo>
                  <a:pt x="1784" y="1210"/>
                </a:lnTo>
                <a:lnTo>
                  <a:pt x="1780" y="1218"/>
                </a:lnTo>
                <a:lnTo>
                  <a:pt x="1780" y="1218"/>
                </a:lnTo>
                <a:lnTo>
                  <a:pt x="1782" y="1218"/>
                </a:lnTo>
                <a:lnTo>
                  <a:pt x="1782" y="1218"/>
                </a:lnTo>
                <a:lnTo>
                  <a:pt x="1778" y="1224"/>
                </a:lnTo>
                <a:lnTo>
                  <a:pt x="1778" y="1224"/>
                </a:lnTo>
                <a:lnTo>
                  <a:pt x="1786" y="1230"/>
                </a:lnTo>
                <a:lnTo>
                  <a:pt x="1786" y="1230"/>
                </a:lnTo>
                <a:lnTo>
                  <a:pt x="1776" y="1234"/>
                </a:lnTo>
                <a:lnTo>
                  <a:pt x="1776" y="1234"/>
                </a:lnTo>
                <a:lnTo>
                  <a:pt x="1788" y="1240"/>
                </a:lnTo>
                <a:lnTo>
                  <a:pt x="1788" y="1240"/>
                </a:lnTo>
                <a:lnTo>
                  <a:pt x="1782" y="1246"/>
                </a:lnTo>
                <a:lnTo>
                  <a:pt x="1782" y="1246"/>
                </a:lnTo>
                <a:lnTo>
                  <a:pt x="1774" y="1246"/>
                </a:lnTo>
                <a:lnTo>
                  <a:pt x="1770" y="1248"/>
                </a:lnTo>
                <a:lnTo>
                  <a:pt x="1768" y="1250"/>
                </a:lnTo>
                <a:lnTo>
                  <a:pt x="1766" y="1254"/>
                </a:lnTo>
                <a:lnTo>
                  <a:pt x="1748" y="1254"/>
                </a:lnTo>
                <a:lnTo>
                  <a:pt x="1748" y="1254"/>
                </a:lnTo>
                <a:lnTo>
                  <a:pt x="1760" y="1258"/>
                </a:lnTo>
                <a:lnTo>
                  <a:pt x="1764" y="1262"/>
                </a:lnTo>
                <a:lnTo>
                  <a:pt x="1766" y="1264"/>
                </a:lnTo>
                <a:lnTo>
                  <a:pt x="1764" y="1268"/>
                </a:lnTo>
                <a:lnTo>
                  <a:pt x="1764" y="1268"/>
                </a:lnTo>
                <a:lnTo>
                  <a:pt x="1756" y="1262"/>
                </a:lnTo>
                <a:lnTo>
                  <a:pt x="1756" y="1262"/>
                </a:lnTo>
                <a:lnTo>
                  <a:pt x="1754" y="1266"/>
                </a:lnTo>
                <a:lnTo>
                  <a:pt x="1752" y="1268"/>
                </a:lnTo>
                <a:lnTo>
                  <a:pt x="1746" y="1268"/>
                </a:lnTo>
                <a:lnTo>
                  <a:pt x="1738" y="1270"/>
                </a:lnTo>
                <a:lnTo>
                  <a:pt x="1732" y="1270"/>
                </a:lnTo>
                <a:lnTo>
                  <a:pt x="1732" y="1270"/>
                </a:lnTo>
                <a:lnTo>
                  <a:pt x="1734" y="1274"/>
                </a:lnTo>
                <a:lnTo>
                  <a:pt x="1732" y="1276"/>
                </a:lnTo>
                <a:lnTo>
                  <a:pt x="1732" y="1276"/>
                </a:lnTo>
                <a:lnTo>
                  <a:pt x="1728" y="1280"/>
                </a:lnTo>
                <a:lnTo>
                  <a:pt x="1726" y="1282"/>
                </a:lnTo>
                <a:lnTo>
                  <a:pt x="1726" y="1288"/>
                </a:lnTo>
                <a:lnTo>
                  <a:pt x="1726" y="1288"/>
                </a:lnTo>
                <a:lnTo>
                  <a:pt x="1722" y="1292"/>
                </a:lnTo>
                <a:lnTo>
                  <a:pt x="1722" y="1292"/>
                </a:lnTo>
                <a:lnTo>
                  <a:pt x="1720" y="1296"/>
                </a:lnTo>
                <a:lnTo>
                  <a:pt x="1720" y="1296"/>
                </a:lnTo>
                <a:lnTo>
                  <a:pt x="1728" y="1298"/>
                </a:lnTo>
                <a:lnTo>
                  <a:pt x="1728" y="1298"/>
                </a:lnTo>
                <a:lnTo>
                  <a:pt x="1734" y="1296"/>
                </a:lnTo>
                <a:lnTo>
                  <a:pt x="1734" y="1296"/>
                </a:lnTo>
                <a:lnTo>
                  <a:pt x="1734" y="1294"/>
                </a:lnTo>
                <a:lnTo>
                  <a:pt x="1734" y="1292"/>
                </a:lnTo>
                <a:lnTo>
                  <a:pt x="1738" y="1286"/>
                </a:lnTo>
                <a:lnTo>
                  <a:pt x="1744" y="1284"/>
                </a:lnTo>
                <a:lnTo>
                  <a:pt x="1748" y="1280"/>
                </a:lnTo>
                <a:lnTo>
                  <a:pt x="1748" y="1280"/>
                </a:lnTo>
                <a:lnTo>
                  <a:pt x="1758" y="1278"/>
                </a:lnTo>
                <a:lnTo>
                  <a:pt x="1768" y="1280"/>
                </a:lnTo>
                <a:lnTo>
                  <a:pt x="1788" y="1286"/>
                </a:lnTo>
                <a:lnTo>
                  <a:pt x="1788" y="1286"/>
                </a:lnTo>
                <a:lnTo>
                  <a:pt x="1788" y="1278"/>
                </a:lnTo>
                <a:lnTo>
                  <a:pt x="1792" y="1276"/>
                </a:lnTo>
                <a:lnTo>
                  <a:pt x="1796" y="1274"/>
                </a:lnTo>
                <a:lnTo>
                  <a:pt x="1796" y="1274"/>
                </a:lnTo>
                <a:lnTo>
                  <a:pt x="1798" y="1272"/>
                </a:lnTo>
                <a:lnTo>
                  <a:pt x="1798" y="1272"/>
                </a:lnTo>
                <a:lnTo>
                  <a:pt x="1798" y="1268"/>
                </a:lnTo>
                <a:lnTo>
                  <a:pt x="1800" y="1266"/>
                </a:lnTo>
                <a:lnTo>
                  <a:pt x="1808" y="1262"/>
                </a:lnTo>
                <a:lnTo>
                  <a:pt x="1808" y="1262"/>
                </a:lnTo>
                <a:lnTo>
                  <a:pt x="1818" y="1266"/>
                </a:lnTo>
                <a:lnTo>
                  <a:pt x="1820" y="1266"/>
                </a:lnTo>
                <a:lnTo>
                  <a:pt x="1824" y="1264"/>
                </a:lnTo>
                <a:lnTo>
                  <a:pt x="1824" y="1264"/>
                </a:lnTo>
                <a:lnTo>
                  <a:pt x="1790" y="1248"/>
                </a:lnTo>
                <a:lnTo>
                  <a:pt x="1790" y="1248"/>
                </a:lnTo>
                <a:lnTo>
                  <a:pt x="1796" y="1242"/>
                </a:lnTo>
                <a:lnTo>
                  <a:pt x="1796" y="1242"/>
                </a:lnTo>
                <a:lnTo>
                  <a:pt x="1796" y="1240"/>
                </a:lnTo>
                <a:lnTo>
                  <a:pt x="1796" y="1240"/>
                </a:lnTo>
                <a:lnTo>
                  <a:pt x="1796" y="1240"/>
                </a:lnTo>
                <a:lnTo>
                  <a:pt x="1794" y="1236"/>
                </a:lnTo>
                <a:lnTo>
                  <a:pt x="1794" y="1232"/>
                </a:lnTo>
                <a:lnTo>
                  <a:pt x="1796" y="1224"/>
                </a:lnTo>
                <a:lnTo>
                  <a:pt x="1796" y="1224"/>
                </a:lnTo>
                <a:lnTo>
                  <a:pt x="1802" y="1222"/>
                </a:lnTo>
                <a:lnTo>
                  <a:pt x="1802" y="1222"/>
                </a:lnTo>
                <a:lnTo>
                  <a:pt x="1808" y="1218"/>
                </a:lnTo>
                <a:lnTo>
                  <a:pt x="1816" y="1220"/>
                </a:lnTo>
                <a:lnTo>
                  <a:pt x="1816" y="1220"/>
                </a:lnTo>
                <a:lnTo>
                  <a:pt x="1816" y="1222"/>
                </a:lnTo>
                <a:lnTo>
                  <a:pt x="1816" y="1222"/>
                </a:lnTo>
                <a:lnTo>
                  <a:pt x="1816" y="1224"/>
                </a:lnTo>
                <a:lnTo>
                  <a:pt x="1818" y="1226"/>
                </a:lnTo>
                <a:lnTo>
                  <a:pt x="1822" y="1230"/>
                </a:lnTo>
                <a:lnTo>
                  <a:pt x="1822" y="1230"/>
                </a:lnTo>
                <a:lnTo>
                  <a:pt x="1830" y="1228"/>
                </a:lnTo>
                <a:lnTo>
                  <a:pt x="1834" y="1226"/>
                </a:lnTo>
                <a:lnTo>
                  <a:pt x="1834" y="1226"/>
                </a:lnTo>
                <a:lnTo>
                  <a:pt x="1840" y="1220"/>
                </a:lnTo>
                <a:lnTo>
                  <a:pt x="1846" y="1218"/>
                </a:lnTo>
                <a:lnTo>
                  <a:pt x="1846" y="1218"/>
                </a:lnTo>
                <a:lnTo>
                  <a:pt x="1850" y="1220"/>
                </a:lnTo>
                <a:lnTo>
                  <a:pt x="1850" y="1220"/>
                </a:lnTo>
                <a:lnTo>
                  <a:pt x="1854" y="1216"/>
                </a:lnTo>
                <a:lnTo>
                  <a:pt x="1854" y="1216"/>
                </a:lnTo>
                <a:lnTo>
                  <a:pt x="1862" y="1218"/>
                </a:lnTo>
                <a:lnTo>
                  <a:pt x="1862" y="1218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6"/>
                </a:lnTo>
                <a:lnTo>
                  <a:pt x="1860" y="1214"/>
                </a:lnTo>
                <a:lnTo>
                  <a:pt x="1860" y="1214"/>
                </a:lnTo>
                <a:lnTo>
                  <a:pt x="1858" y="1214"/>
                </a:lnTo>
                <a:lnTo>
                  <a:pt x="1858" y="1214"/>
                </a:lnTo>
                <a:lnTo>
                  <a:pt x="1868" y="1210"/>
                </a:lnTo>
                <a:lnTo>
                  <a:pt x="1880" y="1210"/>
                </a:lnTo>
                <a:lnTo>
                  <a:pt x="1880" y="1210"/>
                </a:lnTo>
                <a:lnTo>
                  <a:pt x="1884" y="1208"/>
                </a:lnTo>
                <a:lnTo>
                  <a:pt x="1884" y="1208"/>
                </a:lnTo>
                <a:lnTo>
                  <a:pt x="1884" y="1216"/>
                </a:lnTo>
                <a:lnTo>
                  <a:pt x="1884" y="1216"/>
                </a:lnTo>
                <a:lnTo>
                  <a:pt x="1886" y="1214"/>
                </a:lnTo>
                <a:lnTo>
                  <a:pt x="1886" y="1206"/>
                </a:lnTo>
                <a:lnTo>
                  <a:pt x="1886" y="1206"/>
                </a:lnTo>
                <a:lnTo>
                  <a:pt x="1910" y="1192"/>
                </a:lnTo>
                <a:lnTo>
                  <a:pt x="1928" y="1178"/>
                </a:lnTo>
                <a:lnTo>
                  <a:pt x="1928" y="1178"/>
                </a:lnTo>
                <a:lnTo>
                  <a:pt x="1938" y="1180"/>
                </a:lnTo>
                <a:lnTo>
                  <a:pt x="1938" y="1180"/>
                </a:lnTo>
                <a:lnTo>
                  <a:pt x="1938" y="1178"/>
                </a:lnTo>
                <a:lnTo>
                  <a:pt x="1940" y="1176"/>
                </a:lnTo>
                <a:lnTo>
                  <a:pt x="1946" y="1174"/>
                </a:lnTo>
                <a:lnTo>
                  <a:pt x="1952" y="1174"/>
                </a:lnTo>
                <a:lnTo>
                  <a:pt x="1958" y="1172"/>
                </a:lnTo>
                <a:lnTo>
                  <a:pt x="1958" y="1172"/>
                </a:lnTo>
                <a:lnTo>
                  <a:pt x="1940" y="1166"/>
                </a:lnTo>
                <a:lnTo>
                  <a:pt x="1940" y="1166"/>
                </a:lnTo>
                <a:lnTo>
                  <a:pt x="1950" y="1156"/>
                </a:lnTo>
                <a:lnTo>
                  <a:pt x="1952" y="1148"/>
                </a:lnTo>
                <a:lnTo>
                  <a:pt x="1952" y="1142"/>
                </a:lnTo>
                <a:lnTo>
                  <a:pt x="1948" y="1136"/>
                </a:lnTo>
                <a:lnTo>
                  <a:pt x="1948" y="1136"/>
                </a:lnTo>
                <a:lnTo>
                  <a:pt x="1952" y="1138"/>
                </a:lnTo>
                <a:lnTo>
                  <a:pt x="1956" y="1140"/>
                </a:lnTo>
                <a:lnTo>
                  <a:pt x="1956" y="1140"/>
                </a:lnTo>
                <a:lnTo>
                  <a:pt x="1958" y="1142"/>
                </a:lnTo>
                <a:lnTo>
                  <a:pt x="1962" y="1140"/>
                </a:lnTo>
                <a:lnTo>
                  <a:pt x="1962" y="1140"/>
                </a:lnTo>
                <a:lnTo>
                  <a:pt x="1956" y="1132"/>
                </a:lnTo>
                <a:lnTo>
                  <a:pt x="1956" y="1132"/>
                </a:lnTo>
                <a:lnTo>
                  <a:pt x="1980" y="1132"/>
                </a:lnTo>
                <a:lnTo>
                  <a:pt x="1992" y="1134"/>
                </a:lnTo>
                <a:lnTo>
                  <a:pt x="2002" y="1138"/>
                </a:lnTo>
                <a:lnTo>
                  <a:pt x="2002" y="1138"/>
                </a:lnTo>
                <a:lnTo>
                  <a:pt x="2004" y="1138"/>
                </a:lnTo>
                <a:lnTo>
                  <a:pt x="2008" y="1140"/>
                </a:lnTo>
                <a:lnTo>
                  <a:pt x="2008" y="1140"/>
                </a:lnTo>
                <a:lnTo>
                  <a:pt x="2012" y="1140"/>
                </a:lnTo>
                <a:lnTo>
                  <a:pt x="2016" y="1140"/>
                </a:lnTo>
                <a:lnTo>
                  <a:pt x="2018" y="1144"/>
                </a:lnTo>
                <a:lnTo>
                  <a:pt x="2018" y="1144"/>
                </a:lnTo>
                <a:lnTo>
                  <a:pt x="2020" y="1148"/>
                </a:lnTo>
                <a:lnTo>
                  <a:pt x="2024" y="1152"/>
                </a:lnTo>
                <a:lnTo>
                  <a:pt x="2024" y="1152"/>
                </a:lnTo>
                <a:lnTo>
                  <a:pt x="2028" y="1152"/>
                </a:lnTo>
                <a:lnTo>
                  <a:pt x="2032" y="1156"/>
                </a:lnTo>
                <a:lnTo>
                  <a:pt x="2034" y="1160"/>
                </a:lnTo>
                <a:lnTo>
                  <a:pt x="2034" y="1160"/>
                </a:lnTo>
                <a:lnTo>
                  <a:pt x="2046" y="1162"/>
                </a:lnTo>
                <a:lnTo>
                  <a:pt x="2056" y="1162"/>
                </a:lnTo>
                <a:lnTo>
                  <a:pt x="2076" y="1156"/>
                </a:lnTo>
                <a:lnTo>
                  <a:pt x="2076" y="1156"/>
                </a:lnTo>
                <a:lnTo>
                  <a:pt x="2080" y="1150"/>
                </a:lnTo>
                <a:lnTo>
                  <a:pt x="2080" y="1150"/>
                </a:lnTo>
                <a:lnTo>
                  <a:pt x="2084" y="1150"/>
                </a:lnTo>
                <a:lnTo>
                  <a:pt x="2086" y="1150"/>
                </a:lnTo>
                <a:lnTo>
                  <a:pt x="2094" y="1148"/>
                </a:lnTo>
                <a:lnTo>
                  <a:pt x="2094" y="1148"/>
                </a:lnTo>
                <a:lnTo>
                  <a:pt x="2096" y="1140"/>
                </a:lnTo>
                <a:lnTo>
                  <a:pt x="2096" y="1140"/>
                </a:lnTo>
                <a:lnTo>
                  <a:pt x="2092" y="1136"/>
                </a:lnTo>
                <a:lnTo>
                  <a:pt x="2092" y="1136"/>
                </a:lnTo>
                <a:lnTo>
                  <a:pt x="2084" y="1138"/>
                </a:lnTo>
                <a:lnTo>
                  <a:pt x="2084" y="1138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2" y="1136"/>
                </a:lnTo>
                <a:lnTo>
                  <a:pt x="2096" y="1140"/>
                </a:lnTo>
                <a:lnTo>
                  <a:pt x="2096" y="1140"/>
                </a:lnTo>
                <a:lnTo>
                  <a:pt x="2104" y="1118"/>
                </a:lnTo>
                <a:lnTo>
                  <a:pt x="2108" y="1108"/>
                </a:lnTo>
                <a:lnTo>
                  <a:pt x="2110" y="1102"/>
                </a:lnTo>
                <a:lnTo>
                  <a:pt x="2110" y="1102"/>
                </a:lnTo>
                <a:lnTo>
                  <a:pt x="2106" y="1120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0" y="1142"/>
                </a:lnTo>
                <a:lnTo>
                  <a:pt x="2106" y="112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2" y="1102"/>
                </a:lnTo>
                <a:lnTo>
                  <a:pt x="2116" y="1104"/>
                </a:lnTo>
                <a:lnTo>
                  <a:pt x="2118" y="1106"/>
                </a:lnTo>
                <a:lnTo>
                  <a:pt x="2122" y="1106"/>
                </a:lnTo>
                <a:lnTo>
                  <a:pt x="2128" y="1104"/>
                </a:lnTo>
                <a:lnTo>
                  <a:pt x="2128" y="1104"/>
                </a:lnTo>
                <a:lnTo>
                  <a:pt x="2136" y="1100"/>
                </a:lnTo>
                <a:lnTo>
                  <a:pt x="2142" y="1100"/>
                </a:lnTo>
                <a:lnTo>
                  <a:pt x="2150" y="1100"/>
                </a:lnTo>
                <a:lnTo>
                  <a:pt x="2158" y="1102"/>
                </a:lnTo>
                <a:lnTo>
                  <a:pt x="2158" y="1102"/>
                </a:lnTo>
                <a:lnTo>
                  <a:pt x="2164" y="1104"/>
                </a:lnTo>
                <a:lnTo>
                  <a:pt x="2170" y="1102"/>
                </a:lnTo>
                <a:lnTo>
                  <a:pt x="2170" y="1102"/>
                </a:lnTo>
                <a:lnTo>
                  <a:pt x="2180" y="1098"/>
                </a:lnTo>
                <a:lnTo>
                  <a:pt x="2180" y="1098"/>
                </a:lnTo>
                <a:lnTo>
                  <a:pt x="2186" y="1102"/>
                </a:lnTo>
                <a:lnTo>
                  <a:pt x="2196" y="1104"/>
                </a:lnTo>
                <a:lnTo>
                  <a:pt x="2204" y="1104"/>
                </a:lnTo>
                <a:lnTo>
                  <a:pt x="2212" y="1108"/>
                </a:lnTo>
                <a:lnTo>
                  <a:pt x="2212" y="1108"/>
                </a:lnTo>
                <a:lnTo>
                  <a:pt x="2212" y="1112"/>
                </a:lnTo>
                <a:lnTo>
                  <a:pt x="2214" y="1114"/>
                </a:lnTo>
                <a:lnTo>
                  <a:pt x="2222" y="1118"/>
                </a:lnTo>
                <a:lnTo>
                  <a:pt x="2222" y="1118"/>
                </a:lnTo>
                <a:lnTo>
                  <a:pt x="2206" y="1130"/>
                </a:lnTo>
                <a:lnTo>
                  <a:pt x="2206" y="1130"/>
                </a:lnTo>
                <a:lnTo>
                  <a:pt x="2198" y="1122"/>
                </a:lnTo>
                <a:lnTo>
                  <a:pt x="2198" y="1122"/>
                </a:lnTo>
                <a:lnTo>
                  <a:pt x="2190" y="1126"/>
                </a:lnTo>
                <a:lnTo>
                  <a:pt x="2190" y="1126"/>
                </a:lnTo>
                <a:lnTo>
                  <a:pt x="2186" y="1124"/>
                </a:lnTo>
                <a:lnTo>
                  <a:pt x="2186" y="1124"/>
                </a:lnTo>
                <a:lnTo>
                  <a:pt x="2188" y="1120"/>
                </a:lnTo>
                <a:lnTo>
                  <a:pt x="2188" y="1120"/>
                </a:lnTo>
                <a:lnTo>
                  <a:pt x="2182" y="1118"/>
                </a:lnTo>
                <a:lnTo>
                  <a:pt x="2176" y="1116"/>
                </a:lnTo>
                <a:lnTo>
                  <a:pt x="2162" y="1118"/>
                </a:lnTo>
                <a:lnTo>
                  <a:pt x="2162" y="1118"/>
                </a:lnTo>
                <a:lnTo>
                  <a:pt x="2172" y="1122"/>
                </a:lnTo>
                <a:lnTo>
                  <a:pt x="2172" y="1122"/>
                </a:lnTo>
                <a:lnTo>
                  <a:pt x="2184" y="1132"/>
                </a:lnTo>
                <a:lnTo>
                  <a:pt x="219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02" y="1134"/>
                </a:lnTo>
                <a:lnTo>
                  <a:pt x="2216" y="1136"/>
                </a:lnTo>
                <a:lnTo>
                  <a:pt x="2226" y="1134"/>
                </a:lnTo>
                <a:lnTo>
                  <a:pt x="2226" y="1134"/>
                </a:lnTo>
                <a:lnTo>
                  <a:pt x="2244" y="1144"/>
                </a:lnTo>
                <a:lnTo>
                  <a:pt x="2244" y="1144"/>
                </a:lnTo>
                <a:lnTo>
                  <a:pt x="2228" y="1148"/>
                </a:lnTo>
                <a:lnTo>
                  <a:pt x="2228" y="1148"/>
                </a:lnTo>
                <a:lnTo>
                  <a:pt x="2228" y="1150"/>
                </a:lnTo>
                <a:lnTo>
                  <a:pt x="2228" y="1150"/>
                </a:lnTo>
                <a:lnTo>
                  <a:pt x="2240" y="1150"/>
                </a:lnTo>
                <a:lnTo>
                  <a:pt x="2240" y="1150"/>
                </a:lnTo>
                <a:lnTo>
                  <a:pt x="2240" y="1152"/>
                </a:lnTo>
                <a:lnTo>
                  <a:pt x="2240" y="1152"/>
                </a:lnTo>
                <a:lnTo>
                  <a:pt x="2230" y="1156"/>
                </a:lnTo>
                <a:lnTo>
                  <a:pt x="2230" y="1156"/>
                </a:lnTo>
                <a:lnTo>
                  <a:pt x="2240" y="1160"/>
                </a:lnTo>
                <a:lnTo>
                  <a:pt x="2240" y="1160"/>
                </a:lnTo>
                <a:lnTo>
                  <a:pt x="2250" y="1156"/>
                </a:lnTo>
                <a:lnTo>
                  <a:pt x="2250" y="1156"/>
                </a:lnTo>
                <a:lnTo>
                  <a:pt x="2256" y="1168"/>
                </a:lnTo>
                <a:lnTo>
                  <a:pt x="2256" y="1168"/>
                </a:lnTo>
                <a:lnTo>
                  <a:pt x="2258" y="1168"/>
                </a:lnTo>
                <a:lnTo>
                  <a:pt x="2258" y="1168"/>
                </a:lnTo>
                <a:lnTo>
                  <a:pt x="2262" y="1164"/>
                </a:lnTo>
                <a:lnTo>
                  <a:pt x="2262" y="1164"/>
                </a:lnTo>
                <a:lnTo>
                  <a:pt x="2270" y="1168"/>
                </a:lnTo>
                <a:lnTo>
                  <a:pt x="2270" y="1168"/>
                </a:lnTo>
                <a:lnTo>
                  <a:pt x="2252" y="1176"/>
                </a:lnTo>
                <a:lnTo>
                  <a:pt x="2252" y="1176"/>
                </a:lnTo>
                <a:lnTo>
                  <a:pt x="2258" y="1184"/>
                </a:lnTo>
                <a:lnTo>
                  <a:pt x="2258" y="1184"/>
                </a:lnTo>
                <a:lnTo>
                  <a:pt x="2268" y="1180"/>
                </a:lnTo>
                <a:lnTo>
                  <a:pt x="2268" y="1180"/>
                </a:lnTo>
                <a:lnTo>
                  <a:pt x="2276" y="1178"/>
                </a:lnTo>
                <a:lnTo>
                  <a:pt x="2286" y="1180"/>
                </a:lnTo>
                <a:lnTo>
                  <a:pt x="2286" y="1180"/>
                </a:lnTo>
                <a:lnTo>
                  <a:pt x="2278" y="1180"/>
                </a:lnTo>
                <a:lnTo>
                  <a:pt x="2274" y="1182"/>
                </a:lnTo>
                <a:lnTo>
                  <a:pt x="2272" y="1184"/>
                </a:lnTo>
                <a:lnTo>
                  <a:pt x="2272" y="1184"/>
                </a:lnTo>
                <a:lnTo>
                  <a:pt x="2276" y="1186"/>
                </a:lnTo>
                <a:lnTo>
                  <a:pt x="2278" y="1186"/>
                </a:lnTo>
                <a:lnTo>
                  <a:pt x="2286" y="1184"/>
                </a:lnTo>
                <a:lnTo>
                  <a:pt x="2286" y="1184"/>
                </a:lnTo>
                <a:lnTo>
                  <a:pt x="2292" y="1182"/>
                </a:lnTo>
                <a:lnTo>
                  <a:pt x="2298" y="1184"/>
                </a:lnTo>
                <a:lnTo>
                  <a:pt x="2298" y="1184"/>
                </a:lnTo>
                <a:lnTo>
                  <a:pt x="2302" y="1190"/>
                </a:lnTo>
                <a:lnTo>
                  <a:pt x="2302" y="1190"/>
                </a:lnTo>
                <a:lnTo>
                  <a:pt x="2306" y="1196"/>
                </a:lnTo>
                <a:lnTo>
                  <a:pt x="2306" y="1196"/>
                </a:lnTo>
                <a:lnTo>
                  <a:pt x="2308" y="1198"/>
                </a:lnTo>
                <a:lnTo>
                  <a:pt x="2310" y="1200"/>
                </a:lnTo>
                <a:lnTo>
                  <a:pt x="2318" y="1198"/>
                </a:lnTo>
                <a:lnTo>
                  <a:pt x="2318" y="1198"/>
                </a:lnTo>
                <a:lnTo>
                  <a:pt x="2306" y="1188"/>
                </a:lnTo>
                <a:lnTo>
                  <a:pt x="2306" y="1188"/>
                </a:lnTo>
                <a:lnTo>
                  <a:pt x="2322" y="1186"/>
                </a:lnTo>
                <a:lnTo>
                  <a:pt x="2322" y="1186"/>
                </a:lnTo>
                <a:lnTo>
                  <a:pt x="2340" y="1182"/>
                </a:lnTo>
                <a:lnTo>
                  <a:pt x="2340" y="1182"/>
                </a:lnTo>
                <a:lnTo>
                  <a:pt x="2344" y="1178"/>
                </a:lnTo>
                <a:lnTo>
                  <a:pt x="2348" y="1176"/>
                </a:lnTo>
                <a:lnTo>
                  <a:pt x="2348" y="1176"/>
                </a:lnTo>
                <a:lnTo>
                  <a:pt x="2358" y="1174"/>
                </a:lnTo>
                <a:lnTo>
                  <a:pt x="2364" y="1174"/>
                </a:lnTo>
                <a:lnTo>
                  <a:pt x="2370" y="1174"/>
                </a:lnTo>
                <a:lnTo>
                  <a:pt x="2370" y="1174"/>
                </a:lnTo>
                <a:lnTo>
                  <a:pt x="2374" y="1180"/>
                </a:lnTo>
                <a:lnTo>
                  <a:pt x="2382" y="1180"/>
                </a:lnTo>
                <a:lnTo>
                  <a:pt x="2382" y="1180"/>
                </a:lnTo>
                <a:lnTo>
                  <a:pt x="2384" y="1178"/>
                </a:lnTo>
                <a:lnTo>
                  <a:pt x="2386" y="1176"/>
                </a:lnTo>
                <a:lnTo>
                  <a:pt x="2386" y="1176"/>
                </a:lnTo>
                <a:lnTo>
                  <a:pt x="2374" y="1172"/>
                </a:lnTo>
                <a:lnTo>
                  <a:pt x="2374" y="1172"/>
                </a:lnTo>
                <a:lnTo>
                  <a:pt x="2374" y="1170"/>
                </a:lnTo>
                <a:lnTo>
                  <a:pt x="2374" y="1170"/>
                </a:lnTo>
                <a:lnTo>
                  <a:pt x="2394" y="1170"/>
                </a:lnTo>
                <a:lnTo>
                  <a:pt x="2394" y="1170"/>
                </a:lnTo>
                <a:lnTo>
                  <a:pt x="2396" y="1162"/>
                </a:lnTo>
                <a:lnTo>
                  <a:pt x="2396" y="1162"/>
                </a:lnTo>
                <a:lnTo>
                  <a:pt x="2402" y="1170"/>
                </a:lnTo>
                <a:lnTo>
                  <a:pt x="2402" y="1170"/>
                </a:lnTo>
                <a:lnTo>
                  <a:pt x="2404" y="1172"/>
                </a:lnTo>
                <a:lnTo>
                  <a:pt x="2402" y="1176"/>
                </a:lnTo>
                <a:lnTo>
                  <a:pt x="2402" y="1176"/>
                </a:lnTo>
                <a:lnTo>
                  <a:pt x="2400" y="1180"/>
                </a:lnTo>
                <a:lnTo>
                  <a:pt x="2398" y="1182"/>
                </a:lnTo>
                <a:lnTo>
                  <a:pt x="2402" y="1184"/>
                </a:lnTo>
                <a:lnTo>
                  <a:pt x="2406" y="1186"/>
                </a:lnTo>
                <a:lnTo>
                  <a:pt x="2406" y="1186"/>
                </a:lnTo>
                <a:lnTo>
                  <a:pt x="2426" y="1186"/>
                </a:lnTo>
                <a:lnTo>
                  <a:pt x="2426" y="1186"/>
                </a:lnTo>
                <a:lnTo>
                  <a:pt x="2444" y="1184"/>
                </a:lnTo>
                <a:lnTo>
                  <a:pt x="2444" y="1184"/>
                </a:lnTo>
                <a:lnTo>
                  <a:pt x="2446" y="1184"/>
                </a:lnTo>
                <a:lnTo>
                  <a:pt x="2446" y="1184"/>
                </a:lnTo>
                <a:lnTo>
                  <a:pt x="2440" y="1190"/>
                </a:lnTo>
                <a:lnTo>
                  <a:pt x="2440" y="1190"/>
                </a:lnTo>
                <a:lnTo>
                  <a:pt x="2454" y="1190"/>
                </a:lnTo>
                <a:lnTo>
                  <a:pt x="2454" y="1190"/>
                </a:lnTo>
                <a:lnTo>
                  <a:pt x="2472" y="1188"/>
                </a:lnTo>
                <a:lnTo>
                  <a:pt x="2472" y="1188"/>
                </a:lnTo>
                <a:lnTo>
                  <a:pt x="2476" y="1188"/>
                </a:lnTo>
                <a:lnTo>
                  <a:pt x="2478" y="1190"/>
                </a:lnTo>
                <a:lnTo>
                  <a:pt x="2476" y="1196"/>
                </a:lnTo>
                <a:lnTo>
                  <a:pt x="2476" y="1196"/>
                </a:lnTo>
                <a:lnTo>
                  <a:pt x="2470" y="1192"/>
                </a:lnTo>
                <a:lnTo>
                  <a:pt x="2470" y="1192"/>
                </a:lnTo>
                <a:lnTo>
                  <a:pt x="2458" y="1196"/>
                </a:lnTo>
                <a:lnTo>
                  <a:pt x="2458" y="1196"/>
                </a:lnTo>
                <a:lnTo>
                  <a:pt x="2462" y="1198"/>
                </a:lnTo>
                <a:lnTo>
                  <a:pt x="2464" y="1200"/>
                </a:lnTo>
                <a:lnTo>
                  <a:pt x="2468" y="1200"/>
                </a:lnTo>
                <a:lnTo>
                  <a:pt x="2472" y="1198"/>
                </a:lnTo>
                <a:lnTo>
                  <a:pt x="2472" y="1198"/>
                </a:lnTo>
                <a:lnTo>
                  <a:pt x="2478" y="1198"/>
                </a:lnTo>
                <a:lnTo>
                  <a:pt x="2484" y="1198"/>
                </a:lnTo>
                <a:lnTo>
                  <a:pt x="2484" y="1198"/>
                </a:lnTo>
                <a:lnTo>
                  <a:pt x="2480" y="1202"/>
                </a:lnTo>
                <a:lnTo>
                  <a:pt x="2474" y="1204"/>
                </a:lnTo>
                <a:lnTo>
                  <a:pt x="2468" y="1206"/>
                </a:lnTo>
                <a:lnTo>
                  <a:pt x="2462" y="1210"/>
                </a:lnTo>
                <a:lnTo>
                  <a:pt x="2462" y="1210"/>
                </a:lnTo>
                <a:lnTo>
                  <a:pt x="2474" y="1208"/>
                </a:lnTo>
                <a:lnTo>
                  <a:pt x="2484" y="1208"/>
                </a:lnTo>
                <a:lnTo>
                  <a:pt x="2502" y="1214"/>
                </a:lnTo>
                <a:lnTo>
                  <a:pt x="2502" y="1214"/>
                </a:lnTo>
                <a:lnTo>
                  <a:pt x="2494" y="1220"/>
                </a:lnTo>
                <a:lnTo>
                  <a:pt x="2494" y="1220"/>
                </a:lnTo>
                <a:lnTo>
                  <a:pt x="2496" y="1222"/>
                </a:lnTo>
                <a:lnTo>
                  <a:pt x="2500" y="1220"/>
                </a:lnTo>
                <a:lnTo>
                  <a:pt x="2504" y="1218"/>
                </a:lnTo>
                <a:lnTo>
                  <a:pt x="2504" y="1218"/>
                </a:lnTo>
                <a:lnTo>
                  <a:pt x="2516" y="1218"/>
                </a:lnTo>
                <a:lnTo>
                  <a:pt x="2516" y="1218"/>
                </a:lnTo>
                <a:lnTo>
                  <a:pt x="2510" y="1230"/>
                </a:lnTo>
                <a:lnTo>
                  <a:pt x="2510" y="1230"/>
                </a:lnTo>
                <a:lnTo>
                  <a:pt x="2524" y="1224"/>
                </a:lnTo>
                <a:lnTo>
                  <a:pt x="2524" y="1224"/>
                </a:lnTo>
                <a:lnTo>
                  <a:pt x="2520" y="1214"/>
                </a:lnTo>
                <a:lnTo>
                  <a:pt x="2520" y="1214"/>
                </a:lnTo>
                <a:lnTo>
                  <a:pt x="2506" y="1216"/>
                </a:lnTo>
                <a:lnTo>
                  <a:pt x="2506" y="1216"/>
                </a:lnTo>
                <a:lnTo>
                  <a:pt x="2506" y="1214"/>
                </a:lnTo>
                <a:lnTo>
                  <a:pt x="2506" y="1212"/>
                </a:lnTo>
                <a:lnTo>
                  <a:pt x="2512" y="1210"/>
                </a:lnTo>
                <a:lnTo>
                  <a:pt x="2512" y="1210"/>
                </a:lnTo>
                <a:lnTo>
                  <a:pt x="2524" y="1212"/>
                </a:lnTo>
                <a:lnTo>
                  <a:pt x="2534" y="1214"/>
                </a:lnTo>
                <a:lnTo>
                  <a:pt x="2534" y="1214"/>
                </a:lnTo>
                <a:lnTo>
                  <a:pt x="2536" y="1218"/>
                </a:lnTo>
                <a:lnTo>
                  <a:pt x="2538" y="1220"/>
                </a:lnTo>
                <a:lnTo>
                  <a:pt x="2538" y="1224"/>
                </a:lnTo>
                <a:lnTo>
                  <a:pt x="2542" y="1226"/>
                </a:lnTo>
                <a:lnTo>
                  <a:pt x="2528" y="1226"/>
                </a:lnTo>
                <a:lnTo>
                  <a:pt x="2528" y="1226"/>
                </a:lnTo>
                <a:lnTo>
                  <a:pt x="2532" y="1228"/>
                </a:lnTo>
                <a:lnTo>
                  <a:pt x="2538" y="1230"/>
                </a:lnTo>
                <a:lnTo>
                  <a:pt x="2548" y="1228"/>
                </a:lnTo>
                <a:lnTo>
                  <a:pt x="2548" y="1228"/>
                </a:lnTo>
                <a:lnTo>
                  <a:pt x="2554" y="1226"/>
                </a:lnTo>
                <a:lnTo>
                  <a:pt x="2560" y="1228"/>
                </a:lnTo>
                <a:lnTo>
                  <a:pt x="2566" y="1228"/>
                </a:lnTo>
                <a:lnTo>
                  <a:pt x="2570" y="1230"/>
                </a:lnTo>
                <a:lnTo>
                  <a:pt x="2570" y="1230"/>
                </a:lnTo>
                <a:lnTo>
                  <a:pt x="2578" y="1234"/>
                </a:lnTo>
                <a:lnTo>
                  <a:pt x="2584" y="1232"/>
                </a:lnTo>
                <a:lnTo>
                  <a:pt x="2590" y="1230"/>
                </a:lnTo>
                <a:lnTo>
                  <a:pt x="2596" y="1230"/>
                </a:lnTo>
                <a:lnTo>
                  <a:pt x="2596" y="1230"/>
                </a:lnTo>
                <a:lnTo>
                  <a:pt x="2596" y="1234"/>
                </a:lnTo>
                <a:lnTo>
                  <a:pt x="2596" y="1236"/>
                </a:lnTo>
                <a:lnTo>
                  <a:pt x="2604" y="1238"/>
                </a:lnTo>
                <a:lnTo>
                  <a:pt x="2604" y="1238"/>
                </a:lnTo>
                <a:lnTo>
                  <a:pt x="2610" y="1240"/>
                </a:lnTo>
                <a:lnTo>
                  <a:pt x="2612" y="1244"/>
                </a:lnTo>
                <a:lnTo>
                  <a:pt x="2612" y="1244"/>
                </a:lnTo>
                <a:lnTo>
                  <a:pt x="2600" y="1244"/>
                </a:lnTo>
                <a:lnTo>
                  <a:pt x="2594" y="1244"/>
                </a:lnTo>
                <a:lnTo>
                  <a:pt x="2590" y="1242"/>
                </a:lnTo>
                <a:lnTo>
                  <a:pt x="2590" y="1242"/>
                </a:lnTo>
                <a:lnTo>
                  <a:pt x="2586" y="1240"/>
                </a:lnTo>
                <a:lnTo>
                  <a:pt x="2586" y="1240"/>
                </a:lnTo>
                <a:lnTo>
                  <a:pt x="2578" y="1242"/>
                </a:lnTo>
                <a:lnTo>
                  <a:pt x="2570" y="1240"/>
                </a:lnTo>
                <a:lnTo>
                  <a:pt x="2556" y="1234"/>
                </a:lnTo>
                <a:lnTo>
                  <a:pt x="2556" y="1234"/>
                </a:lnTo>
                <a:lnTo>
                  <a:pt x="2552" y="1234"/>
                </a:lnTo>
                <a:lnTo>
                  <a:pt x="2548" y="1232"/>
                </a:lnTo>
                <a:lnTo>
                  <a:pt x="2540" y="1234"/>
                </a:lnTo>
                <a:lnTo>
                  <a:pt x="2540" y="1234"/>
                </a:lnTo>
                <a:lnTo>
                  <a:pt x="2538" y="1236"/>
                </a:lnTo>
                <a:lnTo>
                  <a:pt x="2538" y="1236"/>
                </a:lnTo>
                <a:lnTo>
                  <a:pt x="2534" y="1238"/>
                </a:lnTo>
                <a:lnTo>
                  <a:pt x="2534" y="1238"/>
                </a:lnTo>
                <a:lnTo>
                  <a:pt x="2548" y="1240"/>
                </a:lnTo>
                <a:lnTo>
                  <a:pt x="2548" y="1240"/>
                </a:lnTo>
                <a:lnTo>
                  <a:pt x="2534" y="1244"/>
                </a:lnTo>
                <a:lnTo>
                  <a:pt x="2534" y="1244"/>
                </a:lnTo>
                <a:lnTo>
                  <a:pt x="2538" y="1246"/>
                </a:lnTo>
                <a:lnTo>
                  <a:pt x="2540" y="1246"/>
                </a:lnTo>
                <a:lnTo>
                  <a:pt x="2546" y="1246"/>
                </a:lnTo>
                <a:lnTo>
                  <a:pt x="2546" y="1246"/>
                </a:lnTo>
                <a:lnTo>
                  <a:pt x="2554" y="1246"/>
                </a:lnTo>
                <a:lnTo>
                  <a:pt x="2556" y="1248"/>
                </a:lnTo>
                <a:lnTo>
                  <a:pt x="2558" y="1250"/>
                </a:lnTo>
                <a:lnTo>
                  <a:pt x="2558" y="1250"/>
                </a:lnTo>
                <a:lnTo>
                  <a:pt x="2560" y="1252"/>
                </a:lnTo>
                <a:lnTo>
                  <a:pt x="2560" y="1252"/>
                </a:lnTo>
                <a:lnTo>
                  <a:pt x="2576" y="1252"/>
                </a:lnTo>
                <a:lnTo>
                  <a:pt x="2576" y="1252"/>
                </a:lnTo>
                <a:lnTo>
                  <a:pt x="2572" y="1260"/>
                </a:lnTo>
                <a:lnTo>
                  <a:pt x="2572" y="1260"/>
                </a:lnTo>
                <a:lnTo>
                  <a:pt x="2562" y="1260"/>
                </a:lnTo>
                <a:lnTo>
                  <a:pt x="2552" y="1266"/>
                </a:lnTo>
                <a:lnTo>
                  <a:pt x="2552" y="1266"/>
                </a:lnTo>
                <a:lnTo>
                  <a:pt x="2544" y="1268"/>
                </a:lnTo>
                <a:lnTo>
                  <a:pt x="2536" y="1268"/>
                </a:lnTo>
                <a:lnTo>
                  <a:pt x="2536" y="1268"/>
                </a:lnTo>
                <a:lnTo>
                  <a:pt x="2538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16" y="1256"/>
                </a:lnTo>
                <a:lnTo>
                  <a:pt x="2514" y="1252"/>
                </a:lnTo>
                <a:lnTo>
                  <a:pt x="2512" y="1248"/>
                </a:lnTo>
                <a:lnTo>
                  <a:pt x="2508" y="1246"/>
                </a:lnTo>
                <a:lnTo>
                  <a:pt x="2508" y="1246"/>
                </a:lnTo>
                <a:lnTo>
                  <a:pt x="2490" y="1246"/>
                </a:lnTo>
                <a:lnTo>
                  <a:pt x="2490" y="1246"/>
                </a:lnTo>
                <a:lnTo>
                  <a:pt x="2492" y="1252"/>
                </a:lnTo>
                <a:lnTo>
                  <a:pt x="2496" y="1258"/>
                </a:lnTo>
                <a:lnTo>
                  <a:pt x="2502" y="1260"/>
                </a:lnTo>
                <a:lnTo>
                  <a:pt x="2514" y="1260"/>
                </a:lnTo>
                <a:lnTo>
                  <a:pt x="2514" y="1260"/>
                </a:lnTo>
                <a:lnTo>
                  <a:pt x="2502" y="1264"/>
                </a:lnTo>
                <a:lnTo>
                  <a:pt x="2502" y="1264"/>
                </a:lnTo>
                <a:lnTo>
                  <a:pt x="2512" y="1272"/>
                </a:lnTo>
                <a:lnTo>
                  <a:pt x="2512" y="1272"/>
                </a:lnTo>
                <a:lnTo>
                  <a:pt x="2506" y="1276"/>
                </a:lnTo>
                <a:lnTo>
                  <a:pt x="2502" y="1278"/>
                </a:lnTo>
                <a:lnTo>
                  <a:pt x="2502" y="1282"/>
                </a:lnTo>
                <a:lnTo>
                  <a:pt x="2502" y="1282"/>
                </a:lnTo>
                <a:lnTo>
                  <a:pt x="2496" y="1284"/>
                </a:lnTo>
                <a:lnTo>
                  <a:pt x="2496" y="1284"/>
                </a:lnTo>
                <a:lnTo>
                  <a:pt x="2488" y="1284"/>
                </a:lnTo>
                <a:lnTo>
                  <a:pt x="2488" y="1284"/>
                </a:lnTo>
                <a:lnTo>
                  <a:pt x="2486" y="1286"/>
                </a:lnTo>
                <a:lnTo>
                  <a:pt x="2486" y="1288"/>
                </a:lnTo>
                <a:lnTo>
                  <a:pt x="2486" y="1288"/>
                </a:lnTo>
                <a:lnTo>
                  <a:pt x="2488" y="1290"/>
                </a:lnTo>
                <a:lnTo>
                  <a:pt x="2490" y="1290"/>
                </a:lnTo>
                <a:lnTo>
                  <a:pt x="2490" y="1290"/>
                </a:lnTo>
                <a:lnTo>
                  <a:pt x="2498" y="1288"/>
                </a:lnTo>
                <a:lnTo>
                  <a:pt x="2498" y="1288"/>
                </a:lnTo>
                <a:lnTo>
                  <a:pt x="2508" y="1282"/>
                </a:lnTo>
                <a:lnTo>
                  <a:pt x="2508" y="1282"/>
                </a:lnTo>
                <a:lnTo>
                  <a:pt x="2510" y="1280"/>
                </a:lnTo>
                <a:lnTo>
                  <a:pt x="2514" y="1280"/>
                </a:lnTo>
                <a:lnTo>
                  <a:pt x="2516" y="1280"/>
                </a:lnTo>
                <a:lnTo>
                  <a:pt x="2516" y="1284"/>
                </a:lnTo>
                <a:lnTo>
                  <a:pt x="2516" y="1284"/>
                </a:lnTo>
                <a:lnTo>
                  <a:pt x="2528" y="1282"/>
                </a:lnTo>
                <a:lnTo>
                  <a:pt x="2528" y="1282"/>
                </a:lnTo>
                <a:lnTo>
                  <a:pt x="2536" y="1280"/>
                </a:lnTo>
                <a:lnTo>
                  <a:pt x="2544" y="1282"/>
                </a:lnTo>
                <a:lnTo>
                  <a:pt x="2556" y="1286"/>
                </a:lnTo>
                <a:lnTo>
                  <a:pt x="2556" y="1286"/>
                </a:lnTo>
                <a:lnTo>
                  <a:pt x="2560" y="1288"/>
                </a:lnTo>
                <a:lnTo>
                  <a:pt x="2562" y="1290"/>
                </a:lnTo>
                <a:lnTo>
                  <a:pt x="2562" y="1292"/>
                </a:lnTo>
                <a:lnTo>
                  <a:pt x="2560" y="1296"/>
                </a:lnTo>
                <a:lnTo>
                  <a:pt x="2560" y="1296"/>
                </a:lnTo>
                <a:lnTo>
                  <a:pt x="2568" y="1298"/>
                </a:lnTo>
                <a:lnTo>
                  <a:pt x="2568" y="1298"/>
                </a:lnTo>
                <a:lnTo>
                  <a:pt x="2572" y="1298"/>
                </a:lnTo>
                <a:lnTo>
                  <a:pt x="2576" y="1296"/>
                </a:lnTo>
                <a:lnTo>
                  <a:pt x="2576" y="1296"/>
                </a:lnTo>
                <a:lnTo>
                  <a:pt x="2578" y="1294"/>
                </a:lnTo>
                <a:lnTo>
                  <a:pt x="2576" y="1290"/>
                </a:lnTo>
                <a:lnTo>
                  <a:pt x="2576" y="1290"/>
                </a:lnTo>
                <a:lnTo>
                  <a:pt x="2570" y="1284"/>
                </a:lnTo>
                <a:lnTo>
                  <a:pt x="2564" y="1280"/>
                </a:lnTo>
                <a:lnTo>
                  <a:pt x="2564" y="1280"/>
                </a:lnTo>
                <a:lnTo>
                  <a:pt x="2560" y="1276"/>
                </a:lnTo>
                <a:lnTo>
                  <a:pt x="2558" y="1276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50" y="1278"/>
                </a:lnTo>
                <a:lnTo>
                  <a:pt x="2546" y="1274"/>
                </a:lnTo>
                <a:lnTo>
                  <a:pt x="2546" y="1272"/>
                </a:lnTo>
                <a:lnTo>
                  <a:pt x="2552" y="1270"/>
                </a:lnTo>
                <a:lnTo>
                  <a:pt x="2562" y="1270"/>
                </a:lnTo>
                <a:lnTo>
                  <a:pt x="2562" y="1270"/>
                </a:lnTo>
                <a:lnTo>
                  <a:pt x="2562" y="1264"/>
                </a:lnTo>
                <a:lnTo>
                  <a:pt x="2562" y="1264"/>
                </a:lnTo>
                <a:lnTo>
                  <a:pt x="2578" y="1262"/>
                </a:lnTo>
                <a:lnTo>
                  <a:pt x="2586" y="1262"/>
                </a:lnTo>
                <a:lnTo>
                  <a:pt x="2594" y="1264"/>
                </a:lnTo>
                <a:lnTo>
                  <a:pt x="2594" y="1264"/>
                </a:lnTo>
                <a:lnTo>
                  <a:pt x="2602" y="1262"/>
                </a:lnTo>
                <a:lnTo>
                  <a:pt x="2602" y="1262"/>
                </a:lnTo>
                <a:lnTo>
                  <a:pt x="2594" y="1258"/>
                </a:lnTo>
                <a:lnTo>
                  <a:pt x="2594" y="1258"/>
                </a:lnTo>
                <a:lnTo>
                  <a:pt x="2588" y="1256"/>
                </a:lnTo>
                <a:lnTo>
                  <a:pt x="2588" y="1256"/>
                </a:lnTo>
                <a:lnTo>
                  <a:pt x="2588" y="1254"/>
                </a:lnTo>
                <a:lnTo>
                  <a:pt x="2588" y="1254"/>
                </a:lnTo>
                <a:lnTo>
                  <a:pt x="2606" y="1256"/>
                </a:lnTo>
                <a:lnTo>
                  <a:pt x="2606" y="1256"/>
                </a:lnTo>
                <a:lnTo>
                  <a:pt x="2604" y="1262"/>
                </a:lnTo>
                <a:lnTo>
                  <a:pt x="2604" y="1262"/>
                </a:lnTo>
                <a:lnTo>
                  <a:pt x="2620" y="1264"/>
                </a:lnTo>
                <a:lnTo>
                  <a:pt x="2628" y="1266"/>
                </a:lnTo>
                <a:lnTo>
                  <a:pt x="2636" y="1264"/>
                </a:lnTo>
                <a:lnTo>
                  <a:pt x="2636" y="1264"/>
                </a:lnTo>
                <a:lnTo>
                  <a:pt x="2640" y="1264"/>
                </a:lnTo>
                <a:lnTo>
                  <a:pt x="2640" y="1264"/>
                </a:lnTo>
                <a:lnTo>
                  <a:pt x="2644" y="1266"/>
                </a:lnTo>
                <a:lnTo>
                  <a:pt x="2648" y="1264"/>
                </a:lnTo>
                <a:lnTo>
                  <a:pt x="2648" y="1264"/>
                </a:lnTo>
                <a:lnTo>
                  <a:pt x="2654" y="1262"/>
                </a:lnTo>
                <a:lnTo>
                  <a:pt x="2654" y="1262"/>
                </a:lnTo>
                <a:lnTo>
                  <a:pt x="2678" y="1262"/>
                </a:lnTo>
                <a:lnTo>
                  <a:pt x="2678" y="1262"/>
                </a:lnTo>
                <a:lnTo>
                  <a:pt x="2690" y="1262"/>
                </a:lnTo>
                <a:lnTo>
                  <a:pt x="2694" y="1262"/>
                </a:lnTo>
                <a:lnTo>
                  <a:pt x="2700" y="1264"/>
                </a:lnTo>
                <a:lnTo>
                  <a:pt x="2700" y="1264"/>
                </a:lnTo>
                <a:lnTo>
                  <a:pt x="2686" y="1274"/>
                </a:lnTo>
                <a:lnTo>
                  <a:pt x="2686" y="1274"/>
                </a:lnTo>
                <a:lnTo>
                  <a:pt x="2682" y="1270"/>
                </a:lnTo>
                <a:lnTo>
                  <a:pt x="2676" y="1270"/>
                </a:lnTo>
                <a:lnTo>
                  <a:pt x="2670" y="1268"/>
                </a:lnTo>
                <a:lnTo>
                  <a:pt x="2666" y="1266"/>
                </a:lnTo>
                <a:lnTo>
                  <a:pt x="2666" y="1266"/>
                </a:lnTo>
                <a:lnTo>
                  <a:pt x="2660" y="1266"/>
                </a:lnTo>
                <a:lnTo>
                  <a:pt x="2658" y="1268"/>
                </a:lnTo>
                <a:lnTo>
                  <a:pt x="2656" y="1270"/>
                </a:lnTo>
                <a:lnTo>
                  <a:pt x="2656" y="1270"/>
                </a:lnTo>
                <a:lnTo>
                  <a:pt x="2664" y="1272"/>
                </a:lnTo>
                <a:lnTo>
                  <a:pt x="2670" y="1274"/>
                </a:lnTo>
                <a:lnTo>
                  <a:pt x="2670" y="1274"/>
                </a:lnTo>
                <a:lnTo>
                  <a:pt x="2674" y="1280"/>
                </a:lnTo>
                <a:lnTo>
                  <a:pt x="2678" y="1282"/>
                </a:lnTo>
                <a:lnTo>
                  <a:pt x="2686" y="1282"/>
                </a:lnTo>
                <a:lnTo>
                  <a:pt x="2692" y="1282"/>
                </a:lnTo>
                <a:lnTo>
                  <a:pt x="2692" y="1282"/>
                </a:lnTo>
                <a:lnTo>
                  <a:pt x="2712" y="1280"/>
                </a:lnTo>
                <a:lnTo>
                  <a:pt x="2732" y="1280"/>
                </a:lnTo>
                <a:lnTo>
                  <a:pt x="2732" y="1280"/>
                </a:lnTo>
                <a:lnTo>
                  <a:pt x="2740" y="1280"/>
                </a:lnTo>
                <a:lnTo>
                  <a:pt x="2744" y="1278"/>
                </a:lnTo>
                <a:lnTo>
                  <a:pt x="2744" y="1278"/>
                </a:lnTo>
                <a:lnTo>
                  <a:pt x="2746" y="1274"/>
                </a:lnTo>
                <a:lnTo>
                  <a:pt x="2748" y="1272"/>
                </a:lnTo>
                <a:lnTo>
                  <a:pt x="2758" y="1272"/>
                </a:lnTo>
                <a:lnTo>
                  <a:pt x="2758" y="1272"/>
                </a:lnTo>
                <a:lnTo>
                  <a:pt x="2778" y="1272"/>
                </a:lnTo>
                <a:lnTo>
                  <a:pt x="2778" y="1272"/>
                </a:lnTo>
                <a:lnTo>
                  <a:pt x="2780" y="1272"/>
                </a:lnTo>
                <a:lnTo>
                  <a:pt x="2780" y="1272"/>
                </a:lnTo>
                <a:lnTo>
                  <a:pt x="2788" y="1274"/>
                </a:lnTo>
                <a:lnTo>
                  <a:pt x="2794" y="1274"/>
                </a:lnTo>
                <a:lnTo>
                  <a:pt x="2800" y="1272"/>
                </a:lnTo>
                <a:lnTo>
                  <a:pt x="2806" y="1272"/>
                </a:lnTo>
                <a:lnTo>
                  <a:pt x="2806" y="1272"/>
                </a:lnTo>
                <a:lnTo>
                  <a:pt x="2804" y="1268"/>
                </a:lnTo>
                <a:lnTo>
                  <a:pt x="2804" y="1268"/>
                </a:lnTo>
                <a:lnTo>
                  <a:pt x="2812" y="1266"/>
                </a:lnTo>
                <a:lnTo>
                  <a:pt x="2818" y="1264"/>
                </a:lnTo>
                <a:lnTo>
                  <a:pt x="2822" y="1260"/>
                </a:lnTo>
                <a:lnTo>
                  <a:pt x="2824" y="1256"/>
                </a:lnTo>
                <a:lnTo>
                  <a:pt x="2824" y="1256"/>
                </a:lnTo>
                <a:lnTo>
                  <a:pt x="2812" y="1252"/>
                </a:lnTo>
                <a:lnTo>
                  <a:pt x="2812" y="1252"/>
                </a:lnTo>
                <a:lnTo>
                  <a:pt x="2814" y="1242"/>
                </a:lnTo>
                <a:lnTo>
                  <a:pt x="2814" y="1242"/>
                </a:lnTo>
                <a:lnTo>
                  <a:pt x="2844" y="1232"/>
                </a:lnTo>
                <a:lnTo>
                  <a:pt x="2844" y="1232"/>
                </a:lnTo>
                <a:lnTo>
                  <a:pt x="2858" y="1230"/>
                </a:lnTo>
                <a:lnTo>
                  <a:pt x="2858" y="1230"/>
                </a:lnTo>
                <a:lnTo>
                  <a:pt x="2874" y="1230"/>
                </a:lnTo>
                <a:lnTo>
                  <a:pt x="2874" y="1230"/>
                </a:lnTo>
                <a:lnTo>
                  <a:pt x="2868" y="1218"/>
                </a:lnTo>
                <a:lnTo>
                  <a:pt x="2868" y="1218"/>
                </a:lnTo>
                <a:lnTo>
                  <a:pt x="2894" y="1216"/>
                </a:lnTo>
                <a:lnTo>
                  <a:pt x="2894" y="1216"/>
                </a:lnTo>
                <a:lnTo>
                  <a:pt x="2898" y="1210"/>
                </a:lnTo>
                <a:lnTo>
                  <a:pt x="2898" y="1210"/>
                </a:lnTo>
                <a:lnTo>
                  <a:pt x="2892" y="1208"/>
                </a:lnTo>
                <a:lnTo>
                  <a:pt x="2892" y="1208"/>
                </a:lnTo>
                <a:lnTo>
                  <a:pt x="2904" y="1208"/>
                </a:lnTo>
                <a:lnTo>
                  <a:pt x="2908" y="1210"/>
                </a:lnTo>
                <a:lnTo>
                  <a:pt x="2912" y="1212"/>
                </a:lnTo>
                <a:lnTo>
                  <a:pt x="2912" y="1212"/>
                </a:lnTo>
                <a:lnTo>
                  <a:pt x="2914" y="1214"/>
                </a:lnTo>
                <a:lnTo>
                  <a:pt x="2920" y="1216"/>
                </a:lnTo>
                <a:lnTo>
                  <a:pt x="2920" y="1216"/>
                </a:lnTo>
                <a:lnTo>
                  <a:pt x="2928" y="1216"/>
                </a:lnTo>
                <a:lnTo>
                  <a:pt x="2936" y="1216"/>
                </a:lnTo>
                <a:lnTo>
                  <a:pt x="2944" y="1216"/>
                </a:lnTo>
                <a:lnTo>
                  <a:pt x="2952" y="1216"/>
                </a:lnTo>
                <a:lnTo>
                  <a:pt x="2952" y="1216"/>
                </a:lnTo>
                <a:lnTo>
                  <a:pt x="2952" y="1210"/>
                </a:lnTo>
                <a:lnTo>
                  <a:pt x="2952" y="1206"/>
                </a:lnTo>
                <a:lnTo>
                  <a:pt x="2956" y="1204"/>
                </a:lnTo>
                <a:lnTo>
                  <a:pt x="2964" y="1202"/>
                </a:lnTo>
                <a:lnTo>
                  <a:pt x="2964" y="1202"/>
                </a:lnTo>
                <a:lnTo>
                  <a:pt x="2964" y="1196"/>
                </a:lnTo>
                <a:lnTo>
                  <a:pt x="2992" y="1196"/>
                </a:lnTo>
                <a:lnTo>
                  <a:pt x="2992" y="1196"/>
                </a:lnTo>
                <a:lnTo>
                  <a:pt x="2990" y="1192"/>
                </a:lnTo>
                <a:lnTo>
                  <a:pt x="2990" y="1192"/>
                </a:lnTo>
                <a:lnTo>
                  <a:pt x="2986" y="1188"/>
                </a:lnTo>
                <a:lnTo>
                  <a:pt x="2986" y="1188"/>
                </a:lnTo>
                <a:lnTo>
                  <a:pt x="2980" y="1188"/>
                </a:lnTo>
                <a:lnTo>
                  <a:pt x="2972" y="1188"/>
                </a:lnTo>
                <a:lnTo>
                  <a:pt x="2966" y="1188"/>
                </a:lnTo>
                <a:lnTo>
                  <a:pt x="2962" y="1190"/>
                </a:lnTo>
                <a:lnTo>
                  <a:pt x="2962" y="1190"/>
                </a:lnTo>
                <a:lnTo>
                  <a:pt x="2958" y="1194"/>
                </a:lnTo>
                <a:lnTo>
                  <a:pt x="2952" y="1196"/>
                </a:lnTo>
                <a:lnTo>
                  <a:pt x="2942" y="1198"/>
                </a:lnTo>
                <a:lnTo>
                  <a:pt x="2942" y="1198"/>
                </a:lnTo>
                <a:lnTo>
                  <a:pt x="2922" y="1200"/>
                </a:lnTo>
                <a:lnTo>
                  <a:pt x="2922" y="1200"/>
                </a:lnTo>
                <a:lnTo>
                  <a:pt x="2920" y="1198"/>
                </a:lnTo>
                <a:lnTo>
                  <a:pt x="2918" y="1196"/>
                </a:lnTo>
                <a:lnTo>
                  <a:pt x="2910" y="1194"/>
                </a:lnTo>
                <a:lnTo>
                  <a:pt x="2910" y="1194"/>
                </a:lnTo>
                <a:lnTo>
                  <a:pt x="2912" y="1190"/>
                </a:lnTo>
                <a:lnTo>
                  <a:pt x="2916" y="1188"/>
                </a:lnTo>
                <a:lnTo>
                  <a:pt x="2926" y="1182"/>
                </a:lnTo>
                <a:lnTo>
                  <a:pt x="2926" y="1182"/>
                </a:lnTo>
                <a:lnTo>
                  <a:pt x="2922" y="1178"/>
                </a:lnTo>
                <a:lnTo>
                  <a:pt x="2922" y="1178"/>
                </a:lnTo>
                <a:lnTo>
                  <a:pt x="2936" y="1174"/>
                </a:lnTo>
                <a:lnTo>
                  <a:pt x="2936" y="1174"/>
                </a:lnTo>
                <a:lnTo>
                  <a:pt x="2934" y="1172"/>
                </a:lnTo>
                <a:lnTo>
                  <a:pt x="2934" y="1172"/>
                </a:lnTo>
                <a:lnTo>
                  <a:pt x="2934" y="1168"/>
                </a:lnTo>
                <a:lnTo>
                  <a:pt x="2934" y="1166"/>
                </a:lnTo>
                <a:lnTo>
                  <a:pt x="2942" y="1166"/>
                </a:lnTo>
                <a:lnTo>
                  <a:pt x="2942" y="1166"/>
                </a:lnTo>
                <a:lnTo>
                  <a:pt x="2950" y="1166"/>
                </a:lnTo>
                <a:lnTo>
                  <a:pt x="2950" y="1166"/>
                </a:lnTo>
                <a:lnTo>
                  <a:pt x="2954" y="1162"/>
                </a:lnTo>
                <a:lnTo>
                  <a:pt x="2954" y="1162"/>
                </a:lnTo>
                <a:lnTo>
                  <a:pt x="2962" y="1164"/>
                </a:lnTo>
                <a:lnTo>
                  <a:pt x="2964" y="1166"/>
                </a:lnTo>
                <a:lnTo>
                  <a:pt x="2968" y="1164"/>
                </a:lnTo>
                <a:lnTo>
                  <a:pt x="2968" y="1164"/>
                </a:lnTo>
                <a:lnTo>
                  <a:pt x="2972" y="1164"/>
                </a:lnTo>
                <a:lnTo>
                  <a:pt x="2976" y="1164"/>
                </a:lnTo>
                <a:lnTo>
                  <a:pt x="2982" y="1168"/>
                </a:lnTo>
                <a:lnTo>
                  <a:pt x="2982" y="1168"/>
                </a:lnTo>
                <a:lnTo>
                  <a:pt x="2990" y="1158"/>
                </a:lnTo>
                <a:lnTo>
                  <a:pt x="2990" y="1158"/>
                </a:lnTo>
                <a:lnTo>
                  <a:pt x="2998" y="1158"/>
                </a:lnTo>
                <a:lnTo>
                  <a:pt x="3006" y="1158"/>
                </a:lnTo>
                <a:lnTo>
                  <a:pt x="3014" y="1160"/>
                </a:lnTo>
                <a:lnTo>
                  <a:pt x="3020" y="1164"/>
                </a:lnTo>
                <a:lnTo>
                  <a:pt x="3020" y="1164"/>
                </a:lnTo>
                <a:lnTo>
                  <a:pt x="3026" y="1166"/>
                </a:lnTo>
                <a:lnTo>
                  <a:pt x="3032" y="1166"/>
                </a:lnTo>
                <a:lnTo>
                  <a:pt x="3032" y="1166"/>
                </a:lnTo>
                <a:lnTo>
                  <a:pt x="3038" y="1166"/>
                </a:lnTo>
                <a:lnTo>
                  <a:pt x="3042" y="1166"/>
                </a:lnTo>
                <a:lnTo>
                  <a:pt x="3042" y="1166"/>
                </a:lnTo>
                <a:lnTo>
                  <a:pt x="3048" y="1168"/>
                </a:lnTo>
                <a:lnTo>
                  <a:pt x="3056" y="1170"/>
                </a:lnTo>
                <a:lnTo>
                  <a:pt x="3068" y="1166"/>
                </a:lnTo>
                <a:lnTo>
                  <a:pt x="3068" y="1166"/>
                </a:lnTo>
                <a:lnTo>
                  <a:pt x="3072" y="1164"/>
                </a:lnTo>
                <a:lnTo>
                  <a:pt x="3074" y="1158"/>
                </a:lnTo>
                <a:lnTo>
                  <a:pt x="3080" y="1140"/>
                </a:lnTo>
                <a:lnTo>
                  <a:pt x="3080" y="1140"/>
                </a:lnTo>
                <a:lnTo>
                  <a:pt x="3070" y="1142"/>
                </a:lnTo>
                <a:lnTo>
                  <a:pt x="3070" y="1142"/>
                </a:lnTo>
                <a:lnTo>
                  <a:pt x="3070" y="1140"/>
                </a:lnTo>
                <a:lnTo>
                  <a:pt x="3068" y="1138"/>
                </a:lnTo>
                <a:lnTo>
                  <a:pt x="3064" y="1138"/>
                </a:lnTo>
                <a:lnTo>
                  <a:pt x="3058" y="1136"/>
                </a:lnTo>
                <a:lnTo>
                  <a:pt x="3054" y="1134"/>
                </a:lnTo>
                <a:lnTo>
                  <a:pt x="3054" y="1134"/>
                </a:lnTo>
                <a:lnTo>
                  <a:pt x="3048" y="1126"/>
                </a:lnTo>
                <a:lnTo>
                  <a:pt x="3040" y="1120"/>
                </a:lnTo>
                <a:lnTo>
                  <a:pt x="3040" y="1120"/>
                </a:lnTo>
                <a:lnTo>
                  <a:pt x="3044" y="1118"/>
                </a:lnTo>
                <a:lnTo>
                  <a:pt x="3044" y="1114"/>
                </a:lnTo>
                <a:lnTo>
                  <a:pt x="3046" y="1110"/>
                </a:lnTo>
                <a:lnTo>
                  <a:pt x="3054" y="1108"/>
                </a:lnTo>
                <a:lnTo>
                  <a:pt x="3054" y="1108"/>
                </a:lnTo>
                <a:lnTo>
                  <a:pt x="3052" y="1122"/>
                </a:lnTo>
                <a:lnTo>
                  <a:pt x="3052" y="1122"/>
                </a:lnTo>
                <a:lnTo>
                  <a:pt x="3060" y="1122"/>
                </a:lnTo>
                <a:lnTo>
                  <a:pt x="3066" y="1120"/>
                </a:lnTo>
                <a:lnTo>
                  <a:pt x="3066" y="1120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6" y="1116"/>
                </a:lnTo>
                <a:lnTo>
                  <a:pt x="3078" y="1116"/>
                </a:lnTo>
                <a:lnTo>
                  <a:pt x="3078" y="1116"/>
                </a:lnTo>
                <a:lnTo>
                  <a:pt x="3078" y="1120"/>
                </a:lnTo>
                <a:lnTo>
                  <a:pt x="3078" y="1122"/>
                </a:lnTo>
                <a:lnTo>
                  <a:pt x="3084" y="1124"/>
                </a:lnTo>
                <a:lnTo>
                  <a:pt x="3084" y="1124"/>
                </a:lnTo>
                <a:lnTo>
                  <a:pt x="3086" y="1124"/>
                </a:lnTo>
                <a:lnTo>
                  <a:pt x="3086" y="1124"/>
                </a:lnTo>
                <a:lnTo>
                  <a:pt x="3088" y="1116"/>
                </a:lnTo>
                <a:lnTo>
                  <a:pt x="3088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4" y="1116"/>
                </a:lnTo>
                <a:lnTo>
                  <a:pt x="3088" y="1116"/>
                </a:lnTo>
                <a:lnTo>
                  <a:pt x="3088" y="1116"/>
                </a:lnTo>
                <a:lnTo>
                  <a:pt x="3088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74" y="1114"/>
                </a:lnTo>
                <a:lnTo>
                  <a:pt x="3088" y="1114"/>
                </a:lnTo>
                <a:lnTo>
                  <a:pt x="3088" y="1114"/>
                </a:lnTo>
                <a:lnTo>
                  <a:pt x="3090" y="1102"/>
                </a:lnTo>
                <a:lnTo>
                  <a:pt x="3090" y="1102"/>
                </a:lnTo>
                <a:lnTo>
                  <a:pt x="3088" y="1100"/>
                </a:lnTo>
                <a:lnTo>
                  <a:pt x="3088" y="1100"/>
                </a:lnTo>
                <a:lnTo>
                  <a:pt x="3092" y="1100"/>
                </a:lnTo>
                <a:lnTo>
                  <a:pt x="3092" y="1100"/>
                </a:lnTo>
                <a:lnTo>
                  <a:pt x="3094" y="1088"/>
                </a:lnTo>
                <a:lnTo>
                  <a:pt x="3094" y="1088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84" y="1090"/>
                </a:lnTo>
                <a:lnTo>
                  <a:pt x="3094" y="1088"/>
                </a:lnTo>
                <a:lnTo>
                  <a:pt x="3094" y="1088"/>
                </a:lnTo>
                <a:lnTo>
                  <a:pt x="3102" y="1066"/>
                </a:lnTo>
                <a:lnTo>
                  <a:pt x="3106" y="1060"/>
                </a:lnTo>
                <a:lnTo>
                  <a:pt x="3108" y="1058"/>
                </a:lnTo>
                <a:lnTo>
                  <a:pt x="3108" y="1058"/>
                </a:lnTo>
                <a:lnTo>
                  <a:pt x="3108" y="1058"/>
                </a:lnTo>
                <a:lnTo>
                  <a:pt x="3110" y="1056"/>
                </a:lnTo>
                <a:lnTo>
                  <a:pt x="3110" y="1056"/>
                </a:lnTo>
                <a:lnTo>
                  <a:pt x="3106" y="1058"/>
                </a:lnTo>
                <a:lnTo>
                  <a:pt x="3106" y="1058"/>
                </a:lnTo>
                <a:lnTo>
                  <a:pt x="3102" y="1058"/>
                </a:lnTo>
                <a:lnTo>
                  <a:pt x="3102" y="1058"/>
                </a:lnTo>
                <a:lnTo>
                  <a:pt x="3106" y="1054"/>
                </a:lnTo>
                <a:lnTo>
                  <a:pt x="3110" y="1052"/>
                </a:lnTo>
                <a:lnTo>
                  <a:pt x="3110" y="1052"/>
                </a:lnTo>
                <a:lnTo>
                  <a:pt x="3112" y="1054"/>
                </a:lnTo>
                <a:lnTo>
                  <a:pt x="3112" y="1054"/>
                </a:lnTo>
                <a:lnTo>
                  <a:pt x="3114" y="1052"/>
                </a:lnTo>
                <a:lnTo>
                  <a:pt x="3114" y="1052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14" y="1056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8" y="1090"/>
                </a:lnTo>
                <a:lnTo>
                  <a:pt x="3106" y="1104"/>
                </a:lnTo>
                <a:lnTo>
                  <a:pt x="3106" y="1104"/>
                </a:lnTo>
                <a:lnTo>
                  <a:pt x="3108" y="1104"/>
                </a:lnTo>
                <a:lnTo>
                  <a:pt x="3108" y="1104"/>
                </a:lnTo>
                <a:lnTo>
                  <a:pt x="3118" y="1104"/>
                </a:lnTo>
                <a:lnTo>
                  <a:pt x="3118" y="1104"/>
                </a:lnTo>
                <a:lnTo>
                  <a:pt x="3122" y="1142"/>
                </a:lnTo>
                <a:lnTo>
                  <a:pt x="3122" y="1142"/>
                </a:lnTo>
                <a:lnTo>
                  <a:pt x="3120" y="1142"/>
                </a:lnTo>
                <a:lnTo>
                  <a:pt x="3120" y="1142"/>
                </a:lnTo>
                <a:lnTo>
                  <a:pt x="3112" y="1142"/>
                </a:lnTo>
                <a:lnTo>
                  <a:pt x="3104" y="1140"/>
                </a:lnTo>
                <a:lnTo>
                  <a:pt x="3104" y="1140"/>
                </a:lnTo>
                <a:lnTo>
                  <a:pt x="3100" y="1138"/>
                </a:lnTo>
                <a:lnTo>
                  <a:pt x="3100" y="1138"/>
                </a:lnTo>
                <a:lnTo>
                  <a:pt x="3096" y="1148"/>
                </a:lnTo>
                <a:lnTo>
                  <a:pt x="3094" y="1152"/>
                </a:lnTo>
                <a:lnTo>
                  <a:pt x="3094" y="1152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2" y="1150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6" y="1146"/>
                </a:lnTo>
                <a:lnTo>
                  <a:pt x="3106" y="1146"/>
                </a:lnTo>
                <a:lnTo>
                  <a:pt x="3102" y="1150"/>
                </a:lnTo>
                <a:lnTo>
                  <a:pt x="3102" y="1150"/>
                </a:lnTo>
                <a:lnTo>
                  <a:pt x="3118" y="1146"/>
                </a:lnTo>
                <a:lnTo>
                  <a:pt x="3118" y="1146"/>
                </a:lnTo>
                <a:lnTo>
                  <a:pt x="3122" y="1146"/>
                </a:lnTo>
                <a:lnTo>
                  <a:pt x="3122" y="1146"/>
                </a:lnTo>
                <a:lnTo>
                  <a:pt x="3124" y="1166"/>
                </a:lnTo>
                <a:lnTo>
                  <a:pt x="3126" y="1172"/>
                </a:lnTo>
                <a:lnTo>
                  <a:pt x="3128" y="1174"/>
                </a:lnTo>
                <a:lnTo>
                  <a:pt x="3128" y="1174"/>
                </a:lnTo>
                <a:lnTo>
                  <a:pt x="3136" y="1172"/>
                </a:lnTo>
                <a:lnTo>
                  <a:pt x="3146" y="1172"/>
                </a:lnTo>
                <a:lnTo>
                  <a:pt x="3146" y="1172"/>
                </a:lnTo>
                <a:lnTo>
                  <a:pt x="3164" y="1172"/>
                </a:lnTo>
                <a:lnTo>
                  <a:pt x="3180" y="1168"/>
                </a:lnTo>
                <a:lnTo>
                  <a:pt x="3180" y="1168"/>
                </a:lnTo>
                <a:lnTo>
                  <a:pt x="3196" y="1166"/>
                </a:lnTo>
                <a:lnTo>
                  <a:pt x="3212" y="1170"/>
                </a:lnTo>
                <a:lnTo>
                  <a:pt x="3212" y="1170"/>
                </a:lnTo>
                <a:lnTo>
                  <a:pt x="3222" y="1174"/>
                </a:lnTo>
                <a:lnTo>
                  <a:pt x="3232" y="1178"/>
                </a:lnTo>
                <a:lnTo>
                  <a:pt x="3232" y="1178"/>
                </a:lnTo>
                <a:lnTo>
                  <a:pt x="3236" y="1180"/>
                </a:lnTo>
                <a:lnTo>
                  <a:pt x="3242" y="1180"/>
                </a:lnTo>
                <a:lnTo>
                  <a:pt x="3246" y="1182"/>
                </a:lnTo>
                <a:lnTo>
                  <a:pt x="3250" y="1184"/>
                </a:lnTo>
                <a:lnTo>
                  <a:pt x="3250" y="1184"/>
                </a:lnTo>
                <a:lnTo>
                  <a:pt x="3268" y="1176"/>
                </a:lnTo>
                <a:lnTo>
                  <a:pt x="3268" y="1176"/>
                </a:lnTo>
                <a:lnTo>
                  <a:pt x="3254" y="1170"/>
                </a:lnTo>
                <a:lnTo>
                  <a:pt x="3240" y="1168"/>
                </a:lnTo>
                <a:lnTo>
                  <a:pt x="3240" y="1168"/>
                </a:lnTo>
                <a:lnTo>
                  <a:pt x="3232" y="1170"/>
                </a:lnTo>
                <a:lnTo>
                  <a:pt x="3230" y="1168"/>
                </a:lnTo>
                <a:lnTo>
                  <a:pt x="3226" y="1166"/>
                </a:lnTo>
                <a:lnTo>
                  <a:pt x="3226" y="1166"/>
                </a:lnTo>
                <a:lnTo>
                  <a:pt x="3250" y="1160"/>
                </a:lnTo>
                <a:lnTo>
                  <a:pt x="3250" y="1160"/>
                </a:lnTo>
                <a:lnTo>
                  <a:pt x="3258" y="1156"/>
                </a:lnTo>
                <a:lnTo>
                  <a:pt x="3250" y="1156"/>
                </a:lnTo>
                <a:lnTo>
                  <a:pt x="3250" y="1156"/>
                </a:lnTo>
                <a:lnTo>
                  <a:pt x="3250" y="1152"/>
                </a:lnTo>
                <a:lnTo>
                  <a:pt x="3250" y="1150"/>
                </a:lnTo>
                <a:lnTo>
                  <a:pt x="3254" y="1148"/>
                </a:lnTo>
                <a:lnTo>
                  <a:pt x="3260" y="1146"/>
                </a:lnTo>
                <a:lnTo>
                  <a:pt x="3262" y="1144"/>
                </a:lnTo>
                <a:lnTo>
                  <a:pt x="3262" y="1144"/>
                </a:lnTo>
                <a:lnTo>
                  <a:pt x="3252" y="1136"/>
                </a:lnTo>
                <a:lnTo>
                  <a:pt x="3252" y="1136"/>
                </a:lnTo>
                <a:lnTo>
                  <a:pt x="3258" y="1136"/>
                </a:lnTo>
                <a:lnTo>
                  <a:pt x="3264" y="1130"/>
                </a:lnTo>
                <a:lnTo>
                  <a:pt x="3264" y="1130"/>
                </a:lnTo>
                <a:lnTo>
                  <a:pt x="3248" y="1130"/>
                </a:lnTo>
                <a:lnTo>
                  <a:pt x="3248" y="1130"/>
                </a:lnTo>
                <a:lnTo>
                  <a:pt x="3270" y="1128"/>
                </a:lnTo>
                <a:lnTo>
                  <a:pt x="3270" y="1128"/>
                </a:lnTo>
                <a:lnTo>
                  <a:pt x="3270" y="1134"/>
                </a:lnTo>
                <a:lnTo>
                  <a:pt x="3270" y="1134"/>
                </a:lnTo>
                <a:lnTo>
                  <a:pt x="3268" y="1134"/>
                </a:lnTo>
                <a:lnTo>
                  <a:pt x="3268" y="1134"/>
                </a:lnTo>
                <a:lnTo>
                  <a:pt x="3270" y="1136"/>
                </a:lnTo>
                <a:lnTo>
                  <a:pt x="3270" y="1136"/>
                </a:lnTo>
                <a:lnTo>
                  <a:pt x="3266" y="1138"/>
                </a:lnTo>
                <a:lnTo>
                  <a:pt x="3266" y="1138"/>
                </a:lnTo>
                <a:lnTo>
                  <a:pt x="3266" y="1140"/>
                </a:lnTo>
                <a:lnTo>
                  <a:pt x="3266" y="1142"/>
                </a:lnTo>
                <a:lnTo>
                  <a:pt x="3266" y="1142"/>
                </a:lnTo>
                <a:lnTo>
                  <a:pt x="3264" y="1150"/>
                </a:lnTo>
                <a:lnTo>
                  <a:pt x="3258" y="1156"/>
                </a:lnTo>
                <a:lnTo>
                  <a:pt x="3272" y="1156"/>
                </a:lnTo>
                <a:lnTo>
                  <a:pt x="3272" y="1156"/>
                </a:lnTo>
                <a:lnTo>
                  <a:pt x="3270" y="1136"/>
                </a:lnTo>
                <a:lnTo>
                  <a:pt x="3270" y="1136"/>
                </a:lnTo>
                <a:lnTo>
                  <a:pt x="3280" y="1138"/>
                </a:lnTo>
                <a:lnTo>
                  <a:pt x="3284" y="1138"/>
                </a:lnTo>
                <a:lnTo>
                  <a:pt x="3286" y="1136"/>
                </a:lnTo>
                <a:lnTo>
                  <a:pt x="3286" y="1136"/>
                </a:lnTo>
                <a:lnTo>
                  <a:pt x="3290" y="1134"/>
                </a:lnTo>
                <a:lnTo>
                  <a:pt x="3294" y="1134"/>
                </a:lnTo>
                <a:lnTo>
                  <a:pt x="3304" y="1136"/>
                </a:lnTo>
                <a:lnTo>
                  <a:pt x="3304" y="1136"/>
                </a:lnTo>
                <a:lnTo>
                  <a:pt x="3302" y="1132"/>
                </a:lnTo>
                <a:lnTo>
                  <a:pt x="3302" y="1132"/>
                </a:lnTo>
                <a:lnTo>
                  <a:pt x="3314" y="1134"/>
                </a:lnTo>
                <a:lnTo>
                  <a:pt x="3314" y="1134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10" y="1126"/>
                </a:lnTo>
                <a:lnTo>
                  <a:pt x="3322" y="1126"/>
                </a:lnTo>
                <a:lnTo>
                  <a:pt x="3322" y="1126"/>
                </a:lnTo>
                <a:lnTo>
                  <a:pt x="3332" y="1126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8" y="1130"/>
                </a:lnTo>
                <a:lnTo>
                  <a:pt x="3336" y="1132"/>
                </a:lnTo>
                <a:lnTo>
                  <a:pt x="3336" y="1132"/>
                </a:lnTo>
                <a:lnTo>
                  <a:pt x="3334" y="1136"/>
                </a:lnTo>
                <a:lnTo>
                  <a:pt x="3336" y="1140"/>
                </a:lnTo>
                <a:lnTo>
                  <a:pt x="3342" y="1142"/>
                </a:lnTo>
                <a:lnTo>
                  <a:pt x="3348" y="1144"/>
                </a:lnTo>
                <a:lnTo>
                  <a:pt x="3348" y="1144"/>
                </a:lnTo>
                <a:lnTo>
                  <a:pt x="3368" y="1148"/>
                </a:lnTo>
                <a:lnTo>
                  <a:pt x="3378" y="1148"/>
                </a:lnTo>
                <a:lnTo>
                  <a:pt x="3388" y="1148"/>
                </a:lnTo>
                <a:lnTo>
                  <a:pt x="3388" y="1148"/>
                </a:lnTo>
                <a:lnTo>
                  <a:pt x="3400" y="1144"/>
                </a:lnTo>
                <a:lnTo>
                  <a:pt x="3404" y="1140"/>
                </a:lnTo>
                <a:lnTo>
                  <a:pt x="3406" y="1136"/>
                </a:lnTo>
                <a:lnTo>
                  <a:pt x="3406" y="1136"/>
                </a:lnTo>
                <a:lnTo>
                  <a:pt x="3396" y="1132"/>
                </a:lnTo>
                <a:lnTo>
                  <a:pt x="3396" y="1132"/>
                </a:lnTo>
                <a:lnTo>
                  <a:pt x="3408" y="1126"/>
                </a:lnTo>
                <a:lnTo>
                  <a:pt x="3408" y="1126"/>
                </a:lnTo>
                <a:lnTo>
                  <a:pt x="3412" y="1130"/>
                </a:lnTo>
                <a:lnTo>
                  <a:pt x="3412" y="1130"/>
                </a:lnTo>
                <a:lnTo>
                  <a:pt x="3420" y="1130"/>
                </a:lnTo>
                <a:lnTo>
                  <a:pt x="3420" y="1130"/>
                </a:lnTo>
                <a:lnTo>
                  <a:pt x="3422" y="1130"/>
                </a:lnTo>
                <a:lnTo>
                  <a:pt x="3422" y="1130"/>
                </a:lnTo>
                <a:lnTo>
                  <a:pt x="3422" y="1132"/>
                </a:lnTo>
                <a:lnTo>
                  <a:pt x="3422" y="1132"/>
                </a:lnTo>
                <a:lnTo>
                  <a:pt x="3420" y="1136"/>
                </a:lnTo>
                <a:lnTo>
                  <a:pt x="3420" y="1136"/>
                </a:lnTo>
                <a:lnTo>
                  <a:pt x="3422" y="1136"/>
                </a:lnTo>
                <a:lnTo>
                  <a:pt x="3422" y="1136"/>
                </a:lnTo>
                <a:lnTo>
                  <a:pt x="3422" y="1156"/>
                </a:lnTo>
                <a:lnTo>
                  <a:pt x="3422" y="1156"/>
                </a:lnTo>
                <a:lnTo>
                  <a:pt x="3414" y="1158"/>
                </a:lnTo>
                <a:lnTo>
                  <a:pt x="3414" y="1158"/>
                </a:lnTo>
                <a:lnTo>
                  <a:pt x="3408" y="1160"/>
                </a:lnTo>
                <a:lnTo>
                  <a:pt x="3406" y="1164"/>
                </a:lnTo>
                <a:lnTo>
                  <a:pt x="3406" y="1164"/>
                </a:lnTo>
                <a:lnTo>
                  <a:pt x="3422" y="1168"/>
                </a:lnTo>
                <a:lnTo>
                  <a:pt x="3422" y="1168"/>
                </a:lnTo>
                <a:lnTo>
                  <a:pt x="3422" y="1168"/>
                </a:lnTo>
                <a:lnTo>
                  <a:pt x="3424" y="1166"/>
                </a:lnTo>
                <a:lnTo>
                  <a:pt x="3424" y="1166"/>
                </a:lnTo>
                <a:lnTo>
                  <a:pt x="3424" y="1178"/>
                </a:lnTo>
                <a:lnTo>
                  <a:pt x="3426" y="1184"/>
                </a:lnTo>
                <a:lnTo>
                  <a:pt x="3426" y="1184"/>
                </a:lnTo>
                <a:lnTo>
                  <a:pt x="3434" y="1178"/>
                </a:lnTo>
                <a:lnTo>
                  <a:pt x="3436" y="1176"/>
                </a:lnTo>
                <a:lnTo>
                  <a:pt x="3436" y="1172"/>
                </a:lnTo>
                <a:lnTo>
                  <a:pt x="3446" y="1172"/>
                </a:lnTo>
                <a:lnTo>
                  <a:pt x="3446" y="1172"/>
                </a:lnTo>
                <a:lnTo>
                  <a:pt x="3450" y="1176"/>
                </a:lnTo>
                <a:lnTo>
                  <a:pt x="3450" y="1176"/>
                </a:lnTo>
                <a:lnTo>
                  <a:pt x="3452" y="1132"/>
                </a:lnTo>
                <a:lnTo>
                  <a:pt x="3452" y="1132"/>
                </a:lnTo>
                <a:lnTo>
                  <a:pt x="3454" y="1130"/>
                </a:lnTo>
                <a:lnTo>
                  <a:pt x="3454" y="1130"/>
                </a:lnTo>
                <a:lnTo>
                  <a:pt x="3452" y="1130"/>
                </a:lnTo>
                <a:lnTo>
                  <a:pt x="3452" y="1130"/>
                </a:lnTo>
                <a:lnTo>
                  <a:pt x="3452" y="1120"/>
                </a:lnTo>
                <a:lnTo>
                  <a:pt x="3452" y="1120"/>
                </a:lnTo>
                <a:lnTo>
                  <a:pt x="3444" y="1124"/>
                </a:lnTo>
                <a:lnTo>
                  <a:pt x="3444" y="1124"/>
                </a:lnTo>
                <a:lnTo>
                  <a:pt x="3442" y="1124"/>
                </a:lnTo>
                <a:lnTo>
                  <a:pt x="3442" y="1124"/>
                </a:lnTo>
                <a:lnTo>
                  <a:pt x="3428" y="1118"/>
                </a:lnTo>
                <a:lnTo>
                  <a:pt x="3428" y="1118"/>
                </a:lnTo>
                <a:lnTo>
                  <a:pt x="3446" y="1114"/>
                </a:lnTo>
                <a:lnTo>
                  <a:pt x="3446" y="1114"/>
                </a:lnTo>
                <a:lnTo>
                  <a:pt x="3446" y="1114"/>
                </a:lnTo>
                <a:lnTo>
                  <a:pt x="3440" y="1110"/>
                </a:lnTo>
                <a:lnTo>
                  <a:pt x="3438" y="1108"/>
                </a:lnTo>
                <a:lnTo>
                  <a:pt x="3434" y="1108"/>
                </a:lnTo>
                <a:lnTo>
                  <a:pt x="3428" y="1112"/>
                </a:lnTo>
                <a:lnTo>
                  <a:pt x="3428" y="1112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16"/>
                </a:lnTo>
                <a:lnTo>
                  <a:pt x="3422" y="1100"/>
                </a:lnTo>
                <a:lnTo>
                  <a:pt x="3422" y="1100"/>
                </a:lnTo>
                <a:lnTo>
                  <a:pt x="3408" y="1102"/>
                </a:lnTo>
                <a:lnTo>
                  <a:pt x="3396" y="1102"/>
                </a:lnTo>
                <a:lnTo>
                  <a:pt x="3396" y="1102"/>
                </a:lnTo>
                <a:lnTo>
                  <a:pt x="3390" y="1102"/>
                </a:lnTo>
                <a:lnTo>
                  <a:pt x="3384" y="1102"/>
                </a:lnTo>
                <a:lnTo>
                  <a:pt x="3384" y="1102"/>
                </a:lnTo>
                <a:lnTo>
                  <a:pt x="3380" y="1102"/>
                </a:lnTo>
                <a:lnTo>
                  <a:pt x="3380" y="1102"/>
                </a:lnTo>
                <a:lnTo>
                  <a:pt x="3346" y="1104"/>
                </a:lnTo>
                <a:lnTo>
                  <a:pt x="3346" y="1104"/>
                </a:lnTo>
                <a:lnTo>
                  <a:pt x="3346" y="1102"/>
                </a:lnTo>
                <a:lnTo>
                  <a:pt x="3346" y="1102"/>
                </a:lnTo>
                <a:lnTo>
                  <a:pt x="3340" y="1102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6" y="1104"/>
                </a:lnTo>
                <a:lnTo>
                  <a:pt x="3334" y="1106"/>
                </a:lnTo>
                <a:lnTo>
                  <a:pt x="3334" y="1106"/>
                </a:lnTo>
                <a:lnTo>
                  <a:pt x="3338" y="1106"/>
                </a:lnTo>
                <a:lnTo>
                  <a:pt x="3338" y="1106"/>
                </a:lnTo>
                <a:lnTo>
                  <a:pt x="3336" y="1108"/>
                </a:lnTo>
                <a:lnTo>
                  <a:pt x="3334" y="1110"/>
                </a:lnTo>
                <a:lnTo>
                  <a:pt x="3328" y="1114"/>
                </a:lnTo>
                <a:lnTo>
                  <a:pt x="3340" y="1114"/>
                </a:lnTo>
                <a:lnTo>
                  <a:pt x="3340" y="1114"/>
                </a:lnTo>
                <a:lnTo>
                  <a:pt x="3344" y="1120"/>
                </a:lnTo>
                <a:lnTo>
                  <a:pt x="3346" y="1124"/>
                </a:lnTo>
                <a:lnTo>
                  <a:pt x="3344" y="1128"/>
                </a:lnTo>
                <a:lnTo>
                  <a:pt x="3344" y="1128"/>
                </a:lnTo>
                <a:lnTo>
                  <a:pt x="3336" y="1124"/>
                </a:lnTo>
                <a:lnTo>
                  <a:pt x="3330" y="1122"/>
                </a:lnTo>
                <a:lnTo>
                  <a:pt x="3330" y="1122"/>
                </a:lnTo>
                <a:lnTo>
                  <a:pt x="3320" y="1120"/>
                </a:lnTo>
                <a:lnTo>
                  <a:pt x="3320" y="1120"/>
                </a:lnTo>
                <a:lnTo>
                  <a:pt x="3312" y="1116"/>
                </a:lnTo>
                <a:lnTo>
                  <a:pt x="3312" y="1116"/>
                </a:lnTo>
                <a:lnTo>
                  <a:pt x="3302" y="1122"/>
                </a:lnTo>
                <a:lnTo>
                  <a:pt x="3302" y="1122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6" y="1124"/>
                </a:lnTo>
                <a:lnTo>
                  <a:pt x="3300" y="1124"/>
                </a:lnTo>
                <a:lnTo>
                  <a:pt x="3292" y="1124"/>
                </a:lnTo>
                <a:lnTo>
                  <a:pt x="3292" y="1124"/>
                </a:lnTo>
                <a:lnTo>
                  <a:pt x="3288" y="1124"/>
                </a:lnTo>
                <a:lnTo>
                  <a:pt x="3288" y="1124"/>
                </a:lnTo>
                <a:lnTo>
                  <a:pt x="3282" y="1120"/>
                </a:lnTo>
                <a:lnTo>
                  <a:pt x="3282" y="1120"/>
                </a:lnTo>
                <a:lnTo>
                  <a:pt x="3286" y="1120"/>
                </a:lnTo>
                <a:lnTo>
                  <a:pt x="3286" y="1120"/>
                </a:lnTo>
                <a:lnTo>
                  <a:pt x="3290" y="1118"/>
                </a:lnTo>
                <a:lnTo>
                  <a:pt x="3294" y="1114"/>
                </a:lnTo>
                <a:lnTo>
                  <a:pt x="3294" y="1114"/>
                </a:lnTo>
                <a:lnTo>
                  <a:pt x="3282" y="1114"/>
                </a:lnTo>
                <a:lnTo>
                  <a:pt x="3282" y="1114"/>
                </a:lnTo>
                <a:lnTo>
                  <a:pt x="3278" y="1116"/>
                </a:lnTo>
                <a:lnTo>
                  <a:pt x="3278" y="1118"/>
                </a:lnTo>
                <a:lnTo>
                  <a:pt x="3278" y="1120"/>
                </a:lnTo>
                <a:lnTo>
                  <a:pt x="3270" y="1120"/>
                </a:lnTo>
                <a:lnTo>
                  <a:pt x="3270" y="1120"/>
                </a:lnTo>
                <a:lnTo>
                  <a:pt x="3270" y="1126"/>
                </a:lnTo>
                <a:lnTo>
                  <a:pt x="3270" y="1126"/>
                </a:lnTo>
                <a:lnTo>
                  <a:pt x="3250" y="1124"/>
                </a:lnTo>
                <a:lnTo>
                  <a:pt x="3250" y="1124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2" y="1128"/>
                </a:lnTo>
                <a:lnTo>
                  <a:pt x="3246" y="1122"/>
                </a:lnTo>
                <a:lnTo>
                  <a:pt x="3246" y="1122"/>
                </a:lnTo>
                <a:lnTo>
                  <a:pt x="3242" y="1122"/>
                </a:lnTo>
                <a:lnTo>
                  <a:pt x="3242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6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4" y="1122"/>
                </a:lnTo>
                <a:lnTo>
                  <a:pt x="3242" y="1120"/>
                </a:lnTo>
                <a:lnTo>
                  <a:pt x="3242" y="1120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2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38" y="1122"/>
                </a:lnTo>
                <a:lnTo>
                  <a:pt x="3224" y="1122"/>
                </a:lnTo>
                <a:lnTo>
                  <a:pt x="3208" y="1124"/>
                </a:lnTo>
                <a:lnTo>
                  <a:pt x="3208" y="1124"/>
                </a:lnTo>
                <a:lnTo>
                  <a:pt x="3218" y="1128"/>
                </a:lnTo>
                <a:lnTo>
                  <a:pt x="3218" y="1128"/>
                </a:lnTo>
                <a:lnTo>
                  <a:pt x="3208" y="1128"/>
                </a:lnTo>
                <a:lnTo>
                  <a:pt x="3202" y="1130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2"/>
                </a:lnTo>
                <a:lnTo>
                  <a:pt x="3198" y="1130"/>
                </a:lnTo>
                <a:lnTo>
                  <a:pt x="3198" y="1130"/>
                </a:lnTo>
                <a:lnTo>
                  <a:pt x="3202" y="1126"/>
                </a:lnTo>
                <a:lnTo>
                  <a:pt x="3204" y="1124"/>
                </a:lnTo>
                <a:lnTo>
                  <a:pt x="3204" y="1124"/>
                </a:lnTo>
                <a:lnTo>
                  <a:pt x="3196" y="1122"/>
                </a:lnTo>
                <a:lnTo>
                  <a:pt x="3196" y="1122"/>
                </a:lnTo>
                <a:lnTo>
                  <a:pt x="3196" y="1116"/>
                </a:lnTo>
                <a:lnTo>
                  <a:pt x="3196" y="1116"/>
                </a:lnTo>
                <a:lnTo>
                  <a:pt x="3202" y="1116"/>
                </a:lnTo>
                <a:lnTo>
                  <a:pt x="3202" y="1116"/>
                </a:lnTo>
                <a:lnTo>
                  <a:pt x="3210" y="1116"/>
                </a:lnTo>
                <a:lnTo>
                  <a:pt x="3218" y="1118"/>
                </a:lnTo>
                <a:lnTo>
                  <a:pt x="3218" y="1118"/>
                </a:lnTo>
                <a:lnTo>
                  <a:pt x="3214" y="1116"/>
                </a:lnTo>
                <a:lnTo>
                  <a:pt x="3210" y="1114"/>
                </a:lnTo>
                <a:lnTo>
                  <a:pt x="3202" y="1112"/>
                </a:lnTo>
                <a:lnTo>
                  <a:pt x="3202" y="1112"/>
                </a:lnTo>
                <a:lnTo>
                  <a:pt x="3196" y="1112"/>
                </a:lnTo>
                <a:lnTo>
                  <a:pt x="3196" y="1112"/>
                </a:lnTo>
                <a:lnTo>
                  <a:pt x="3196" y="1104"/>
                </a:lnTo>
                <a:lnTo>
                  <a:pt x="3196" y="1104"/>
                </a:lnTo>
                <a:lnTo>
                  <a:pt x="3202" y="1104"/>
                </a:lnTo>
                <a:lnTo>
                  <a:pt x="3202" y="1104"/>
                </a:lnTo>
                <a:lnTo>
                  <a:pt x="3200" y="1104"/>
                </a:lnTo>
                <a:lnTo>
                  <a:pt x="3196" y="1102"/>
                </a:lnTo>
                <a:lnTo>
                  <a:pt x="3196" y="1102"/>
                </a:lnTo>
                <a:lnTo>
                  <a:pt x="3196" y="1096"/>
                </a:lnTo>
                <a:lnTo>
                  <a:pt x="3196" y="1096"/>
                </a:lnTo>
                <a:lnTo>
                  <a:pt x="3204" y="1096"/>
                </a:lnTo>
                <a:lnTo>
                  <a:pt x="3204" y="1096"/>
                </a:lnTo>
                <a:lnTo>
                  <a:pt x="3208" y="1096"/>
                </a:lnTo>
                <a:lnTo>
                  <a:pt x="3212" y="1092"/>
                </a:lnTo>
                <a:lnTo>
                  <a:pt x="3214" y="1090"/>
                </a:lnTo>
                <a:lnTo>
                  <a:pt x="3214" y="1086"/>
                </a:lnTo>
                <a:lnTo>
                  <a:pt x="3214" y="1086"/>
                </a:lnTo>
                <a:lnTo>
                  <a:pt x="3210" y="1080"/>
                </a:lnTo>
                <a:lnTo>
                  <a:pt x="3210" y="1080"/>
                </a:lnTo>
                <a:lnTo>
                  <a:pt x="3222" y="1080"/>
                </a:lnTo>
                <a:lnTo>
                  <a:pt x="3222" y="1080"/>
                </a:lnTo>
                <a:lnTo>
                  <a:pt x="3224" y="1076"/>
                </a:lnTo>
                <a:lnTo>
                  <a:pt x="3228" y="1074"/>
                </a:lnTo>
                <a:lnTo>
                  <a:pt x="3228" y="1074"/>
                </a:lnTo>
                <a:lnTo>
                  <a:pt x="3230" y="1074"/>
                </a:lnTo>
                <a:lnTo>
                  <a:pt x="3230" y="1074"/>
                </a:lnTo>
                <a:lnTo>
                  <a:pt x="3240" y="1072"/>
                </a:lnTo>
                <a:lnTo>
                  <a:pt x="3252" y="1074"/>
                </a:lnTo>
                <a:lnTo>
                  <a:pt x="3252" y="1074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68" y="1072"/>
                </a:lnTo>
                <a:lnTo>
                  <a:pt x="3270" y="1078"/>
                </a:lnTo>
                <a:lnTo>
                  <a:pt x="3270" y="1078"/>
                </a:lnTo>
                <a:lnTo>
                  <a:pt x="3278" y="1080"/>
                </a:lnTo>
                <a:lnTo>
                  <a:pt x="3278" y="1080"/>
                </a:lnTo>
                <a:lnTo>
                  <a:pt x="3288" y="1080"/>
                </a:lnTo>
                <a:lnTo>
                  <a:pt x="3290" y="1080"/>
                </a:lnTo>
                <a:lnTo>
                  <a:pt x="3292" y="1076"/>
                </a:lnTo>
                <a:lnTo>
                  <a:pt x="3292" y="1076"/>
                </a:lnTo>
                <a:lnTo>
                  <a:pt x="3294" y="1072"/>
                </a:lnTo>
                <a:lnTo>
                  <a:pt x="3294" y="1072"/>
                </a:lnTo>
                <a:lnTo>
                  <a:pt x="3298" y="1072"/>
                </a:lnTo>
                <a:lnTo>
                  <a:pt x="3298" y="1072"/>
                </a:lnTo>
                <a:lnTo>
                  <a:pt x="3302" y="1072"/>
                </a:lnTo>
                <a:lnTo>
                  <a:pt x="3304" y="1076"/>
                </a:lnTo>
                <a:lnTo>
                  <a:pt x="3304" y="1076"/>
                </a:lnTo>
                <a:lnTo>
                  <a:pt x="3306" y="1078"/>
                </a:lnTo>
                <a:lnTo>
                  <a:pt x="3306" y="1078"/>
                </a:lnTo>
                <a:lnTo>
                  <a:pt x="3312" y="1076"/>
                </a:lnTo>
                <a:lnTo>
                  <a:pt x="3318" y="1074"/>
                </a:lnTo>
                <a:lnTo>
                  <a:pt x="3318" y="1074"/>
                </a:lnTo>
                <a:lnTo>
                  <a:pt x="3326" y="1072"/>
                </a:lnTo>
                <a:lnTo>
                  <a:pt x="3330" y="1068"/>
                </a:lnTo>
                <a:lnTo>
                  <a:pt x="3330" y="1068"/>
                </a:lnTo>
                <a:lnTo>
                  <a:pt x="3334" y="1068"/>
                </a:lnTo>
                <a:lnTo>
                  <a:pt x="3334" y="1066"/>
                </a:lnTo>
                <a:lnTo>
                  <a:pt x="3336" y="1062"/>
                </a:lnTo>
                <a:lnTo>
                  <a:pt x="3336" y="1062"/>
                </a:lnTo>
                <a:lnTo>
                  <a:pt x="3326" y="1066"/>
                </a:lnTo>
                <a:lnTo>
                  <a:pt x="3326" y="1066"/>
                </a:lnTo>
                <a:lnTo>
                  <a:pt x="3324" y="1066"/>
                </a:lnTo>
                <a:lnTo>
                  <a:pt x="3324" y="1064"/>
                </a:lnTo>
                <a:lnTo>
                  <a:pt x="3326" y="1062"/>
                </a:lnTo>
                <a:lnTo>
                  <a:pt x="3326" y="1062"/>
                </a:lnTo>
                <a:lnTo>
                  <a:pt x="3342" y="1062"/>
                </a:lnTo>
                <a:lnTo>
                  <a:pt x="3342" y="1062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54" y="1064"/>
                </a:lnTo>
                <a:lnTo>
                  <a:pt x="3342" y="1056"/>
                </a:lnTo>
                <a:lnTo>
                  <a:pt x="3330" y="1046"/>
                </a:lnTo>
                <a:lnTo>
                  <a:pt x="3330" y="1046"/>
                </a:lnTo>
                <a:lnTo>
                  <a:pt x="3324" y="1042"/>
                </a:lnTo>
                <a:lnTo>
                  <a:pt x="3316" y="1040"/>
                </a:lnTo>
                <a:lnTo>
                  <a:pt x="3316" y="1040"/>
                </a:lnTo>
                <a:lnTo>
                  <a:pt x="3314" y="1036"/>
                </a:lnTo>
                <a:lnTo>
                  <a:pt x="3310" y="1036"/>
                </a:lnTo>
                <a:lnTo>
                  <a:pt x="3302" y="1036"/>
                </a:lnTo>
                <a:lnTo>
                  <a:pt x="3302" y="1036"/>
                </a:lnTo>
                <a:lnTo>
                  <a:pt x="3276" y="1030"/>
                </a:lnTo>
                <a:lnTo>
                  <a:pt x="3276" y="1030"/>
                </a:lnTo>
                <a:lnTo>
                  <a:pt x="3274" y="1028"/>
                </a:lnTo>
                <a:lnTo>
                  <a:pt x="3270" y="1026"/>
                </a:lnTo>
                <a:lnTo>
                  <a:pt x="3270" y="1026"/>
                </a:lnTo>
                <a:lnTo>
                  <a:pt x="3284" y="1024"/>
                </a:lnTo>
                <a:lnTo>
                  <a:pt x="3284" y="1024"/>
                </a:lnTo>
                <a:lnTo>
                  <a:pt x="3288" y="1024"/>
                </a:lnTo>
                <a:lnTo>
                  <a:pt x="3290" y="1022"/>
                </a:lnTo>
                <a:lnTo>
                  <a:pt x="3290" y="1022"/>
                </a:lnTo>
                <a:lnTo>
                  <a:pt x="3342" y="1046"/>
                </a:lnTo>
                <a:lnTo>
                  <a:pt x="3360" y="1054"/>
                </a:lnTo>
                <a:lnTo>
                  <a:pt x="3370" y="1056"/>
                </a:lnTo>
                <a:lnTo>
                  <a:pt x="3370" y="1056"/>
                </a:lnTo>
                <a:lnTo>
                  <a:pt x="3370" y="1054"/>
                </a:lnTo>
                <a:lnTo>
                  <a:pt x="3372" y="1052"/>
                </a:lnTo>
                <a:lnTo>
                  <a:pt x="3380" y="1052"/>
                </a:lnTo>
                <a:lnTo>
                  <a:pt x="3380" y="1052"/>
                </a:lnTo>
                <a:lnTo>
                  <a:pt x="3376" y="1050"/>
                </a:lnTo>
                <a:lnTo>
                  <a:pt x="3374" y="1048"/>
                </a:lnTo>
                <a:lnTo>
                  <a:pt x="3374" y="1048"/>
                </a:lnTo>
                <a:lnTo>
                  <a:pt x="3378" y="1044"/>
                </a:lnTo>
                <a:lnTo>
                  <a:pt x="3378" y="1044"/>
                </a:lnTo>
                <a:lnTo>
                  <a:pt x="3364" y="1042"/>
                </a:lnTo>
                <a:lnTo>
                  <a:pt x="3364" y="1042"/>
                </a:lnTo>
                <a:lnTo>
                  <a:pt x="3364" y="1036"/>
                </a:lnTo>
                <a:lnTo>
                  <a:pt x="3364" y="1036"/>
                </a:lnTo>
                <a:lnTo>
                  <a:pt x="3332" y="1028"/>
                </a:lnTo>
                <a:lnTo>
                  <a:pt x="3332" y="1028"/>
                </a:lnTo>
                <a:lnTo>
                  <a:pt x="3330" y="1034"/>
                </a:lnTo>
                <a:lnTo>
                  <a:pt x="3328" y="1036"/>
                </a:lnTo>
                <a:lnTo>
                  <a:pt x="3328" y="1036"/>
                </a:lnTo>
                <a:lnTo>
                  <a:pt x="3326" y="1028"/>
                </a:lnTo>
                <a:lnTo>
                  <a:pt x="3326" y="1028"/>
                </a:lnTo>
                <a:lnTo>
                  <a:pt x="3314" y="1022"/>
                </a:lnTo>
                <a:lnTo>
                  <a:pt x="3314" y="1022"/>
                </a:lnTo>
                <a:lnTo>
                  <a:pt x="3324" y="1020"/>
                </a:lnTo>
                <a:lnTo>
                  <a:pt x="3324" y="1020"/>
                </a:lnTo>
                <a:lnTo>
                  <a:pt x="3326" y="1026"/>
                </a:lnTo>
                <a:lnTo>
                  <a:pt x="3326" y="1026"/>
                </a:lnTo>
                <a:lnTo>
                  <a:pt x="3326" y="1020"/>
                </a:lnTo>
                <a:lnTo>
                  <a:pt x="3326" y="1020"/>
                </a:lnTo>
                <a:lnTo>
                  <a:pt x="3334" y="1018"/>
                </a:lnTo>
                <a:lnTo>
                  <a:pt x="3334" y="1018"/>
                </a:lnTo>
                <a:lnTo>
                  <a:pt x="3332" y="1028"/>
                </a:lnTo>
                <a:lnTo>
                  <a:pt x="3332" y="1028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6" y="1024"/>
                </a:lnTo>
                <a:lnTo>
                  <a:pt x="3358" y="1022"/>
                </a:lnTo>
                <a:lnTo>
                  <a:pt x="3358" y="1022"/>
                </a:lnTo>
                <a:lnTo>
                  <a:pt x="3366" y="1018"/>
                </a:lnTo>
                <a:lnTo>
                  <a:pt x="3366" y="1018"/>
                </a:lnTo>
                <a:lnTo>
                  <a:pt x="3382" y="1016"/>
                </a:lnTo>
                <a:lnTo>
                  <a:pt x="3398" y="1016"/>
                </a:lnTo>
                <a:lnTo>
                  <a:pt x="3398" y="1016"/>
                </a:lnTo>
                <a:lnTo>
                  <a:pt x="3404" y="1014"/>
                </a:lnTo>
                <a:lnTo>
                  <a:pt x="3404" y="1014"/>
                </a:lnTo>
                <a:lnTo>
                  <a:pt x="3394" y="1012"/>
                </a:lnTo>
                <a:lnTo>
                  <a:pt x="3386" y="1010"/>
                </a:lnTo>
                <a:lnTo>
                  <a:pt x="3386" y="1010"/>
                </a:lnTo>
                <a:lnTo>
                  <a:pt x="3380" y="1006"/>
                </a:lnTo>
                <a:lnTo>
                  <a:pt x="3374" y="1000"/>
                </a:lnTo>
                <a:lnTo>
                  <a:pt x="3374" y="1000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78" y="998"/>
                </a:lnTo>
                <a:lnTo>
                  <a:pt x="3386" y="996"/>
                </a:lnTo>
                <a:lnTo>
                  <a:pt x="3398" y="996"/>
                </a:lnTo>
                <a:lnTo>
                  <a:pt x="3398" y="996"/>
                </a:lnTo>
                <a:lnTo>
                  <a:pt x="3402" y="998"/>
                </a:lnTo>
                <a:lnTo>
                  <a:pt x="3402" y="998"/>
                </a:lnTo>
                <a:lnTo>
                  <a:pt x="3410" y="998"/>
                </a:lnTo>
                <a:lnTo>
                  <a:pt x="3412" y="1004"/>
                </a:lnTo>
                <a:lnTo>
                  <a:pt x="3412" y="1004"/>
                </a:lnTo>
                <a:lnTo>
                  <a:pt x="3422" y="1004"/>
                </a:lnTo>
                <a:lnTo>
                  <a:pt x="3422" y="1004"/>
                </a:lnTo>
                <a:lnTo>
                  <a:pt x="3424" y="1006"/>
                </a:lnTo>
                <a:lnTo>
                  <a:pt x="3424" y="1006"/>
                </a:lnTo>
                <a:lnTo>
                  <a:pt x="3406" y="1006"/>
                </a:lnTo>
                <a:lnTo>
                  <a:pt x="3406" y="1006"/>
                </a:lnTo>
                <a:lnTo>
                  <a:pt x="3420" y="1010"/>
                </a:lnTo>
                <a:lnTo>
                  <a:pt x="3420" y="1010"/>
                </a:lnTo>
                <a:lnTo>
                  <a:pt x="3416" y="1016"/>
                </a:lnTo>
                <a:lnTo>
                  <a:pt x="3416" y="1016"/>
                </a:lnTo>
                <a:lnTo>
                  <a:pt x="3422" y="1016"/>
                </a:lnTo>
                <a:lnTo>
                  <a:pt x="3422" y="1016"/>
                </a:lnTo>
                <a:lnTo>
                  <a:pt x="3420" y="1020"/>
                </a:lnTo>
                <a:lnTo>
                  <a:pt x="3420" y="1020"/>
                </a:lnTo>
                <a:lnTo>
                  <a:pt x="3400" y="1026"/>
                </a:lnTo>
                <a:lnTo>
                  <a:pt x="3396" y="1028"/>
                </a:lnTo>
                <a:lnTo>
                  <a:pt x="3394" y="1028"/>
                </a:lnTo>
                <a:lnTo>
                  <a:pt x="3394" y="1028"/>
                </a:lnTo>
                <a:lnTo>
                  <a:pt x="3404" y="1030"/>
                </a:lnTo>
                <a:lnTo>
                  <a:pt x="3408" y="1028"/>
                </a:lnTo>
                <a:lnTo>
                  <a:pt x="3412" y="1028"/>
                </a:lnTo>
                <a:lnTo>
                  <a:pt x="3412" y="1028"/>
                </a:lnTo>
                <a:lnTo>
                  <a:pt x="3418" y="1024"/>
                </a:lnTo>
                <a:lnTo>
                  <a:pt x="3418" y="1024"/>
                </a:lnTo>
                <a:lnTo>
                  <a:pt x="3416" y="1032"/>
                </a:lnTo>
                <a:lnTo>
                  <a:pt x="3416" y="1032"/>
                </a:lnTo>
                <a:lnTo>
                  <a:pt x="3424" y="1032"/>
                </a:lnTo>
                <a:lnTo>
                  <a:pt x="3426" y="1032"/>
                </a:lnTo>
                <a:lnTo>
                  <a:pt x="3428" y="1036"/>
                </a:lnTo>
                <a:lnTo>
                  <a:pt x="3428" y="1036"/>
                </a:lnTo>
                <a:lnTo>
                  <a:pt x="3410" y="1036"/>
                </a:lnTo>
                <a:lnTo>
                  <a:pt x="3410" y="1036"/>
                </a:lnTo>
                <a:lnTo>
                  <a:pt x="3412" y="1040"/>
                </a:lnTo>
                <a:lnTo>
                  <a:pt x="3416" y="1042"/>
                </a:lnTo>
                <a:lnTo>
                  <a:pt x="3424" y="1046"/>
                </a:lnTo>
                <a:lnTo>
                  <a:pt x="3424" y="1046"/>
                </a:lnTo>
                <a:lnTo>
                  <a:pt x="3442" y="1040"/>
                </a:lnTo>
                <a:lnTo>
                  <a:pt x="3442" y="1040"/>
                </a:lnTo>
                <a:lnTo>
                  <a:pt x="3440" y="1044"/>
                </a:lnTo>
                <a:lnTo>
                  <a:pt x="3440" y="1048"/>
                </a:lnTo>
                <a:lnTo>
                  <a:pt x="3440" y="1048"/>
                </a:lnTo>
                <a:lnTo>
                  <a:pt x="3436" y="1050"/>
                </a:lnTo>
                <a:lnTo>
                  <a:pt x="3436" y="1050"/>
                </a:lnTo>
                <a:lnTo>
                  <a:pt x="3434" y="1048"/>
                </a:lnTo>
                <a:lnTo>
                  <a:pt x="3434" y="1048"/>
                </a:lnTo>
                <a:lnTo>
                  <a:pt x="3430" y="1050"/>
                </a:lnTo>
                <a:lnTo>
                  <a:pt x="3430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4" y="1050"/>
                </a:lnTo>
                <a:lnTo>
                  <a:pt x="3424" y="1050"/>
                </a:lnTo>
                <a:lnTo>
                  <a:pt x="3418" y="1050"/>
                </a:lnTo>
                <a:lnTo>
                  <a:pt x="3418" y="1050"/>
                </a:lnTo>
                <a:lnTo>
                  <a:pt x="3410" y="1052"/>
                </a:lnTo>
                <a:lnTo>
                  <a:pt x="3410" y="1052"/>
                </a:lnTo>
                <a:lnTo>
                  <a:pt x="3386" y="1052"/>
                </a:lnTo>
                <a:lnTo>
                  <a:pt x="3386" y="1052"/>
                </a:lnTo>
                <a:lnTo>
                  <a:pt x="3386" y="1054"/>
                </a:lnTo>
                <a:lnTo>
                  <a:pt x="3386" y="1054"/>
                </a:lnTo>
                <a:lnTo>
                  <a:pt x="3408" y="1052"/>
                </a:lnTo>
                <a:lnTo>
                  <a:pt x="3408" y="1052"/>
                </a:lnTo>
                <a:lnTo>
                  <a:pt x="3404" y="1054"/>
                </a:lnTo>
                <a:lnTo>
                  <a:pt x="3404" y="1054"/>
                </a:lnTo>
                <a:lnTo>
                  <a:pt x="3404" y="1056"/>
                </a:lnTo>
                <a:lnTo>
                  <a:pt x="3406" y="1058"/>
                </a:lnTo>
                <a:lnTo>
                  <a:pt x="3408" y="1062"/>
                </a:lnTo>
                <a:lnTo>
                  <a:pt x="3408" y="1062"/>
                </a:lnTo>
                <a:lnTo>
                  <a:pt x="3414" y="1068"/>
                </a:lnTo>
                <a:lnTo>
                  <a:pt x="3424" y="1072"/>
                </a:lnTo>
                <a:lnTo>
                  <a:pt x="3424" y="1072"/>
                </a:lnTo>
                <a:lnTo>
                  <a:pt x="3420" y="1076"/>
                </a:lnTo>
                <a:lnTo>
                  <a:pt x="3414" y="1080"/>
                </a:lnTo>
                <a:lnTo>
                  <a:pt x="3408" y="1082"/>
                </a:lnTo>
                <a:lnTo>
                  <a:pt x="3402" y="1082"/>
                </a:lnTo>
                <a:lnTo>
                  <a:pt x="3402" y="1082"/>
                </a:lnTo>
                <a:lnTo>
                  <a:pt x="3390" y="1082"/>
                </a:lnTo>
                <a:lnTo>
                  <a:pt x="3378" y="1086"/>
                </a:lnTo>
                <a:lnTo>
                  <a:pt x="3378" y="1086"/>
                </a:lnTo>
                <a:lnTo>
                  <a:pt x="3370" y="1080"/>
                </a:lnTo>
                <a:lnTo>
                  <a:pt x="3370" y="1080"/>
                </a:lnTo>
                <a:lnTo>
                  <a:pt x="3374" y="1076"/>
                </a:lnTo>
                <a:lnTo>
                  <a:pt x="3376" y="1076"/>
                </a:lnTo>
                <a:lnTo>
                  <a:pt x="3384" y="1074"/>
                </a:lnTo>
                <a:lnTo>
                  <a:pt x="3392" y="1074"/>
                </a:lnTo>
                <a:lnTo>
                  <a:pt x="3398" y="1074"/>
                </a:lnTo>
                <a:lnTo>
                  <a:pt x="3398" y="1074"/>
                </a:lnTo>
                <a:lnTo>
                  <a:pt x="3394" y="1070"/>
                </a:lnTo>
                <a:lnTo>
                  <a:pt x="3388" y="1068"/>
                </a:lnTo>
                <a:lnTo>
                  <a:pt x="3376" y="1066"/>
                </a:lnTo>
                <a:lnTo>
                  <a:pt x="3376" y="1066"/>
                </a:lnTo>
                <a:lnTo>
                  <a:pt x="3372" y="1066"/>
                </a:lnTo>
                <a:lnTo>
                  <a:pt x="3368" y="1068"/>
                </a:lnTo>
                <a:lnTo>
                  <a:pt x="3368" y="1068"/>
                </a:lnTo>
                <a:lnTo>
                  <a:pt x="3372" y="1068"/>
                </a:lnTo>
                <a:lnTo>
                  <a:pt x="3372" y="1070"/>
                </a:lnTo>
                <a:lnTo>
                  <a:pt x="3372" y="1070"/>
                </a:lnTo>
                <a:lnTo>
                  <a:pt x="3364" y="1076"/>
                </a:lnTo>
                <a:lnTo>
                  <a:pt x="3354" y="1078"/>
                </a:lnTo>
                <a:lnTo>
                  <a:pt x="3344" y="1082"/>
                </a:lnTo>
                <a:lnTo>
                  <a:pt x="3336" y="1086"/>
                </a:lnTo>
                <a:lnTo>
                  <a:pt x="3336" y="1086"/>
                </a:lnTo>
                <a:lnTo>
                  <a:pt x="3334" y="1086"/>
                </a:lnTo>
                <a:lnTo>
                  <a:pt x="3334" y="1086"/>
                </a:lnTo>
                <a:lnTo>
                  <a:pt x="3326" y="1086"/>
                </a:lnTo>
                <a:lnTo>
                  <a:pt x="3320" y="1088"/>
                </a:lnTo>
                <a:lnTo>
                  <a:pt x="3320" y="1088"/>
                </a:lnTo>
                <a:lnTo>
                  <a:pt x="3306" y="1086"/>
                </a:lnTo>
                <a:lnTo>
                  <a:pt x="3292" y="1084"/>
                </a:lnTo>
                <a:lnTo>
                  <a:pt x="3292" y="1084"/>
                </a:lnTo>
                <a:lnTo>
                  <a:pt x="3280" y="1086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90"/>
                </a:lnTo>
                <a:lnTo>
                  <a:pt x="3270" y="1090"/>
                </a:lnTo>
                <a:lnTo>
                  <a:pt x="3264" y="1088"/>
                </a:lnTo>
                <a:lnTo>
                  <a:pt x="3264" y="1088"/>
                </a:lnTo>
                <a:lnTo>
                  <a:pt x="3270" y="1088"/>
                </a:lnTo>
                <a:lnTo>
                  <a:pt x="3270" y="1088"/>
                </a:lnTo>
                <a:lnTo>
                  <a:pt x="3270" y="1078"/>
                </a:lnTo>
                <a:lnTo>
                  <a:pt x="3270" y="1078"/>
                </a:lnTo>
                <a:lnTo>
                  <a:pt x="3264" y="1078"/>
                </a:lnTo>
                <a:lnTo>
                  <a:pt x="3264" y="1078"/>
                </a:lnTo>
                <a:lnTo>
                  <a:pt x="3260" y="1076"/>
                </a:lnTo>
                <a:lnTo>
                  <a:pt x="3252" y="1074"/>
                </a:lnTo>
                <a:lnTo>
                  <a:pt x="3252" y="1074"/>
                </a:lnTo>
                <a:lnTo>
                  <a:pt x="3236" y="1076"/>
                </a:lnTo>
                <a:lnTo>
                  <a:pt x="3236" y="1076"/>
                </a:lnTo>
                <a:lnTo>
                  <a:pt x="3230" y="1076"/>
                </a:lnTo>
                <a:lnTo>
                  <a:pt x="3226" y="1078"/>
                </a:lnTo>
                <a:lnTo>
                  <a:pt x="3222" y="1082"/>
                </a:lnTo>
                <a:lnTo>
                  <a:pt x="3222" y="1086"/>
                </a:lnTo>
                <a:lnTo>
                  <a:pt x="3222" y="1086"/>
                </a:lnTo>
                <a:lnTo>
                  <a:pt x="3236" y="1086"/>
                </a:lnTo>
                <a:lnTo>
                  <a:pt x="3236" y="1086"/>
                </a:lnTo>
                <a:lnTo>
                  <a:pt x="3238" y="1086"/>
                </a:lnTo>
                <a:lnTo>
                  <a:pt x="3238" y="1086"/>
                </a:lnTo>
                <a:lnTo>
                  <a:pt x="3226" y="1090"/>
                </a:lnTo>
                <a:lnTo>
                  <a:pt x="3226" y="1090"/>
                </a:lnTo>
                <a:lnTo>
                  <a:pt x="3222" y="1092"/>
                </a:lnTo>
                <a:lnTo>
                  <a:pt x="3222" y="1094"/>
                </a:lnTo>
                <a:lnTo>
                  <a:pt x="3222" y="1098"/>
                </a:lnTo>
                <a:lnTo>
                  <a:pt x="3224" y="1100"/>
                </a:lnTo>
                <a:lnTo>
                  <a:pt x="3224" y="1100"/>
                </a:lnTo>
                <a:lnTo>
                  <a:pt x="3228" y="1096"/>
                </a:lnTo>
                <a:lnTo>
                  <a:pt x="3232" y="1094"/>
                </a:lnTo>
                <a:lnTo>
                  <a:pt x="3232" y="1094"/>
                </a:lnTo>
                <a:lnTo>
                  <a:pt x="3236" y="1094"/>
                </a:lnTo>
                <a:lnTo>
                  <a:pt x="3240" y="1092"/>
                </a:lnTo>
                <a:lnTo>
                  <a:pt x="3242" y="1086"/>
                </a:lnTo>
                <a:lnTo>
                  <a:pt x="3242" y="1086"/>
                </a:lnTo>
                <a:lnTo>
                  <a:pt x="3244" y="1086"/>
                </a:lnTo>
                <a:lnTo>
                  <a:pt x="3244" y="1086"/>
                </a:lnTo>
                <a:lnTo>
                  <a:pt x="3254" y="1086"/>
                </a:lnTo>
                <a:lnTo>
                  <a:pt x="3262" y="1088"/>
                </a:lnTo>
                <a:lnTo>
                  <a:pt x="3262" y="1088"/>
                </a:lnTo>
                <a:lnTo>
                  <a:pt x="3258" y="1088"/>
                </a:lnTo>
                <a:lnTo>
                  <a:pt x="3258" y="1088"/>
                </a:lnTo>
                <a:lnTo>
                  <a:pt x="3264" y="1096"/>
                </a:lnTo>
                <a:lnTo>
                  <a:pt x="3264" y="1096"/>
                </a:lnTo>
                <a:lnTo>
                  <a:pt x="3270" y="1096"/>
                </a:lnTo>
                <a:lnTo>
                  <a:pt x="3270" y="1096"/>
                </a:lnTo>
                <a:lnTo>
                  <a:pt x="3270" y="1118"/>
                </a:lnTo>
                <a:lnTo>
                  <a:pt x="3270" y="1118"/>
                </a:lnTo>
                <a:lnTo>
                  <a:pt x="3276" y="1110"/>
                </a:lnTo>
                <a:lnTo>
                  <a:pt x="3276" y="1110"/>
                </a:lnTo>
                <a:lnTo>
                  <a:pt x="3278" y="1108"/>
                </a:lnTo>
                <a:lnTo>
                  <a:pt x="3282" y="1106"/>
                </a:lnTo>
                <a:lnTo>
                  <a:pt x="3282" y="1106"/>
                </a:lnTo>
                <a:lnTo>
                  <a:pt x="3298" y="1102"/>
                </a:lnTo>
                <a:lnTo>
                  <a:pt x="3314" y="1102"/>
                </a:lnTo>
                <a:lnTo>
                  <a:pt x="3314" y="1102"/>
                </a:lnTo>
                <a:lnTo>
                  <a:pt x="3320" y="1100"/>
                </a:lnTo>
                <a:lnTo>
                  <a:pt x="3324" y="1098"/>
                </a:lnTo>
                <a:lnTo>
                  <a:pt x="3324" y="1098"/>
                </a:lnTo>
                <a:lnTo>
                  <a:pt x="3332" y="1094"/>
                </a:lnTo>
                <a:lnTo>
                  <a:pt x="3340" y="1094"/>
                </a:lnTo>
                <a:lnTo>
                  <a:pt x="3348" y="1094"/>
                </a:lnTo>
                <a:lnTo>
                  <a:pt x="3356" y="1094"/>
                </a:lnTo>
                <a:lnTo>
                  <a:pt x="3356" y="1094"/>
                </a:lnTo>
                <a:lnTo>
                  <a:pt x="3368" y="1098"/>
                </a:lnTo>
                <a:lnTo>
                  <a:pt x="3368" y="1098"/>
                </a:lnTo>
                <a:lnTo>
                  <a:pt x="3374" y="1102"/>
                </a:lnTo>
                <a:lnTo>
                  <a:pt x="3378" y="1102"/>
                </a:lnTo>
                <a:lnTo>
                  <a:pt x="3382" y="1100"/>
                </a:lnTo>
                <a:lnTo>
                  <a:pt x="3388" y="1096"/>
                </a:lnTo>
                <a:lnTo>
                  <a:pt x="3388" y="1096"/>
                </a:lnTo>
                <a:lnTo>
                  <a:pt x="3390" y="1094"/>
                </a:lnTo>
                <a:lnTo>
                  <a:pt x="3390" y="1094"/>
                </a:lnTo>
                <a:lnTo>
                  <a:pt x="3378" y="1090"/>
                </a:lnTo>
                <a:lnTo>
                  <a:pt x="3378" y="1090"/>
                </a:lnTo>
                <a:lnTo>
                  <a:pt x="3390" y="1086"/>
                </a:lnTo>
                <a:lnTo>
                  <a:pt x="3390" y="1086"/>
                </a:lnTo>
                <a:lnTo>
                  <a:pt x="3398" y="1088"/>
                </a:lnTo>
                <a:lnTo>
                  <a:pt x="3398" y="1088"/>
                </a:lnTo>
                <a:lnTo>
                  <a:pt x="3404" y="1086"/>
                </a:lnTo>
                <a:lnTo>
                  <a:pt x="3406" y="1086"/>
                </a:lnTo>
                <a:lnTo>
                  <a:pt x="3408" y="1088"/>
                </a:lnTo>
                <a:lnTo>
                  <a:pt x="3408" y="1088"/>
                </a:lnTo>
                <a:lnTo>
                  <a:pt x="3408" y="1090"/>
                </a:lnTo>
                <a:lnTo>
                  <a:pt x="3408" y="1092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04" y="1096"/>
                </a:lnTo>
                <a:lnTo>
                  <a:pt x="3424" y="1096"/>
                </a:lnTo>
                <a:lnTo>
                  <a:pt x="3424" y="1096"/>
                </a:lnTo>
                <a:lnTo>
                  <a:pt x="3434" y="1098"/>
                </a:lnTo>
                <a:lnTo>
                  <a:pt x="3446" y="1096"/>
                </a:lnTo>
                <a:lnTo>
                  <a:pt x="3446" y="1096"/>
                </a:lnTo>
                <a:lnTo>
                  <a:pt x="3424" y="1090"/>
                </a:lnTo>
                <a:lnTo>
                  <a:pt x="3424" y="1090"/>
                </a:lnTo>
                <a:lnTo>
                  <a:pt x="3434" y="1086"/>
                </a:lnTo>
                <a:lnTo>
                  <a:pt x="3434" y="1086"/>
                </a:lnTo>
                <a:lnTo>
                  <a:pt x="3426" y="1080"/>
                </a:lnTo>
                <a:lnTo>
                  <a:pt x="3426" y="1080"/>
                </a:lnTo>
                <a:lnTo>
                  <a:pt x="3430" y="1074"/>
                </a:lnTo>
                <a:lnTo>
                  <a:pt x="3432" y="1070"/>
                </a:lnTo>
                <a:lnTo>
                  <a:pt x="3432" y="1070"/>
                </a:lnTo>
                <a:lnTo>
                  <a:pt x="3434" y="1068"/>
                </a:lnTo>
                <a:lnTo>
                  <a:pt x="3436" y="1066"/>
                </a:lnTo>
                <a:lnTo>
                  <a:pt x="3440" y="1066"/>
                </a:lnTo>
                <a:lnTo>
                  <a:pt x="3440" y="1064"/>
                </a:lnTo>
                <a:lnTo>
                  <a:pt x="3440" y="1064"/>
                </a:lnTo>
                <a:lnTo>
                  <a:pt x="3438" y="1062"/>
                </a:lnTo>
                <a:lnTo>
                  <a:pt x="3434" y="1060"/>
                </a:lnTo>
                <a:lnTo>
                  <a:pt x="3426" y="1060"/>
                </a:lnTo>
                <a:lnTo>
                  <a:pt x="3426" y="1060"/>
                </a:lnTo>
                <a:lnTo>
                  <a:pt x="3436" y="1054"/>
                </a:lnTo>
                <a:lnTo>
                  <a:pt x="3436" y="1054"/>
                </a:lnTo>
                <a:lnTo>
                  <a:pt x="3438" y="1052"/>
                </a:lnTo>
                <a:lnTo>
                  <a:pt x="3438" y="1052"/>
                </a:lnTo>
                <a:lnTo>
                  <a:pt x="3454" y="1050"/>
                </a:lnTo>
                <a:lnTo>
                  <a:pt x="3454" y="1050"/>
                </a:lnTo>
                <a:lnTo>
                  <a:pt x="3454" y="1048"/>
                </a:lnTo>
                <a:lnTo>
                  <a:pt x="3450" y="1044"/>
                </a:lnTo>
                <a:lnTo>
                  <a:pt x="3450" y="1044"/>
                </a:lnTo>
                <a:lnTo>
                  <a:pt x="3444" y="1040"/>
                </a:lnTo>
                <a:lnTo>
                  <a:pt x="3444" y="1040"/>
                </a:lnTo>
                <a:lnTo>
                  <a:pt x="3452" y="1038"/>
                </a:lnTo>
                <a:lnTo>
                  <a:pt x="3456" y="1038"/>
                </a:lnTo>
                <a:lnTo>
                  <a:pt x="3456" y="1038"/>
                </a:lnTo>
                <a:lnTo>
                  <a:pt x="3458" y="1034"/>
                </a:lnTo>
                <a:lnTo>
                  <a:pt x="3460" y="1030"/>
                </a:lnTo>
                <a:lnTo>
                  <a:pt x="3462" y="1026"/>
                </a:lnTo>
                <a:lnTo>
                  <a:pt x="3472" y="1026"/>
                </a:lnTo>
                <a:lnTo>
                  <a:pt x="3472" y="1026"/>
                </a:lnTo>
                <a:lnTo>
                  <a:pt x="3464" y="1022"/>
                </a:lnTo>
                <a:lnTo>
                  <a:pt x="3464" y="1022"/>
                </a:lnTo>
                <a:lnTo>
                  <a:pt x="3464" y="1020"/>
                </a:lnTo>
                <a:lnTo>
                  <a:pt x="3464" y="1018"/>
                </a:lnTo>
                <a:lnTo>
                  <a:pt x="3464" y="1018"/>
                </a:lnTo>
                <a:lnTo>
                  <a:pt x="3470" y="1016"/>
                </a:lnTo>
                <a:lnTo>
                  <a:pt x="3470" y="1016"/>
                </a:lnTo>
                <a:lnTo>
                  <a:pt x="3472" y="1016"/>
                </a:lnTo>
                <a:lnTo>
                  <a:pt x="3472" y="1016"/>
                </a:lnTo>
                <a:lnTo>
                  <a:pt x="3474" y="1018"/>
                </a:lnTo>
                <a:lnTo>
                  <a:pt x="3474" y="1018"/>
                </a:lnTo>
                <a:lnTo>
                  <a:pt x="3478" y="1018"/>
                </a:lnTo>
                <a:lnTo>
                  <a:pt x="3478" y="1018"/>
                </a:lnTo>
                <a:lnTo>
                  <a:pt x="3480" y="1018"/>
                </a:lnTo>
                <a:lnTo>
                  <a:pt x="3480" y="1018"/>
                </a:lnTo>
                <a:lnTo>
                  <a:pt x="3482" y="1022"/>
                </a:lnTo>
                <a:lnTo>
                  <a:pt x="3482" y="1022"/>
                </a:lnTo>
                <a:lnTo>
                  <a:pt x="3476" y="1024"/>
                </a:lnTo>
                <a:lnTo>
                  <a:pt x="3476" y="1024"/>
                </a:lnTo>
                <a:lnTo>
                  <a:pt x="3482" y="1024"/>
                </a:lnTo>
                <a:lnTo>
                  <a:pt x="3482" y="1024"/>
                </a:lnTo>
                <a:lnTo>
                  <a:pt x="3484" y="1022"/>
                </a:lnTo>
                <a:lnTo>
                  <a:pt x="3484" y="1020"/>
                </a:lnTo>
                <a:lnTo>
                  <a:pt x="3484" y="1020"/>
                </a:lnTo>
                <a:lnTo>
                  <a:pt x="3486" y="1022"/>
                </a:lnTo>
                <a:lnTo>
                  <a:pt x="3486" y="1022"/>
                </a:lnTo>
                <a:lnTo>
                  <a:pt x="3488" y="1034"/>
                </a:lnTo>
                <a:lnTo>
                  <a:pt x="3490" y="1038"/>
                </a:lnTo>
                <a:lnTo>
                  <a:pt x="3490" y="1038"/>
                </a:lnTo>
                <a:lnTo>
                  <a:pt x="3488" y="1032"/>
                </a:lnTo>
                <a:lnTo>
                  <a:pt x="3488" y="1032"/>
                </a:lnTo>
                <a:lnTo>
                  <a:pt x="3506" y="1032"/>
                </a:lnTo>
                <a:lnTo>
                  <a:pt x="3506" y="1032"/>
                </a:lnTo>
                <a:lnTo>
                  <a:pt x="3506" y="1012"/>
                </a:lnTo>
                <a:lnTo>
                  <a:pt x="3506" y="1012"/>
                </a:lnTo>
                <a:lnTo>
                  <a:pt x="3510" y="1014"/>
                </a:lnTo>
                <a:lnTo>
                  <a:pt x="3510" y="1014"/>
                </a:lnTo>
                <a:lnTo>
                  <a:pt x="3512" y="1018"/>
                </a:lnTo>
                <a:lnTo>
                  <a:pt x="3510" y="1022"/>
                </a:lnTo>
                <a:lnTo>
                  <a:pt x="3510" y="1022"/>
                </a:lnTo>
                <a:lnTo>
                  <a:pt x="3508" y="1024"/>
                </a:lnTo>
                <a:lnTo>
                  <a:pt x="3508" y="1026"/>
                </a:lnTo>
                <a:lnTo>
                  <a:pt x="3512" y="1030"/>
                </a:lnTo>
                <a:lnTo>
                  <a:pt x="3512" y="1030"/>
                </a:lnTo>
                <a:lnTo>
                  <a:pt x="3526" y="1038"/>
                </a:lnTo>
                <a:lnTo>
                  <a:pt x="3526" y="1038"/>
                </a:lnTo>
                <a:lnTo>
                  <a:pt x="3520" y="1040"/>
                </a:lnTo>
                <a:lnTo>
                  <a:pt x="3516" y="1044"/>
                </a:lnTo>
                <a:lnTo>
                  <a:pt x="3514" y="1048"/>
                </a:lnTo>
                <a:lnTo>
                  <a:pt x="3512" y="1052"/>
                </a:lnTo>
                <a:lnTo>
                  <a:pt x="3512" y="1052"/>
                </a:lnTo>
                <a:lnTo>
                  <a:pt x="3520" y="1054"/>
                </a:lnTo>
                <a:lnTo>
                  <a:pt x="3524" y="1054"/>
                </a:lnTo>
                <a:lnTo>
                  <a:pt x="3526" y="1058"/>
                </a:lnTo>
                <a:lnTo>
                  <a:pt x="3526" y="1058"/>
                </a:lnTo>
                <a:lnTo>
                  <a:pt x="3514" y="1062"/>
                </a:lnTo>
                <a:lnTo>
                  <a:pt x="3514" y="1062"/>
                </a:lnTo>
                <a:lnTo>
                  <a:pt x="3520" y="1064"/>
                </a:lnTo>
                <a:lnTo>
                  <a:pt x="3526" y="1064"/>
                </a:lnTo>
                <a:lnTo>
                  <a:pt x="3526" y="1064"/>
                </a:lnTo>
                <a:lnTo>
                  <a:pt x="3540" y="1056"/>
                </a:lnTo>
                <a:lnTo>
                  <a:pt x="3552" y="1050"/>
                </a:lnTo>
                <a:lnTo>
                  <a:pt x="3552" y="1050"/>
                </a:lnTo>
                <a:lnTo>
                  <a:pt x="3556" y="1046"/>
                </a:lnTo>
                <a:lnTo>
                  <a:pt x="3560" y="1044"/>
                </a:lnTo>
                <a:lnTo>
                  <a:pt x="3566" y="1044"/>
                </a:lnTo>
                <a:lnTo>
                  <a:pt x="3572" y="1044"/>
                </a:lnTo>
                <a:lnTo>
                  <a:pt x="3572" y="1044"/>
                </a:lnTo>
                <a:lnTo>
                  <a:pt x="3582" y="1046"/>
                </a:lnTo>
                <a:lnTo>
                  <a:pt x="3592" y="1044"/>
                </a:lnTo>
                <a:lnTo>
                  <a:pt x="3592" y="1044"/>
                </a:lnTo>
                <a:lnTo>
                  <a:pt x="3602" y="1038"/>
                </a:lnTo>
                <a:lnTo>
                  <a:pt x="3602" y="1038"/>
                </a:lnTo>
                <a:lnTo>
                  <a:pt x="3608" y="1036"/>
                </a:lnTo>
                <a:lnTo>
                  <a:pt x="3614" y="1038"/>
                </a:lnTo>
                <a:lnTo>
                  <a:pt x="3614" y="1038"/>
                </a:lnTo>
                <a:lnTo>
                  <a:pt x="3614" y="1040"/>
                </a:lnTo>
                <a:lnTo>
                  <a:pt x="3612" y="1042"/>
                </a:lnTo>
                <a:lnTo>
                  <a:pt x="3612" y="1042"/>
                </a:lnTo>
                <a:lnTo>
                  <a:pt x="3616" y="1044"/>
                </a:lnTo>
                <a:lnTo>
                  <a:pt x="3616" y="1044"/>
                </a:lnTo>
                <a:lnTo>
                  <a:pt x="3618" y="1046"/>
                </a:lnTo>
                <a:lnTo>
                  <a:pt x="3618" y="1048"/>
                </a:lnTo>
                <a:lnTo>
                  <a:pt x="3614" y="1052"/>
                </a:lnTo>
                <a:lnTo>
                  <a:pt x="3614" y="1052"/>
                </a:lnTo>
                <a:lnTo>
                  <a:pt x="3608" y="1054"/>
                </a:lnTo>
                <a:lnTo>
                  <a:pt x="3608" y="1054"/>
                </a:lnTo>
                <a:lnTo>
                  <a:pt x="3602" y="1068"/>
                </a:lnTo>
                <a:lnTo>
                  <a:pt x="3602" y="1068"/>
                </a:lnTo>
                <a:lnTo>
                  <a:pt x="3590" y="1074"/>
                </a:lnTo>
                <a:lnTo>
                  <a:pt x="3590" y="1074"/>
                </a:lnTo>
                <a:lnTo>
                  <a:pt x="3584" y="1076"/>
                </a:lnTo>
                <a:lnTo>
                  <a:pt x="3582" y="1074"/>
                </a:lnTo>
                <a:lnTo>
                  <a:pt x="3582" y="1074"/>
                </a:lnTo>
                <a:lnTo>
                  <a:pt x="3578" y="1070"/>
                </a:lnTo>
                <a:lnTo>
                  <a:pt x="3576" y="1068"/>
                </a:lnTo>
                <a:lnTo>
                  <a:pt x="3572" y="1068"/>
                </a:lnTo>
                <a:lnTo>
                  <a:pt x="3566" y="1068"/>
                </a:lnTo>
                <a:lnTo>
                  <a:pt x="3566" y="1068"/>
                </a:lnTo>
                <a:lnTo>
                  <a:pt x="3554" y="1072"/>
                </a:lnTo>
                <a:lnTo>
                  <a:pt x="3554" y="1072"/>
                </a:lnTo>
                <a:lnTo>
                  <a:pt x="3574" y="1082"/>
                </a:lnTo>
                <a:lnTo>
                  <a:pt x="3574" y="1082"/>
                </a:lnTo>
                <a:lnTo>
                  <a:pt x="3572" y="1086"/>
                </a:lnTo>
                <a:lnTo>
                  <a:pt x="3572" y="1088"/>
                </a:lnTo>
                <a:lnTo>
                  <a:pt x="3576" y="1092"/>
                </a:lnTo>
                <a:lnTo>
                  <a:pt x="3576" y="1092"/>
                </a:lnTo>
                <a:lnTo>
                  <a:pt x="3576" y="1096"/>
                </a:lnTo>
                <a:lnTo>
                  <a:pt x="3576" y="1096"/>
                </a:lnTo>
                <a:lnTo>
                  <a:pt x="3566" y="1092"/>
                </a:lnTo>
                <a:lnTo>
                  <a:pt x="3566" y="1092"/>
                </a:lnTo>
                <a:lnTo>
                  <a:pt x="3560" y="1098"/>
                </a:lnTo>
                <a:lnTo>
                  <a:pt x="3560" y="1098"/>
                </a:lnTo>
                <a:lnTo>
                  <a:pt x="3566" y="1100"/>
                </a:lnTo>
                <a:lnTo>
                  <a:pt x="3566" y="1104"/>
                </a:lnTo>
                <a:lnTo>
                  <a:pt x="3568" y="1110"/>
                </a:lnTo>
                <a:lnTo>
                  <a:pt x="3570" y="1114"/>
                </a:lnTo>
                <a:lnTo>
                  <a:pt x="3570" y="1114"/>
                </a:lnTo>
                <a:lnTo>
                  <a:pt x="3556" y="1114"/>
                </a:lnTo>
                <a:lnTo>
                  <a:pt x="3556" y="1114"/>
                </a:lnTo>
                <a:lnTo>
                  <a:pt x="3548" y="1114"/>
                </a:lnTo>
                <a:lnTo>
                  <a:pt x="3538" y="1114"/>
                </a:lnTo>
                <a:lnTo>
                  <a:pt x="3530" y="1116"/>
                </a:lnTo>
                <a:lnTo>
                  <a:pt x="3524" y="1122"/>
                </a:lnTo>
                <a:lnTo>
                  <a:pt x="3524" y="1122"/>
                </a:lnTo>
                <a:lnTo>
                  <a:pt x="3518" y="1124"/>
                </a:lnTo>
                <a:lnTo>
                  <a:pt x="3518" y="1124"/>
                </a:lnTo>
                <a:lnTo>
                  <a:pt x="3522" y="1124"/>
                </a:lnTo>
                <a:lnTo>
                  <a:pt x="3526" y="1124"/>
                </a:lnTo>
                <a:lnTo>
                  <a:pt x="3532" y="1122"/>
                </a:lnTo>
                <a:lnTo>
                  <a:pt x="3532" y="1122"/>
                </a:lnTo>
                <a:lnTo>
                  <a:pt x="3536" y="1120"/>
                </a:lnTo>
                <a:lnTo>
                  <a:pt x="3544" y="1118"/>
                </a:lnTo>
                <a:lnTo>
                  <a:pt x="3550" y="1118"/>
                </a:lnTo>
                <a:lnTo>
                  <a:pt x="3556" y="1120"/>
                </a:lnTo>
                <a:lnTo>
                  <a:pt x="3556" y="1120"/>
                </a:lnTo>
                <a:lnTo>
                  <a:pt x="3560" y="1122"/>
                </a:lnTo>
                <a:lnTo>
                  <a:pt x="3564" y="1124"/>
                </a:lnTo>
                <a:lnTo>
                  <a:pt x="3576" y="1124"/>
                </a:lnTo>
                <a:lnTo>
                  <a:pt x="3576" y="1124"/>
                </a:lnTo>
                <a:lnTo>
                  <a:pt x="3580" y="1126"/>
                </a:lnTo>
                <a:lnTo>
                  <a:pt x="3580" y="1126"/>
                </a:lnTo>
                <a:lnTo>
                  <a:pt x="3586" y="1124"/>
                </a:lnTo>
                <a:lnTo>
                  <a:pt x="3590" y="1122"/>
                </a:lnTo>
                <a:lnTo>
                  <a:pt x="3592" y="1120"/>
                </a:lnTo>
                <a:lnTo>
                  <a:pt x="3592" y="1114"/>
                </a:lnTo>
                <a:lnTo>
                  <a:pt x="3592" y="1114"/>
                </a:lnTo>
                <a:lnTo>
                  <a:pt x="3578" y="1118"/>
                </a:lnTo>
                <a:lnTo>
                  <a:pt x="3578" y="1108"/>
                </a:lnTo>
                <a:lnTo>
                  <a:pt x="3578" y="1108"/>
                </a:lnTo>
                <a:lnTo>
                  <a:pt x="3586" y="1108"/>
                </a:lnTo>
                <a:lnTo>
                  <a:pt x="3586" y="1108"/>
                </a:lnTo>
                <a:lnTo>
                  <a:pt x="3582" y="1102"/>
                </a:lnTo>
                <a:lnTo>
                  <a:pt x="3582" y="1100"/>
                </a:lnTo>
                <a:lnTo>
                  <a:pt x="3584" y="1098"/>
                </a:lnTo>
                <a:lnTo>
                  <a:pt x="3584" y="1098"/>
                </a:lnTo>
                <a:lnTo>
                  <a:pt x="3596" y="1098"/>
                </a:lnTo>
                <a:lnTo>
                  <a:pt x="3596" y="1098"/>
                </a:lnTo>
                <a:lnTo>
                  <a:pt x="3604" y="1100"/>
                </a:lnTo>
                <a:lnTo>
                  <a:pt x="3608" y="1100"/>
                </a:lnTo>
                <a:lnTo>
                  <a:pt x="3612" y="1096"/>
                </a:lnTo>
                <a:lnTo>
                  <a:pt x="3612" y="1096"/>
                </a:lnTo>
                <a:lnTo>
                  <a:pt x="3616" y="1096"/>
                </a:lnTo>
                <a:lnTo>
                  <a:pt x="3620" y="1094"/>
                </a:lnTo>
                <a:lnTo>
                  <a:pt x="3620" y="1094"/>
                </a:lnTo>
                <a:lnTo>
                  <a:pt x="3624" y="1094"/>
                </a:lnTo>
                <a:lnTo>
                  <a:pt x="3628" y="1092"/>
                </a:lnTo>
                <a:lnTo>
                  <a:pt x="3628" y="1092"/>
                </a:lnTo>
                <a:lnTo>
                  <a:pt x="3632" y="1090"/>
                </a:lnTo>
                <a:lnTo>
                  <a:pt x="3634" y="1090"/>
                </a:lnTo>
                <a:lnTo>
                  <a:pt x="3642" y="1090"/>
                </a:lnTo>
                <a:lnTo>
                  <a:pt x="3642" y="1090"/>
                </a:lnTo>
                <a:lnTo>
                  <a:pt x="3648" y="1092"/>
                </a:lnTo>
                <a:lnTo>
                  <a:pt x="3656" y="1092"/>
                </a:lnTo>
                <a:lnTo>
                  <a:pt x="3656" y="1092"/>
                </a:lnTo>
                <a:lnTo>
                  <a:pt x="3662" y="1092"/>
                </a:lnTo>
                <a:lnTo>
                  <a:pt x="3662" y="1092"/>
                </a:lnTo>
                <a:lnTo>
                  <a:pt x="3666" y="1098"/>
                </a:lnTo>
                <a:lnTo>
                  <a:pt x="3666" y="1098"/>
                </a:lnTo>
                <a:lnTo>
                  <a:pt x="3670" y="1102"/>
                </a:lnTo>
                <a:lnTo>
                  <a:pt x="3670" y="1102"/>
                </a:lnTo>
                <a:lnTo>
                  <a:pt x="3668" y="1104"/>
                </a:lnTo>
                <a:lnTo>
                  <a:pt x="3668" y="1104"/>
                </a:lnTo>
                <a:lnTo>
                  <a:pt x="3664" y="1110"/>
                </a:lnTo>
                <a:lnTo>
                  <a:pt x="3662" y="1114"/>
                </a:lnTo>
                <a:lnTo>
                  <a:pt x="3664" y="1118"/>
                </a:lnTo>
                <a:lnTo>
                  <a:pt x="3670" y="1124"/>
                </a:lnTo>
                <a:lnTo>
                  <a:pt x="3670" y="1124"/>
                </a:lnTo>
                <a:lnTo>
                  <a:pt x="3672" y="1128"/>
                </a:lnTo>
                <a:lnTo>
                  <a:pt x="3674" y="1132"/>
                </a:lnTo>
                <a:lnTo>
                  <a:pt x="3674" y="1132"/>
                </a:lnTo>
                <a:lnTo>
                  <a:pt x="3684" y="1132"/>
                </a:lnTo>
                <a:lnTo>
                  <a:pt x="3694" y="1132"/>
                </a:lnTo>
                <a:lnTo>
                  <a:pt x="3704" y="1130"/>
                </a:lnTo>
                <a:lnTo>
                  <a:pt x="3714" y="1128"/>
                </a:lnTo>
                <a:lnTo>
                  <a:pt x="3714" y="1128"/>
                </a:lnTo>
                <a:lnTo>
                  <a:pt x="3706" y="1122"/>
                </a:lnTo>
                <a:lnTo>
                  <a:pt x="3706" y="1122"/>
                </a:lnTo>
                <a:lnTo>
                  <a:pt x="3716" y="1118"/>
                </a:lnTo>
                <a:lnTo>
                  <a:pt x="3716" y="1118"/>
                </a:lnTo>
                <a:lnTo>
                  <a:pt x="3724" y="1122"/>
                </a:lnTo>
                <a:lnTo>
                  <a:pt x="3730" y="1122"/>
                </a:lnTo>
                <a:lnTo>
                  <a:pt x="3734" y="1122"/>
                </a:lnTo>
                <a:lnTo>
                  <a:pt x="3734" y="1122"/>
                </a:lnTo>
                <a:lnTo>
                  <a:pt x="3726" y="1116"/>
                </a:lnTo>
                <a:lnTo>
                  <a:pt x="3716" y="1114"/>
                </a:lnTo>
                <a:lnTo>
                  <a:pt x="3716" y="1114"/>
                </a:lnTo>
                <a:lnTo>
                  <a:pt x="3706" y="1112"/>
                </a:lnTo>
                <a:lnTo>
                  <a:pt x="3706" y="1112"/>
                </a:lnTo>
                <a:lnTo>
                  <a:pt x="3706" y="1108"/>
                </a:lnTo>
                <a:lnTo>
                  <a:pt x="3708" y="1104"/>
                </a:lnTo>
                <a:lnTo>
                  <a:pt x="3716" y="1096"/>
                </a:lnTo>
                <a:lnTo>
                  <a:pt x="3716" y="1096"/>
                </a:lnTo>
                <a:lnTo>
                  <a:pt x="3718" y="1100"/>
                </a:lnTo>
                <a:lnTo>
                  <a:pt x="3718" y="1100"/>
                </a:lnTo>
                <a:lnTo>
                  <a:pt x="3720" y="1100"/>
                </a:lnTo>
                <a:lnTo>
                  <a:pt x="3720" y="1100"/>
                </a:lnTo>
                <a:lnTo>
                  <a:pt x="3720" y="1094"/>
                </a:lnTo>
                <a:lnTo>
                  <a:pt x="3720" y="1094"/>
                </a:lnTo>
                <a:lnTo>
                  <a:pt x="3726" y="1094"/>
                </a:lnTo>
                <a:lnTo>
                  <a:pt x="3730" y="1094"/>
                </a:lnTo>
                <a:lnTo>
                  <a:pt x="3732" y="1090"/>
                </a:lnTo>
                <a:lnTo>
                  <a:pt x="3732" y="1090"/>
                </a:lnTo>
                <a:lnTo>
                  <a:pt x="3720" y="1086"/>
                </a:lnTo>
                <a:lnTo>
                  <a:pt x="3720" y="1086"/>
                </a:lnTo>
                <a:lnTo>
                  <a:pt x="3718" y="1084"/>
                </a:lnTo>
                <a:lnTo>
                  <a:pt x="3716" y="1082"/>
                </a:lnTo>
                <a:lnTo>
                  <a:pt x="3716" y="1082"/>
                </a:lnTo>
                <a:lnTo>
                  <a:pt x="3718" y="1080"/>
                </a:lnTo>
                <a:lnTo>
                  <a:pt x="3720" y="1080"/>
                </a:lnTo>
                <a:lnTo>
                  <a:pt x="3724" y="1080"/>
                </a:lnTo>
                <a:lnTo>
                  <a:pt x="3724" y="1080"/>
                </a:lnTo>
                <a:lnTo>
                  <a:pt x="3736" y="1082"/>
                </a:lnTo>
                <a:lnTo>
                  <a:pt x="3748" y="1082"/>
                </a:lnTo>
                <a:lnTo>
                  <a:pt x="3748" y="1082"/>
                </a:lnTo>
                <a:lnTo>
                  <a:pt x="3756" y="1082"/>
                </a:lnTo>
                <a:lnTo>
                  <a:pt x="3764" y="1086"/>
                </a:lnTo>
                <a:lnTo>
                  <a:pt x="3764" y="1086"/>
                </a:lnTo>
                <a:lnTo>
                  <a:pt x="3762" y="1092"/>
                </a:lnTo>
                <a:lnTo>
                  <a:pt x="3762" y="1092"/>
                </a:lnTo>
                <a:lnTo>
                  <a:pt x="3772" y="1092"/>
                </a:lnTo>
                <a:lnTo>
                  <a:pt x="3772" y="1092"/>
                </a:lnTo>
                <a:lnTo>
                  <a:pt x="3770" y="1086"/>
                </a:lnTo>
                <a:lnTo>
                  <a:pt x="3770" y="1086"/>
                </a:lnTo>
                <a:lnTo>
                  <a:pt x="3784" y="1090"/>
                </a:lnTo>
                <a:lnTo>
                  <a:pt x="3784" y="1090"/>
                </a:lnTo>
                <a:lnTo>
                  <a:pt x="3804" y="1078"/>
                </a:lnTo>
                <a:lnTo>
                  <a:pt x="3804" y="1078"/>
                </a:lnTo>
                <a:lnTo>
                  <a:pt x="3788" y="1080"/>
                </a:lnTo>
                <a:lnTo>
                  <a:pt x="3780" y="1078"/>
                </a:lnTo>
                <a:lnTo>
                  <a:pt x="3772" y="1078"/>
                </a:lnTo>
                <a:lnTo>
                  <a:pt x="3772" y="1078"/>
                </a:lnTo>
                <a:lnTo>
                  <a:pt x="3752" y="1074"/>
                </a:lnTo>
                <a:lnTo>
                  <a:pt x="3732" y="1070"/>
                </a:lnTo>
                <a:lnTo>
                  <a:pt x="3732" y="1070"/>
                </a:lnTo>
                <a:lnTo>
                  <a:pt x="3722" y="1070"/>
                </a:lnTo>
                <a:lnTo>
                  <a:pt x="3716" y="1070"/>
                </a:lnTo>
                <a:lnTo>
                  <a:pt x="3712" y="1072"/>
                </a:lnTo>
                <a:lnTo>
                  <a:pt x="3712" y="1072"/>
                </a:lnTo>
                <a:lnTo>
                  <a:pt x="3706" y="1074"/>
                </a:lnTo>
                <a:lnTo>
                  <a:pt x="3702" y="1072"/>
                </a:lnTo>
                <a:lnTo>
                  <a:pt x="3700" y="1070"/>
                </a:lnTo>
                <a:lnTo>
                  <a:pt x="3700" y="1070"/>
                </a:lnTo>
                <a:lnTo>
                  <a:pt x="3706" y="1068"/>
                </a:lnTo>
                <a:lnTo>
                  <a:pt x="3706" y="1068"/>
                </a:lnTo>
                <a:lnTo>
                  <a:pt x="3710" y="1066"/>
                </a:lnTo>
                <a:lnTo>
                  <a:pt x="3712" y="1066"/>
                </a:lnTo>
                <a:lnTo>
                  <a:pt x="3710" y="1064"/>
                </a:lnTo>
                <a:lnTo>
                  <a:pt x="3708" y="1062"/>
                </a:lnTo>
                <a:lnTo>
                  <a:pt x="3708" y="1062"/>
                </a:lnTo>
                <a:lnTo>
                  <a:pt x="3704" y="1060"/>
                </a:lnTo>
                <a:lnTo>
                  <a:pt x="3698" y="1060"/>
                </a:lnTo>
                <a:lnTo>
                  <a:pt x="3698" y="1060"/>
                </a:lnTo>
                <a:lnTo>
                  <a:pt x="3694" y="1060"/>
                </a:lnTo>
                <a:lnTo>
                  <a:pt x="3690" y="1060"/>
                </a:lnTo>
                <a:lnTo>
                  <a:pt x="3690" y="1060"/>
                </a:lnTo>
                <a:lnTo>
                  <a:pt x="3690" y="1058"/>
                </a:lnTo>
                <a:lnTo>
                  <a:pt x="3690" y="1058"/>
                </a:lnTo>
                <a:lnTo>
                  <a:pt x="3696" y="1056"/>
                </a:lnTo>
                <a:lnTo>
                  <a:pt x="3702" y="1056"/>
                </a:lnTo>
                <a:lnTo>
                  <a:pt x="3702" y="1056"/>
                </a:lnTo>
                <a:lnTo>
                  <a:pt x="3708" y="1056"/>
                </a:lnTo>
                <a:lnTo>
                  <a:pt x="3712" y="1054"/>
                </a:lnTo>
                <a:lnTo>
                  <a:pt x="3720" y="1048"/>
                </a:lnTo>
                <a:lnTo>
                  <a:pt x="3720" y="1048"/>
                </a:lnTo>
                <a:lnTo>
                  <a:pt x="3724" y="1042"/>
                </a:lnTo>
                <a:lnTo>
                  <a:pt x="3732" y="1038"/>
                </a:lnTo>
                <a:lnTo>
                  <a:pt x="3732" y="1038"/>
                </a:lnTo>
                <a:lnTo>
                  <a:pt x="3714" y="1034"/>
                </a:lnTo>
                <a:lnTo>
                  <a:pt x="3714" y="1034"/>
                </a:lnTo>
                <a:lnTo>
                  <a:pt x="3714" y="1034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12" y="1030"/>
                </a:lnTo>
                <a:lnTo>
                  <a:pt x="3706" y="1034"/>
                </a:lnTo>
                <a:lnTo>
                  <a:pt x="3704" y="1036"/>
                </a:lnTo>
                <a:lnTo>
                  <a:pt x="3704" y="1040"/>
                </a:lnTo>
                <a:lnTo>
                  <a:pt x="3704" y="1040"/>
                </a:lnTo>
                <a:lnTo>
                  <a:pt x="3702" y="1042"/>
                </a:lnTo>
                <a:lnTo>
                  <a:pt x="3698" y="1042"/>
                </a:lnTo>
                <a:lnTo>
                  <a:pt x="3698" y="1042"/>
                </a:lnTo>
                <a:lnTo>
                  <a:pt x="3690" y="1046"/>
                </a:lnTo>
                <a:lnTo>
                  <a:pt x="3690" y="1048"/>
                </a:lnTo>
                <a:lnTo>
                  <a:pt x="3692" y="1052"/>
                </a:lnTo>
                <a:lnTo>
                  <a:pt x="3692" y="1052"/>
                </a:lnTo>
                <a:lnTo>
                  <a:pt x="3674" y="1056"/>
                </a:lnTo>
                <a:lnTo>
                  <a:pt x="3674" y="1056"/>
                </a:lnTo>
                <a:lnTo>
                  <a:pt x="3656" y="1066"/>
                </a:lnTo>
                <a:lnTo>
                  <a:pt x="3656" y="1066"/>
                </a:lnTo>
                <a:lnTo>
                  <a:pt x="3652" y="1068"/>
                </a:lnTo>
                <a:lnTo>
                  <a:pt x="3652" y="1068"/>
                </a:lnTo>
                <a:lnTo>
                  <a:pt x="3646" y="1070"/>
                </a:lnTo>
                <a:lnTo>
                  <a:pt x="3644" y="1074"/>
                </a:lnTo>
                <a:lnTo>
                  <a:pt x="3642" y="1078"/>
                </a:lnTo>
                <a:lnTo>
                  <a:pt x="3644" y="1082"/>
                </a:lnTo>
                <a:lnTo>
                  <a:pt x="3644" y="1082"/>
                </a:lnTo>
                <a:lnTo>
                  <a:pt x="3640" y="1082"/>
                </a:lnTo>
                <a:lnTo>
                  <a:pt x="3636" y="1082"/>
                </a:lnTo>
                <a:lnTo>
                  <a:pt x="3634" y="1078"/>
                </a:lnTo>
                <a:lnTo>
                  <a:pt x="3632" y="1072"/>
                </a:lnTo>
                <a:lnTo>
                  <a:pt x="3632" y="1072"/>
                </a:lnTo>
                <a:lnTo>
                  <a:pt x="3646" y="1064"/>
                </a:lnTo>
                <a:lnTo>
                  <a:pt x="3646" y="1064"/>
                </a:lnTo>
                <a:lnTo>
                  <a:pt x="3634" y="1062"/>
                </a:lnTo>
                <a:lnTo>
                  <a:pt x="3634" y="1062"/>
                </a:lnTo>
                <a:lnTo>
                  <a:pt x="3634" y="1058"/>
                </a:lnTo>
                <a:lnTo>
                  <a:pt x="3638" y="1056"/>
                </a:lnTo>
                <a:lnTo>
                  <a:pt x="3646" y="1054"/>
                </a:lnTo>
                <a:lnTo>
                  <a:pt x="3646" y="1054"/>
                </a:lnTo>
                <a:lnTo>
                  <a:pt x="3642" y="1048"/>
                </a:lnTo>
                <a:lnTo>
                  <a:pt x="3640" y="1046"/>
                </a:lnTo>
                <a:lnTo>
                  <a:pt x="3640" y="1042"/>
                </a:lnTo>
                <a:lnTo>
                  <a:pt x="3640" y="1042"/>
                </a:lnTo>
                <a:lnTo>
                  <a:pt x="3646" y="1040"/>
                </a:lnTo>
                <a:lnTo>
                  <a:pt x="3652" y="1038"/>
                </a:lnTo>
                <a:lnTo>
                  <a:pt x="3666" y="1034"/>
                </a:lnTo>
                <a:lnTo>
                  <a:pt x="3666" y="1034"/>
                </a:lnTo>
                <a:lnTo>
                  <a:pt x="3678" y="1034"/>
                </a:lnTo>
                <a:lnTo>
                  <a:pt x="3684" y="1034"/>
                </a:lnTo>
                <a:lnTo>
                  <a:pt x="3688" y="1036"/>
                </a:lnTo>
                <a:lnTo>
                  <a:pt x="3688" y="1036"/>
                </a:lnTo>
                <a:lnTo>
                  <a:pt x="3696" y="1036"/>
                </a:lnTo>
                <a:lnTo>
                  <a:pt x="3696" y="1036"/>
                </a:lnTo>
                <a:lnTo>
                  <a:pt x="3684" y="1026"/>
                </a:lnTo>
                <a:lnTo>
                  <a:pt x="3684" y="1026"/>
                </a:lnTo>
                <a:lnTo>
                  <a:pt x="3696" y="1018"/>
                </a:lnTo>
                <a:lnTo>
                  <a:pt x="3696" y="1018"/>
                </a:lnTo>
                <a:lnTo>
                  <a:pt x="3690" y="1014"/>
                </a:lnTo>
                <a:lnTo>
                  <a:pt x="3690" y="1014"/>
                </a:lnTo>
                <a:lnTo>
                  <a:pt x="3692" y="1008"/>
                </a:lnTo>
                <a:lnTo>
                  <a:pt x="3694" y="1004"/>
                </a:lnTo>
                <a:lnTo>
                  <a:pt x="3698" y="1002"/>
                </a:lnTo>
                <a:lnTo>
                  <a:pt x="3698" y="1002"/>
                </a:lnTo>
                <a:lnTo>
                  <a:pt x="3696" y="998"/>
                </a:lnTo>
                <a:lnTo>
                  <a:pt x="3696" y="998"/>
                </a:lnTo>
                <a:lnTo>
                  <a:pt x="3700" y="1000"/>
                </a:lnTo>
                <a:lnTo>
                  <a:pt x="3700" y="1000"/>
                </a:lnTo>
                <a:lnTo>
                  <a:pt x="3702" y="994"/>
                </a:lnTo>
                <a:lnTo>
                  <a:pt x="3702" y="994"/>
                </a:lnTo>
                <a:lnTo>
                  <a:pt x="3704" y="994"/>
                </a:lnTo>
                <a:lnTo>
                  <a:pt x="3704" y="994"/>
                </a:lnTo>
                <a:lnTo>
                  <a:pt x="3704" y="1002"/>
                </a:lnTo>
                <a:lnTo>
                  <a:pt x="3704" y="1002"/>
                </a:lnTo>
                <a:lnTo>
                  <a:pt x="3706" y="1006"/>
                </a:lnTo>
                <a:lnTo>
                  <a:pt x="3710" y="1008"/>
                </a:lnTo>
                <a:lnTo>
                  <a:pt x="3710" y="1008"/>
                </a:lnTo>
                <a:lnTo>
                  <a:pt x="3708" y="994"/>
                </a:lnTo>
                <a:lnTo>
                  <a:pt x="3708" y="994"/>
                </a:lnTo>
                <a:lnTo>
                  <a:pt x="3718" y="994"/>
                </a:lnTo>
                <a:lnTo>
                  <a:pt x="3722" y="996"/>
                </a:lnTo>
                <a:lnTo>
                  <a:pt x="3724" y="998"/>
                </a:lnTo>
                <a:lnTo>
                  <a:pt x="3724" y="998"/>
                </a:lnTo>
                <a:lnTo>
                  <a:pt x="3724" y="1000"/>
                </a:lnTo>
                <a:lnTo>
                  <a:pt x="3722" y="1002"/>
                </a:lnTo>
                <a:lnTo>
                  <a:pt x="3716" y="1004"/>
                </a:lnTo>
                <a:lnTo>
                  <a:pt x="3716" y="1004"/>
                </a:lnTo>
                <a:lnTo>
                  <a:pt x="3718" y="1008"/>
                </a:lnTo>
                <a:lnTo>
                  <a:pt x="3718" y="1008"/>
                </a:lnTo>
                <a:lnTo>
                  <a:pt x="3722" y="1006"/>
                </a:lnTo>
                <a:lnTo>
                  <a:pt x="3722" y="1006"/>
                </a:lnTo>
                <a:lnTo>
                  <a:pt x="3738" y="1004"/>
                </a:lnTo>
                <a:lnTo>
                  <a:pt x="3738" y="1004"/>
                </a:lnTo>
                <a:lnTo>
                  <a:pt x="3732" y="1000"/>
                </a:lnTo>
                <a:lnTo>
                  <a:pt x="3732" y="1000"/>
                </a:lnTo>
                <a:lnTo>
                  <a:pt x="3730" y="1000"/>
                </a:lnTo>
                <a:lnTo>
                  <a:pt x="3730" y="1000"/>
                </a:lnTo>
                <a:lnTo>
                  <a:pt x="3732" y="1000"/>
                </a:lnTo>
                <a:lnTo>
                  <a:pt x="3732" y="1000"/>
                </a:lnTo>
                <a:lnTo>
                  <a:pt x="3724" y="998"/>
                </a:lnTo>
                <a:lnTo>
                  <a:pt x="3724" y="998"/>
                </a:lnTo>
                <a:lnTo>
                  <a:pt x="3724" y="994"/>
                </a:lnTo>
                <a:lnTo>
                  <a:pt x="3720" y="992"/>
                </a:lnTo>
                <a:lnTo>
                  <a:pt x="3720" y="992"/>
                </a:lnTo>
                <a:lnTo>
                  <a:pt x="3716" y="990"/>
                </a:lnTo>
                <a:lnTo>
                  <a:pt x="3714" y="988"/>
                </a:lnTo>
                <a:lnTo>
                  <a:pt x="3714" y="982"/>
                </a:lnTo>
                <a:lnTo>
                  <a:pt x="3714" y="982"/>
                </a:lnTo>
                <a:lnTo>
                  <a:pt x="3716" y="980"/>
                </a:lnTo>
                <a:lnTo>
                  <a:pt x="3718" y="978"/>
                </a:lnTo>
                <a:lnTo>
                  <a:pt x="3726" y="978"/>
                </a:lnTo>
                <a:lnTo>
                  <a:pt x="3726" y="978"/>
                </a:lnTo>
                <a:lnTo>
                  <a:pt x="3734" y="980"/>
                </a:lnTo>
                <a:lnTo>
                  <a:pt x="3734" y="980"/>
                </a:lnTo>
                <a:lnTo>
                  <a:pt x="3738" y="980"/>
                </a:lnTo>
                <a:lnTo>
                  <a:pt x="3738" y="980"/>
                </a:lnTo>
                <a:lnTo>
                  <a:pt x="3744" y="982"/>
                </a:lnTo>
                <a:lnTo>
                  <a:pt x="3744" y="982"/>
                </a:lnTo>
                <a:lnTo>
                  <a:pt x="3744" y="988"/>
                </a:lnTo>
                <a:lnTo>
                  <a:pt x="3744" y="988"/>
                </a:lnTo>
                <a:lnTo>
                  <a:pt x="3748" y="992"/>
                </a:lnTo>
                <a:lnTo>
                  <a:pt x="3748" y="992"/>
                </a:lnTo>
                <a:lnTo>
                  <a:pt x="3744" y="988"/>
                </a:lnTo>
                <a:lnTo>
                  <a:pt x="3744" y="988"/>
                </a:lnTo>
                <a:lnTo>
                  <a:pt x="3746" y="1004"/>
                </a:lnTo>
                <a:lnTo>
                  <a:pt x="3746" y="1004"/>
                </a:lnTo>
                <a:lnTo>
                  <a:pt x="3756" y="1004"/>
                </a:lnTo>
                <a:lnTo>
                  <a:pt x="3756" y="1004"/>
                </a:lnTo>
                <a:lnTo>
                  <a:pt x="3758" y="994"/>
                </a:lnTo>
                <a:lnTo>
                  <a:pt x="3758" y="994"/>
                </a:lnTo>
                <a:lnTo>
                  <a:pt x="3756" y="994"/>
                </a:lnTo>
                <a:lnTo>
                  <a:pt x="3756" y="994"/>
                </a:lnTo>
                <a:lnTo>
                  <a:pt x="3758" y="994"/>
                </a:lnTo>
                <a:lnTo>
                  <a:pt x="3758" y="994"/>
                </a:lnTo>
                <a:lnTo>
                  <a:pt x="3762" y="982"/>
                </a:lnTo>
                <a:lnTo>
                  <a:pt x="3762" y="982"/>
                </a:lnTo>
                <a:lnTo>
                  <a:pt x="3764" y="980"/>
                </a:lnTo>
                <a:lnTo>
                  <a:pt x="3764" y="980"/>
                </a:lnTo>
                <a:lnTo>
                  <a:pt x="3768" y="980"/>
                </a:lnTo>
                <a:lnTo>
                  <a:pt x="3770" y="982"/>
                </a:lnTo>
                <a:lnTo>
                  <a:pt x="3772" y="986"/>
                </a:lnTo>
                <a:lnTo>
                  <a:pt x="3772" y="986"/>
                </a:lnTo>
                <a:lnTo>
                  <a:pt x="3780" y="990"/>
                </a:lnTo>
                <a:lnTo>
                  <a:pt x="3780" y="990"/>
                </a:lnTo>
                <a:lnTo>
                  <a:pt x="3780" y="988"/>
                </a:lnTo>
                <a:lnTo>
                  <a:pt x="3780" y="988"/>
                </a:lnTo>
                <a:lnTo>
                  <a:pt x="3780" y="990"/>
                </a:lnTo>
                <a:lnTo>
                  <a:pt x="3780" y="990"/>
                </a:lnTo>
                <a:lnTo>
                  <a:pt x="3784" y="990"/>
                </a:lnTo>
                <a:lnTo>
                  <a:pt x="3784" y="990"/>
                </a:lnTo>
                <a:lnTo>
                  <a:pt x="3790" y="992"/>
                </a:lnTo>
                <a:lnTo>
                  <a:pt x="3790" y="992"/>
                </a:lnTo>
                <a:lnTo>
                  <a:pt x="3792" y="982"/>
                </a:lnTo>
                <a:lnTo>
                  <a:pt x="3792" y="982"/>
                </a:lnTo>
                <a:lnTo>
                  <a:pt x="3796" y="978"/>
                </a:lnTo>
                <a:lnTo>
                  <a:pt x="3796" y="978"/>
                </a:lnTo>
                <a:lnTo>
                  <a:pt x="3792" y="974"/>
                </a:lnTo>
                <a:lnTo>
                  <a:pt x="3792" y="974"/>
                </a:lnTo>
                <a:lnTo>
                  <a:pt x="3794" y="968"/>
                </a:lnTo>
                <a:lnTo>
                  <a:pt x="3796" y="968"/>
                </a:lnTo>
                <a:lnTo>
                  <a:pt x="3796" y="968"/>
                </a:lnTo>
                <a:lnTo>
                  <a:pt x="3800" y="972"/>
                </a:lnTo>
                <a:lnTo>
                  <a:pt x="3800" y="972"/>
                </a:lnTo>
                <a:lnTo>
                  <a:pt x="3802" y="986"/>
                </a:lnTo>
                <a:lnTo>
                  <a:pt x="3802" y="986"/>
                </a:lnTo>
                <a:lnTo>
                  <a:pt x="3806" y="986"/>
                </a:lnTo>
                <a:lnTo>
                  <a:pt x="3808" y="986"/>
                </a:lnTo>
                <a:lnTo>
                  <a:pt x="3808" y="986"/>
                </a:lnTo>
                <a:lnTo>
                  <a:pt x="3814" y="986"/>
                </a:lnTo>
                <a:lnTo>
                  <a:pt x="3814" y="986"/>
                </a:lnTo>
                <a:lnTo>
                  <a:pt x="3812" y="982"/>
                </a:lnTo>
                <a:lnTo>
                  <a:pt x="3812" y="982"/>
                </a:lnTo>
                <a:lnTo>
                  <a:pt x="3810" y="982"/>
                </a:lnTo>
                <a:lnTo>
                  <a:pt x="3810" y="982"/>
                </a:lnTo>
                <a:lnTo>
                  <a:pt x="3812" y="982"/>
                </a:lnTo>
                <a:lnTo>
                  <a:pt x="3812" y="982"/>
                </a:lnTo>
                <a:lnTo>
                  <a:pt x="3812" y="980"/>
                </a:lnTo>
                <a:lnTo>
                  <a:pt x="3812" y="980"/>
                </a:lnTo>
                <a:lnTo>
                  <a:pt x="3816" y="978"/>
                </a:lnTo>
                <a:lnTo>
                  <a:pt x="3816" y="978"/>
                </a:lnTo>
                <a:lnTo>
                  <a:pt x="3822" y="978"/>
                </a:lnTo>
                <a:lnTo>
                  <a:pt x="3826" y="978"/>
                </a:lnTo>
                <a:lnTo>
                  <a:pt x="3828" y="980"/>
                </a:lnTo>
                <a:lnTo>
                  <a:pt x="3828" y="980"/>
                </a:lnTo>
                <a:lnTo>
                  <a:pt x="3822" y="982"/>
                </a:lnTo>
                <a:lnTo>
                  <a:pt x="3822" y="982"/>
                </a:lnTo>
                <a:lnTo>
                  <a:pt x="3820" y="982"/>
                </a:lnTo>
                <a:lnTo>
                  <a:pt x="3818" y="982"/>
                </a:lnTo>
                <a:lnTo>
                  <a:pt x="3818" y="982"/>
                </a:lnTo>
                <a:lnTo>
                  <a:pt x="3820" y="986"/>
                </a:lnTo>
                <a:lnTo>
                  <a:pt x="3820" y="986"/>
                </a:lnTo>
                <a:lnTo>
                  <a:pt x="3824" y="984"/>
                </a:lnTo>
                <a:lnTo>
                  <a:pt x="3828" y="980"/>
                </a:lnTo>
                <a:lnTo>
                  <a:pt x="3828" y="980"/>
                </a:lnTo>
                <a:lnTo>
                  <a:pt x="3832" y="980"/>
                </a:lnTo>
                <a:lnTo>
                  <a:pt x="3832" y="980"/>
                </a:lnTo>
                <a:lnTo>
                  <a:pt x="3836" y="980"/>
                </a:lnTo>
                <a:lnTo>
                  <a:pt x="3836" y="980"/>
                </a:lnTo>
                <a:lnTo>
                  <a:pt x="3840" y="978"/>
                </a:lnTo>
                <a:lnTo>
                  <a:pt x="3840" y="978"/>
                </a:lnTo>
                <a:lnTo>
                  <a:pt x="3842" y="976"/>
                </a:lnTo>
                <a:lnTo>
                  <a:pt x="3840" y="972"/>
                </a:lnTo>
                <a:lnTo>
                  <a:pt x="3838" y="970"/>
                </a:lnTo>
                <a:lnTo>
                  <a:pt x="3836" y="968"/>
                </a:lnTo>
                <a:lnTo>
                  <a:pt x="3836" y="968"/>
                </a:lnTo>
                <a:lnTo>
                  <a:pt x="3854" y="968"/>
                </a:lnTo>
                <a:lnTo>
                  <a:pt x="3854" y="968"/>
                </a:lnTo>
                <a:lnTo>
                  <a:pt x="3862" y="968"/>
                </a:lnTo>
                <a:lnTo>
                  <a:pt x="3864" y="970"/>
                </a:lnTo>
                <a:lnTo>
                  <a:pt x="3868" y="974"/>
                </a:lnTo>
                <a:lnTo>
                  <a:pt x="3868" y="974"/>
                </a:lnTo>
                <a:lnTo>
                  <a:pt x="3860" y="980"/>
                </a:lnTo>
                <a:lnTo>
                  <a:pt x="3860" y="980"/>
                </a:lnTo>
                <a:lnTo>
                  <a:pt x="3872" y="986"/>
                </a:lnTo>
                <a:lnTo>
                  <a:pt x="3880" y="994"/>
                </a:lnTo>
                <a:lnTo>
                  <a:pt x="3880" y="994"/>
                </a:lnTo>
                <a:lnTo>
                  <a:pt x="3884" y="994"/>
                </a:lnTo>
                <a:lnTo>
                  <a:pt x="3884" y="994"/>
                </a:lnTo>
                <a:lnTo>
                  <a:pt x="3884" y="996"/>
                </a:lnTo>
                <a:lnTo>
                  <a:pt x="3884" y="996"/>
                </a:lnTo>
                <a:lnTo>
                  <a:pt x="3884" y="996"/>
                </a:lnTo>
                <a:lnTo>
                  <a:pt x="3882" y="996"/>
                </a:lnTo>
                <a:lnTo>
                  <a:pt x="3882" y="996"/>
                </a:lnTo>
                <a:lnTo>
                  <a:pt x="3884" y="1004"/>
                </a:lnTo>
                <a:lnTo>
                  <a:pt x="3884" y="1004"/>
                </a:lnTo>
                <a:lnTo>
                  <a:pt x="3890" y="1004"/>
                </a:lnTo>
                <a:lnTo>
                  <a:pt x="3892" y="1002"/>
                </a:lnTo>
                <a:lnTo>
                  <a:pt x="3896" y="998"/>
                </a:lnTo>
                <a:lnTo>
                  <a:pt x="3896" y="998"/>
                </a:lnTo>
                <a:lnTo>
                  <a:pt x="3896" y="1024"/>
                </a:lnTo>
                <a:lnTo>
                  <a:pt x="3896" y="1024"/>
                </a:lnTo>
                <a:lnTo>
                  <a:pt x="3888" y="1022"/>
                </a:lnTo>
                <a:lnTo>
                  <a:pt x="3878" y="1022"/>
                </a:lnTo>
                <a:lnTo>
                  <a:pt x="3878" y="1022"/>
                </a:lnTo>
                <a:lnTo>
                  <a:pt x="3862" y="1024"/>
                </a:lnTo>
                <a:lnTo>
                  <a:pt x="3856" y="1024"/>
                </a:lnTo>
                <a:lnTo>
                  <a:pt x="3848" y="1022"/>
                </a:lnTo>
                <a:lnTo>
                  <a:pt x="3848" y="1022"/>
                </a:lnTo>
                <a:lnTo>
                  <a:pt x="3840" y="1020"/>
                </a:lnTo>
                <a:lnTo>
                  <a:pt x="3832" y="1020"/>
                </a:lnTo>
                <a:lnTo>
                  <a:pt x="3818" y="1024"/>
                </a:lnTo>
                <a:lnTo>
                  <a:pt x="3818" y="1024"/>
                </a:lnTo>
                <a:lnTo>
                  <a:pt x="3816" y="1024"/>
                </a:lnTo>
                <a:lnTo>
                  <a:pt x="3816" y="1024"/>
                </a:lnTo>
                <a:lnTo>
                  <a:pt x="3816" y="1016"/>
                </a:lnTo>
                <a:lnTo>
                  <a:pt x="3816" y="1016"/>
                </a:lnTo>
                <a:lnTo>
                  <a:pt x="3810" y="1018"/>
                </a:lnTo>
                <a:lnTo>
                  <a:pt x="3810" y="1018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4" y="1012"/>
                </a:lnTo>
                <a:lnTo>
                  <a:pt x="3816" y="1010"/>
                </a:lnTo>
                <a:lnTo>
                  <a:pt x="3816" y="1010"/>
                </a:lnTo>
                <a:lnTo>
                  <a:pt x="3814" y="990"/>
                </a:lnTo>
                <a:lnTo>
                  <a:pt x="3814" y="990"/>
                </a:lnTo>
                <a:lnTo>
                  <a:pt x="3810" y="992"/>
                </a:lnTo>
                <a:lnTo>
                  <a:pt x="3804" y="994"/>
                </a:lnTo>
                <a:lnTo>
                  <a:pt x="3804" y="994"/>
                </a:lnTo>
                <a:lnTo>
                  <a:pt x="3802" y="994"/>
                </a:lnTo>
                <a:lnTo>
                  <a:pt x="3802" y="994"/>
                </a:lnTo>
                <a:lnTo>
                  <a:pt x="3804" y="1004"/>
                </a:lnTo>
                <a:lnTo>
                  <a:pt x="3804" y="1004"/>
                </a:lnTo>
                <a:lnTo>
                  <a:pt x="3814" y="1012"/>
                </a:lnTo>
                <a:lnTo>
                  <a:pt x="3814" y="1012"/>
                </a:lnTo>
                <a:lnTo>
                  <a:pt x="3804" y="1012"/>
                </a:lnTo>
                <a:lnTo>
                  <a:pt x="3804" y="1012"/>
                </a:lnTo>
                <a:lnTo>
                  <a:pt x="3808" y="1030"/>
                </a:lnTo>
                <a:lnTo>
                  <a:pt x="3812" y="1034"/>
                </a:lnTo>
                <a:lnTo>
                  <a:pt x="3814" y="1038"/>
                </a:lnTo>
                <a:lnTo>
                  <a:pt x="3814" y="1038"/>
                </a:lnTo>
                <a:lnTo>
                  <a:pt x="3816" y="1030"/>
                </a:lnTo>
                <a:lnTo>
                  <a:pt x="3816" y="1030"/>
                </a:lnTo>
                <a:lnTo>
                  <a:pt x="3822" y="1030"/>
                </a:lnTo>
                <a:lnTo>
                  <a:pt x="3822" y="1030"/>
                </a:lnTo>
                <a:lnTo>
                  <a:pt x="3828" y="1030"/>
                </a:lnTo>
                <a:lnTo>
                  <a:pt x="3832" y="1030"/>
                </a:lnTo>
                <a:lnTo>
                  <a:pt x="3832" y="1030"/>
                </a:lnTo>
                <a:lnTo>
                  <a:pt x="3838" y="1036"/>
                </a:lnTo>
                <a:lnTo>
                  <a:pt x="3848" y="1038"/>
                </a:lnTo>
                <a:lnTo>
                  <a:pt x="3864" y="1036"/>
                </a:lnTo>
                <a:lnTo>
                  <a:pt x="3864" y="1036"/>
                </a:lnTo>
                <a:lnTo>
                  <a:pt x="3874" y="1036"/>
                </a:lnTo>
                <a:lnTo>
                  <a:pt x="3884" y="1038"/>
                </a:lnTo>
                <a:lnTo>
                  <a:pt x="3884" y="1038"/>
                </a:lnTo>
                <a:lnTo>
                  <a:pt x="3886" y="1044"/>
                </a:lnTo>
                <a:lnTo>
                  <a:pt x="3888" y="1048"/>
                </a:lnTo>
                <a:lnTo>
                  <a:pt x="3894" y="1052"/>
                </a:lnTo>
                <a:lnTo>
                  <a:pt x="3902" y="1054"/>
                </a:lnTo>
                <a:lnTo>
                  <a:pt x="3902" y="1054"/>
                </a:lnTo>
                <a:lnTo>
                  <a:pt x="3896" y="1042"/>
                </a:lnTo>
                <a:lnTo>
                  <a:pt x="3896" y="1042"/>
                </a:lnTo>
                <a:lnTo>
                  <a:pt x="3932" y="1040"/>
                </a:lnTo>
                <a:lnTo>
                  <a:pt x="3932" y="1040"/>
                </a:lnTo>
                <a:lnTo>
                  <a:pt x="3940" y="1040"/>
                </a:lnTo>
                <a:lnTo>
                  <a:pt x="3948" y="1034"/>
                </a:lnTo>
                <a:lnTo>
                  <a:pt x="3948" y="1034"/>
                </a:lnTo>
                <a:lnTo>
                  <a:pt x="3948" y="1034"/>
                </a:lnTo>
                <a:lnTo>
                  <a:pt x="3936" y="1028"/>
                </a:lnTo>
                <a:lnTo>
                  <a:pt x="3928" y="1028"/>
                </a:lnTo>
                <a:lnTo>
                  <a:pt x="3920" y="1028"/>
                </a:lnTo>
                <a:lnTo>
                  <a:pt x="3920" y="1028"/>
                </a:lnTo>
                <a:lnTo>
                  <a:pt x="3912" y="1028"/>
                </a:lnTo>
                <a:lnTo>
                  <a:pt x="3904" y="1026"/>
                </a:lnTo>
                <a:lnTo>
                  <a:pt x="3904" y="1026"/>
                </a:lnTo>
                <a:lnTo>
                  <a:pt x="3898" y="1024"/>
                </a:lnTo>
                <a:lnTo>
                  <a:pt x="3898" y="1024"/>
                </a:lnTo>
                <a:lnTo>
                  <a:pt x="3902" y="1020"/>
                </a:lnTo>
                <a:lnTo>
                  <a:pt x="3902" y="1020"/>
                </a:lnTo>
                <a:lnTo>
                  <a:pt x="3914" y="1018"/>
                </a:lnTo>
                <a:lnTo>
                  <a:pt x="3914" y="1018"/>
                </a:lnTo>
                <a:lnTo>
                  <a:pt x="3926" y="1012"/>
                </a:lnTo>
                <a:lnTo>
                  <a:pt x="3926" y="1012"/>
                </a:lnTo>
                <a:lnTo>
                  <a:pt x="3924" y="1002"/>
                </a:lnTo>
                <a:lnTo>
                  <a:pt x="3924" y="1002"/>
                </a:lnTo>
                <a:lnTo>
                  <a:pt x="3922" y="1002"/>
                </a:lnTo>
                <a:lnTo>
                  <a:pt x="3916" y="1000"/>
                </a:lnTo>
                <a:lnTo>
                  <a:pt x="3914" y="998"/>
                </a:lnTo>
                <a:lnTo>
                  <a:pt x="3914" y="994"/>
                </a:lnTo>
                <a:lnTo>
                  <a:pt x="3914" y="994"/>
                </a:lnTo>
                <a:lnTo>
                  <a:pt x="3922" y="992"/>
                </a:lnTo>
                <a:lnTo>
                  <a:pt x="3924" y="990"/>
                </a:lnTo>
                <a:lnTo>
                  <a:pt x="3924" y="986"/>
                </a:lnTo>
                <a:lnTo>
                  <a:pt x="3924" y="986"/>
                </a:lnTo>
                <a:lnTo>
                  <a:pt x="3914" y="982"/>
                </a:lnTo>
                <a:lnTo>
                  <a:pt x="3914" y="982"/>
                </a:lnTo>
                <a:lnTo>
                  <a:pt x="3924" y="976"/>
                </a:lnTo>
                <a:lnTo>
                  <a:pt x="3934" y="976"/>
                </a:lnTo>
                <a:lnTo>
                  <a:pt x="3934" y="976"/>
                </a:lnTo>
                <a:lnTo>
                  <a:pt x="3942" y="964"/>
                </a:lnTo>
                <a:lnTo>
                  <a:pt x="3942" y="964"/>
                </a:lnTo>
                <a:lnTo>
                  <a:pt x="3926" y="958"/>
                </a:lnTo>
                <a:lnTo>
                  <a:pt x="3926" y="958"/>
                </a:lnTo>
                <a:lnTo>
                  <a:pt x="3924" y="956"/>
                </a:lnTo>
                <a:lnTo>
                  <a:pt x="3924" y="954"/>
                </a:lnTo>
                <a:lnTo>
                  <a:pt x="3924" y="954"/>
                </a:lnTo>
                <a:lnTo>
                  <a:pt x="3930" y="952"/>
                </a:lnTo>
                <a:lnTo>
                  <a:pt x="3930" y="952"/>
                </a:lnTo>
                <a:lnTo>
                  <a:pt x="3970" y="950"/>
                </a:lnTo>
                <a:lnTo>
                  <a:pt x="3970" y="950"/>
                </a:lnTo>
                <a:lnTo>
                  <a:pt x="3966" y="946"/>
                </a:lnTo>
                <a:lnTo>
                  <a:pt x="3966" y="942"/>
                </a:lnTo>
                <a:lnTo>
                  <a:pt x="3966" y="936"/>
                </a:lnTo>
                <a:lnTo>
                  <a:pt x="3964" y="932"/>
                </a:lnTo>
                <a:lnTo>
                  <a:pt x="3964" y="932"/>
                </a:lnTo>
                <a:lnTo>
                  <a:pt x="3970" y="930"/>
                </a:lnTo>
                <a:lnTo>
                  <a:pt x="3976" y="928"/>
                </a:lnTo>
                <a:lnTo>
                  <a:pt x="3988" y="930"/>
                </a:lnTo>
                <a:lnTo>
                  <a:pt x="3988" y="930"/>
                </a:lnTo>
                <a:lnTo>
                  <a:pt x="4006" y="934"/>
                </a:lnTo>
                <a:lnTo>
                  <a:pt x="4006" y="934"/>
                </a:lnTo>
                <a:lnTo>
                  <a:pt x="4014" y="936"/>
                </a:lnTo>
                <a:lnTo>
                  <a:pt x="4024" y="934"/>
                </a:lnTo>
                <a:lnTo>
                  <a:pt x="4024" y="934"/>
                </a:lnTo>
                <a:lnTo>
                  <a:pt x="4018" y="922"/>
                </a:lnTo>
                <a:lnTo>
                  <a:pt x="4018" y="922"/>
                </a:lnTo>
                <a:lnTo>
                  <a:pt x="4022" y="922"/>
                </a:lnTo>
                <a:lnTo>
                  <a:pt x="4022" y="922"/>
                </a:lnTo>
                <a:lnTo>
                  <a:pt x="4034" y="920"/>
                </a:lnTo>
                <a:lnTo>
                  <a:pt x="4044" y="918"/>
                </a:lnTo>
                <a:lnTo>
                  <a:pt x="4044" y="918"/>
                </a:lnTo>
                <a:lnTo>
                  <a:pt x="4056" y="914"/>
                </a:lnTo>
                <a:lnTo>
                  <a:pt x="4066" y="914"/>
                </a:lnTo>
                <a:lnTo>
                  <a:pt x="4066" y="914"/>
                </a:lnTo>
                <a:lnTo>
                  <a:pt x="4076" y="914"/>
                </a:lnTo>
                <a:lnTo>
                  <a:pt x="4084" y="914"/>
                </a:lnTo>
                <a:lnTo>
                  <a:pt x="4094" y="914"/>
                </a:lnTo>
                <a:lnTo>
                  <a:pt x="4102" y="918"/>
                </a:lnTo>
                <a:lnTo>
                  <a:pt x="4102" y="918"/>
                </a:lnTo>
                <a:lnTo>
                  <a:pt x="4106" y="918"/>
                </a:lnTo>
                <a:lnTo>
                  <a:pt x="4106" y="918"/>
                </a:lnTo>
                <a:lnTo>
                  <a:pt x="4112" y="916"/>
                </a:lnTo>
                <a:lnTo>
                  <a:pt x="4118" y="918"/>
                </a:lnTo>
                <a:lnTo>
                  <a:pt x="4126" y="922"/>
                </a:lnTo>
                <a:lnTo>
                  <a:pt x="4126" y="922"/>
                </a:lnTo>
                <a:lnTo>
                  <a:pt x="4126" y="924"/>
                </a:lnTo>
                <a:lnTo>
                  <a:pt x="4126" y="924"/>
                </a:lnTo>
                <a:lnTo>
                  <a:pt x="4126" y="928"/>
                </a:lnTo>
                <a:lnTo>
                  <a:pt x="4126" y="928"/>
                </a:lnTo>
                <a:lnTo>
                  <a:pt x="4134" y="930"/>
                </a:lnTo>
                <a:lnTo>
                  <a:pt x="4134" y="930"/>
                </a:lnTo>
                <a:lnTo>
                  <a:pt x="4146" y="926"/>
                </a:lnTo>
                <a:lnTo>
                  <a:pt x="4146" y="926"/>
                </a:lnTo>
                <a:lnTo>
                  <a:pt x="4158" y="926"/>
                </a:lnTo>
                <a:lnTo>
                  <a:pt x="4164" y="926"/>
                </a:lnTo>
                <a:lnTo>
                  <a:pt x="4170" y="928"/>
                </a:lnTo>
                <a:lnTo>
                  <a:pt x="4170" y="928"/>
                </a:lnTo>
                <a:lnTo>
                  <a:pt x="4180" y="932"/>
                </a:lnTo>
                <a:lnTo>
                  <a:pt x="4190" y="934"/>
                </a:lnTo>
                <a:lnTo>
                  <a:pt x="4190" y="934"/>
                </a:lnTo>
                <a:lnTo>
                  <a:pt x="4214" y="934"/>
                </a:lnTo>
                <a:lnTo>
                  <a:pt x="4214" y="934"/>
                </a:lnTo>
                <a:lnTo>
                  <a:pt x="4226" y="936"/>
                </a:lnTo>
                <a:lnTo>
                  <a:pt x="4230" y="938"/>
                </a:lnTo>
                <a:lnTo>
                  <a:pt x="4234" y="942"/>
                </a:lnTo>
                <a:lnTo>
                  <a:pt x="4234" y="942"/>
                </a:lnTo>
                <a:lnTo>
                  <a:pt x="4242" y="950"/>
                </a:lnTo>
                <a:lnTo>
                  <a:pt x="4242" y="950"/>
                </a:lnTo>
                <a:lnTo>
                  <a:pt x="4258" y="942"/>
                </a:lnTo>
                <a:lnTo>
                  <a:pt x="4258" y="942"/>
                </a:lnTo>
                <a:lnTo>
                  <a:pt x="4258" y="946"/>
                </a:lnTo>
                <a:lnTo>
                  <a:pt x="4258" y="946"/>
                </a:lnTo>
                <a:lnTo>
                  <a:pt x="4262" y="948"/>
                </a:lnTo>
                <a:lnTo>
                  <a:pt x="4266" y="950"/>
                </a:lnTo>
                <a:lnTo>
                  <a:pt x="4270" y="956"/>
                </a:lnTo>
                <a:lnTo>
                  <a:pt x="4270" y="956"/>
                </a:lnTo>
                <a:lnTo>
                  <a:pt x="4278" y="956"/>
                </a:lnTo>
                <a:lnTo>
                  <a:pt x="4282" y="954"/>
                </a:lnTo>
                <a:lnTo>
                  <a:pt x="4286" y="952"/>
                </a:lnTo>
                <a:lnTo>
                  <a:pt x="4286" y="952"/>
                </a:lnTo>
                <a:lnTo>
                  <a:pt x="4292" y="950"/>
                </a:lnTo>
                <a:lnTo>
                  <a:pt x="4292" y="950"/>
                </a:lnTo>
                <a:lnTo>
                  <a:pt x="4296" y="956"/>
                </a:lnTo>
                <a:lnTo>
                  <a:pt x="4300" y="960"/>
                </a:lnTo>
                <a:lnTo>
                  <a:pt x="4306" y="966"/>
                </a:lnTo>
                <a:lnTo>
                  <a:pt x="4314" y="968"/>
                </a:lnTo>
                <a:lnTo>
                  <a:pt x="4314" y="968"/>
                </a:lnTo>
                <a:lnTo>
                  <a:pt x="4306" y="978"/>
                </a:lnTo>
                <a:lnTo>
                  <a:pt x="4306" y="978"/>
                </a:lnTo>
                <a:lnTo>
                  <a:pt x="4320" y="980"/>
                </a:lnTo>
                <a:lnTo>
                  <a:pt x="4320" y="980"/>
                </a:lnTo>
                <a:lnTo>
                  <a:pt x="4328" y="982"/>
                </a:lnTo>
                <a:lnTo>
                  <a:pt x="4330" y="984"/>
                </a:lnTo>
                <a:lnTo>
                  <a:pt x="4332" y="986"/>
                </a:lnTo>
                <a:lnTo>
                  <a:pt x="4332" y="986"/>
                </a:lnTo>
                <a:lnTo>
                  <a:pt x="4336" y="998"/>
                </a:lnTo>
                <a:lnTo>
                  <a:pt x="4336" y="998"/>
                </a:lnTo>
                <a:lnTo>
                  <a:pt x="4328" y="1004"/>
                </a:lnTo>
                <a:lnTo>
                  <a:pt x="4328" y="1004"/>
                </a:lnTo>
                <a:lnTo>
                  <a:pt x="4334" y="1006"/>
                </a:lnTo>
                <a:lnTo>
                  <a:pt x="4334" y="1006"/>
                </a:lnTo>
                <a:lnTo>
                  <a:pt x="4334" y="1012"/>
                </a:lnTo>
                <a:lnTo>
                  <a:pt x="4338" y="1014"/>
                </a:lnTo>
                <a:lnTo>
                  <a:pt x="4348" y="1018"/>
                </a:lnTo>
                <a:lnTo>
                  <a:pt x="4348" y="1018"/>
                </a:lnTo>
                <a:lnTo>
                  <a:pt x="4354" y="1020"/>
                </a:lnTo>
                <a:lnTo>
                  <a:pt x="4356" y="1024"/>
                </a:lnTo>
                <a:lnTo>
                  <a:pt x="4358" y="1028"/>
                </a:lnTo>
                <a:lnTo>
                  <a:pt x="4358" y="1032"/>
                </a:lnTo>
                <a:lnTo>
                  <a:pt x="4358" y="1032"/>
                </a:lnTo>
                <a:lnTo>
                  <a:pt x="4360" y="1034"/>
                </a:lnTo>
                <a:lnTo>
                  <a:pt x="4362" y="1036"/>
                </a:lnTo>
                <a:lnTo>
                  <a:pt x="4362" y="1036"/>
                </a:lnTo>
                <a:lnTo>
                  <a:pt x="4364" y="1028"/>
                </a:lnTo>
                <a:lnTo>
                  <a:pt x="4368" y="1022"/>
                </a:lnTo>
                <a:lnTo>
                  <a:pt x="4368" y="1022"/>
                </a:lnTo>
                <a:lnTo>
                  <a:pt x="4374" y="1016"/>
                </a:lnTo>
                <a:lnTo>
                  <a:pt x="4382" y="1010"/>
                </a:lnTo>
                <a:lnTo>
                  <a:pt x="4382" y="1010"/>
                </a:lnTo>
                <a:lnTo>
                  <a:pt x="4374" y="1004"/>
                </a:lnTo>
                <a:lnTo>
                  <a:pt x="4372" y="1000"/>
                </a:lnTo>
                <a:lnTo>
                  <a:pt x="4372" y="996"/>
                </a:lnTo>
                <a:lnTo>
                  <a:pt x="4372" y="996"/>
                </a:lnTo>
                <a:lnTo>
                  <a:pt x="4370" y="994"/>
                </a:lnTo>
                <a:lnTo>
                  <a:pt x="4368" y="992"/>
                </a:lnTo>
                <a:lnTo>
                  <a:pt x="4372" y="988"/>
                </a:lnTo>
                <a:lnTo>
                  <a:pt x="4372" y="988"/>
                </a:lnTo>
                <a:lnTo>
                  <a:pt x="4370" y="986"/>
                </a:lnTo>
                <a:lnTo>
                  <a:pt x="4370" y="982"/>
                </a:lnTo>
                <a:lnTo>
                  <a:pt x="4370" y="978"/>
                </a:lnTo>
                <a:lnTo>
                  <a:pt x="4368" y="976"/>
                </a:lnTo>
                <a:lnTo>
                  <a:pt x="4368" y="976"/>
                </a:lnTo>
                <a:lnTo>
                  <a:pt x="4382" y="974"/>
                </a:lnTo>
                <a:lnTo>
                  <a:pt x="4382" y="974"/>
                </a:lnTo>
                <a:lnTo>
                  <a:pt x="4380" y="970"/>
                </a:lnTo>
                <a:lnTo>
                  <a:pt x="4380" y="968"/>
                </a:lnTo>
                <a:lnTo>
                  <a:pt x="4382" y="966"/>
                </a:lnTo>
                <a:lnTo>
                  <a:pt x="4386" y="964"/>
                </a:lnTo>
                <a:lnTo>
                  <a:pt x="4386" y="964"/>
                </a:lnTo>
                <a:lnTo>
                  <a:pt x="4388" y="962"/>
                </a:lnTo>
                <a:lnTo>
                  <a:pt x="4386" y="960"/>
                </a:lnTo>
                <a:lnTo>
                  <a:pt x="4382" y="958"/>
                </a:lnTo>
                <a:lnTo>
                  <a:pt x="4382" y="958"/>
                </a:lnTo>
                <a:lnTo>
                  <a:pt x="4378" y="956"/>
                </a:lnTo>
                <a:lnTo>
                  <a:pt x="4376" y="952"/>
                </a:lnTo>
                <a:lnTo>
                  <a:pt x="4378" y="950"/>
                </a:lnTo>
                <a:lnTo>
                  <a:pt x="4382" y="946"/>
                </a:lnTo>
                <a:lnTo>
                  <a:pt x="4382" y="946"/>
                </a:lnTo>
                <a:lnTo>
                  <a:pt x="4384" y="942"/>
                </a:lnTo>
                <a:lnTo>
                  <a:pt x="4384" y="942"/>
                </a:lnTo>
                <a:lnTo>
                  <a:pt x="4372" y="940"/>
                </a:lnTo>
                <a:lnTo>
                  <a:pt x="4372" y="940"/>
                </a:lnTo>
                <a:lnTo>
                  <a:pt x="4366" y="940"/>
                </a:lnTo>
                <a:lnTo>
                  <a:pt x="4364" y="938"/>
                </a:lnTo>
                <a:lnTo>
                  <a:pt x="4364" y="938"/>
                </a:lnTo>
                <a:lnTo>
                  <a:pt x="4362" y="934"/>
                </a:lnTo>
                <a:lnTo>
                  <a:pt x="4360" y="932"/>
                </a:lnTo>
                <a:lnTo>
                  <a:pt x="4352" y="926"/>
                </a:lnTo>
                <a:lnTo>
                  <a:pt x="4352" y="926"/>
                </a:lnTo>
                <a:lnTo>
                  <a:pt x="4348" y="920"/>
                </a:lnTo>
                <a:lnTo>
                  <a:pt x="4348" y="920"/>
                </a:lnTo>
                <a:lnTo>
                  <a:pt x="4354" y="922"/>
                </a:lnTo>
                <a:lnTo>
                  <a:pt x="4354" y="922"/>
                </a:lnTo>
                <a:lnTo>
                  <a:pt x="4360" y="924"/>
                </a:lnTo>
                <a:lnTo>
                  <a:pt x="4364" y="924"/>
                </a:lnTo>
                <a:lnTo>
                  <a:pt x="4374" y="922"/>
                </a:lnTo>
                <a:lnTo>
                  <a:pt x="4374" y="922"/>
                </a:lnTo>
                <a:lnTo>
                  <a:pt x="4380" y="916"/>
                </a:lnTo>
                <a:lnTo>
                  <a:pt x="4380" y="916"/>
                </a:lnTo>
                <a:lnTo>
                  <a:pt x="4386" y="914"/>
                </a:lnTo>
                <a:lnTo>
                  <a:pt x="4388" y="910"/>
                </a:lnTo>
                <a:lnTo>
                  <a:pt x="4388" y="908"/>
                </a:lnTo>
                <a:lnTo>
                  <a:pt x="4386" y="904"/>
                </a:lnTo>
                <a:lnTo>
                  <a:pt x="4386" y="904"/>
                </a:lnTo>
                <a:lnTo>
                  <a:pt x="4388" y="900"/>
                </a:lnTo>
                <a:lnTo>
                  <a:pt x="4388" y="896"/>
                </a:lnTo>
                <a:lnTo>
                  <a:pt x="4386" y="894"/>
                </a:lnTo>
                <a:lnTo>
                  <a:pt x="4380" y="892"/>
                </a:lnTo>
                <a:lnTo>
                  <a:pt x="4380" y="892"/>
                </a:lnTo>
                <a:lnTo>
                  <a:pt x="4368" y="888"/>
                </a:lnTo>
                <a:lnTo>
                  <a:pt x="4368" y="888"/>
                </a:lnTo>
                <a:lnTo>
                  <a:pt x="4362" y="886"/>
                </a:lnTo>
                <a:lnTo>
                  <a:pt x="4364" y="884"/>
                </a:lnTo>
                <a:lnTo>
                  <a:pt x="4366" y="880"/>
                </a:lnTo>
                <a:lnTo>
                  <a:pt x="4366" y="880"/>
                </a:lnTo>
                <a:lnTo>
                  <a:pt x="4370" y="876"/>
                </a:lnTo>
                <a:lnTo>
                  <a:pt x="4378" y="872"/>
                </a:lnTo>
                <a:lnTo>
                  <a:pt x="4378" y="872"/>
                </a:lnTo>
                <a:lnTo>
                  <a:pt x="4382" y="870"/>
                </a:lnTo>
                <a:lnTo>
                  <a:pt x="4386" y="868"/>
                </a:lnTo>
                <a:lnTo>
                  <a:pt x="4386" y="868"/>
                </a:lnTo>
                <a:lnTo>
                  <a:pt x="4380" y="862"/>
                </a:lnTo>
                <a:lnTo>
                  <a:pt x="4380" y="862"/>
                </a:lnTo>
                <a:lnTo>
                  <a:pt x="4386" y="862"/>
                </a:lnTo>
                <a:lnTo>
                  <a:pt x="4392" y="864"/>
                </a:lnTo>
                <a:lnTo>
                  <a:pt x="4396" y="868"/>
                </a:lnTo>
                <a:lnTo>
                  <a:pt x="4402" y="870"/>
                </a:lnTo>
                <a:lnTo>
                  <a:pt x="4402" y="870"/>
                </a:lnTo>
                <a:lnTo>
                  <a:pt x="4418" y="882"/>
                </a:lnTo>
                <a:lnTo>
                  <a:pt x="4418" y="882"/>
                </a:lnTo>
                <a:lnTo>
                  <a:pt x="4444" y="880"/>
                </a:lnTo>
                <a:lnTo>
                  <a:pt x="4444" y="880"/>
                </a:lnTo>
                <a:lnTo>
                  <a:pt x="4450" y="884"/>
                </a:lnTo>
                <a:lnTo>
                  <a:pt x="4456" y="884"/>
                </a:lnTo>
                <a:lnTo>
                  <a:pt x="4458" y="884"/>
                </a:lnTo>
                <a:lnTo>
                  <a:pt x="4460" y="880"/>
                </a:lnTo>
                <a:lnTo>
                  <a:pt x="4460" y="880"/>
                </a:lnTo>
                <a:lnTo>
                  <a:pt x="4436" y="872"/>
                </a:lnTo>
                <a:lnTo>
                  <a:pt x="4436" y="872"/>
                </a:lnTo>
                <a:lnTo>
                  <a:pt x="4434" y="870"/>
                </a:lnTo>
                <a:lnTo>
                  <a:pt x="4436" y="868"/>
                </a:lnTo>
                <a:lnTo>
                  <a:pt x="4438" y="864"/>
                </a:lnTo>
                <a:lnTo>
                  <a:pt x="4444" y="862"/>
                </a:lnTo>
                <a:lnTo>
                  <a:pt x="4446" y="860"/>
                </a:lnTo>
                <a:lnTo>
                  <a:pt x="4446" y="860"/>
                </a:lnTo>
                <a:lnTo>
                  <a:pt x="4452" y="862"/>
                </a:lnTo>
                <a:lnTo>
                  <a:pt x="4452" y="862"/>
                </a:lnTo>
                <a:lnTo>
                  <a:pt x="4452" y="864"/>
                </a:lnTo>
                <a:lnTo>
                  <a:pt x="4450" y="868"/>
                </a:lnTo>
                <a:lnTo>
                  <a:pt x="4450" y="868"/>
                </a:lnTo>
                <a:lnTo>
                  <a:pt x="4464" y="870"/>
                </a:lnTo>
                <a:lnTo>
                  <a:pt x="4464" y="870"/>
                </a:lnTo>
                <a:lnTo>
                  <a:pt x="4464" y="872"/>
                </a:lnTo>
                <a:lnTo>
                  <a:pt x="4466" y="874"/>
                </a:lnTo>
                <a:lnTo>
                  <a:pt x="4466" y="874"/>
                </a:lnTo>
                <a:lnTo>
                  <a:pt x="4472" y="870"/>
                </a:lnTo>
                <a:lnTo>
                  <a:pt x="4486" y="860"/>
                </a:lnTo>
                <a:lnTo>
                  <a:pt x="4508" y="844"/>
                </a:lnTo>
                <a:lnTo>
                  <a:pt x="4508" y="844"/>
                </a:lnTo>
                <a:lnTo>
                  <a:pt x="4524" y="838"/>
                </a:lnTo>
                <a:lnTo>
                  <a:pt x="4524" y="838"/>
                </a:lnTo>
                <a:lnTo>
                  <a:pt x="4554" y="828"/>
                </a:lnTo>
                <a:lnTo>
                  <a:pt x="4554" y="828"/>
                </a:lnTo>
                <a:lnTo>
                  <a:pt x="4550" y="822"/>
                </a:lnTo>
                <a:lnTo>
                  <a:pt x="4550" y="822"/>
                </a:lnTo>
                <a:lnTo>
                  <a:pt x="4554" y="808"/>
                </a:lnTo>
                <a:lnTo>
                  <a:pt x="4562" y="784"/>
                </a:lnTo>
                <a:lnTo>
                  <a:pt x="4566" y="760"/>
                </a:lnTo>
                <a:lnTo>
                  <a:pt x="4566" y="752"/>
                </a:lnTo>
                <a:lnTo>
                  <a:pt x="4564" y="746"/>
                </a:lnTo>
                <a:lnTo>
                  <a:pt x="4564" y="746"/>
                </a:lnTo>
                <a:close/>
                <a:moveTo>
                  <a:pt x="3632" y="204"/>
                </a:moveTo>
                <a:lnTo>
                  <a:pt x="3632" y="204"/>
                </a:lnTo>
                <a:lnTo>
                  <a:pt x="3624" y="202"/>
                </a:lnTo>
                <a:lnTo>
                  <a:pt x="3624" y="202"/>
                </a:lnTo>
                <a:lnTo>
                  <a:pt x="3626" y="200"/>
                </a:lnTo>
                <a:lnTo>
                  <a:pt x="3632" y="198"/>
                </a:lnTo>
                <a:lnTo>
                  <a:pt x="3642" y="198"/>
                </a:lnTo>
                <a:lnTo>
                  <a:pt x="3642" y="198"/>
                </a:lnTo>
                <a:lnTo>
                  <a:pt x="3638" y="202"/>
                </a:lnTo>
                <a:lnTo>
                  <a:pt x="3632" y="204"/>
                </a:lnTo>
                <a:lnTo>
                  <a:pt x="3632" y="204"/>
                </a:lnTo>
                <a:close/>
                <a:moveTo>
                  <a:pt x="2520" y="96"/>
                </a:moveTo>
                <a:lnTo>
                  <a:pt x="2520" y="96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4" y="88"/>
                </a:lnTo>
                <a:lnTo>
                  <a:pt x="2522" y="96"/>
                </a:lnTo>
                <a:lnTo>
                  <a:pt x="2522" y="96"/>
                </a:lnTo>
                <a:lnTo>
                  <a:pt x="2518" y="96"/>
                </a:lnTo>
                <a:lnTo>
                  <a:pt x="2518" y="96"/>
                </a:lnTo>
                <a:lnTo>
                  <a:pt x="2520" y="96"/>
                </a:lnTo>
                <a:lnTo>
                  <a:pt x="2520" y="96"/>
                </a:lnTo>
                <a:close/>
                <a:moveTo>
                  <a:pt x="318" y="324"/>
                </a:moveTo>
                <a:lnTo>
                  <a:pt x="318" y="324"/>
                </a:lnTo>
                <a:lnTo>
                  <a:pt x="316" y="324"/>
                </a:lnTo>
                <a:lnTo>
                  <a:pt x="312" y="324"/>
                </a:lnTo>
                <a:lnTo>
                  <a:pt x="312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2"/>
                </a:lnTo>
                <a:lnTo>
                  <a:pt x="318" y="324"/>
                </a:lnTo>
                <a:lnTo>
                  <a:pt x="318" y="324"/>
                </a:lnTo>
                <a:close/>
                <a:moveTo>
                  <a:pt x="104" y="888"/>
                </a:moveTo>
                <a:lnTo>
                  <a:pt x="104" y="888"/>
                </a:lnTo>
                <a:lnTo>
                  <a:pt x="108" y="888"/>
                </a:lnTo>
                <a:lnTo>
                  <a:pt x="110" y="886"/>
                </a:lnTo>
                <a:lnTo>
                  <a:pt x="110" y="886"/>
                </a:lnTo>
                <a:lnTo>
                  <a:pt x="106" y="884"/>
                </a:lnTo>
                <a:lnTo>
                  <a:pt x="106" y="884"/>
                </a:lnTo>
                <a:lnTo>
                  <a:pt x="110" y="886"/>
                </a:lnTo>
                <a:lnTo>
                  <a:pt x="110" y="886"/>
                </a:lnTo>
                <a:lnTo>
                  <a:pt x="108" y="888"/>
                </a:lnTo>
                <a:lnTo>
                  <a:pt x="104" y="888"/>
                </a:lnTo>
                <a:lnTo>
                  <a:pt x="104" y="888"/>
                </a:lnTo>
                <a:close/>
                <a:moveTo>
                  <a:pt x="124" y="884"/>
                </a:moveTo>
                <a:lnTo>
                  <a:pt x="124" y="884"/>
                </a:lnTo>
                <a:lnTo>
                  <a:pt x="124" y="884"/>
                </a:lnTo>
                <a:lnTo>
                  <a:pt x="124" y="884"/>
                </a:lnTo>
                <a:lnTo>
                  <a:pt x="130" y="882"/>
                </a:lnTo>
                <a:lnTo>
                  <a:pt x="130" y="882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0"/>
                </a:lnTo>
                <a:lnTo>
                  <a:pt x="130" y="882"/>
                </a:lnTo>
                <a:lnTo>
                  <a:pt x="130" y="882"/>
                </a:lnTo>
                <a:lnTo>
                  <a:pt x="124" y="884"/>
                </a:lnTo>
                <a:lnTo>
                  <a:pt x="124" y="884"/>
                </a:lnTo>
                <a:close/>
                <a:moveTo>
                  <a:pt x="562" y="334"/>
                </a:moveTo>
                <a:lnTo>
                  <a:pt x="562" y="334"/>
                </a:lnTo>
                <a:lnTo>
                  <a:pt x="562" y="334"/>
                </a:lnTo>
                <a:lnTo>
                  <a:pt x="562" y="334"/>
                </a:lnTo>
                <a:lnTo>
                  <a:pt x="566" y="336"/>
                </a:lnTo>
                <a:lnTo>
                  <a:pt x="566" y="336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2" y="338"/>
                </a:lnTo>
                <a:lnTo>
                  <a:pt x="566" y="336"/>
                </a:lnTo>
                <a:lnTo>
                  <a:pt x="566" y="336"/>
                </a:lnTo>
                <a:lnTo>
                  <a:pt x="562" y="334"/>
                </a:lnTo>
                <a:lnTo>
                  <a:pt x="562" y="334"/>
                </a:lnTo>
                <a:close/>
                <a:moveTo>
                  <a:pt x="560" y="948"/>
                </a:moveTo>
                <a:lnTo>
                  <a:pt x="560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62" y="948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56" y="950"/>
                </a:lnTo>
                <a:lnTo>
                  <a:pt x="562" y="948"/>
                </a:lnTo>
                <a:lnTo>
                  <a:pt x="562" y="948"/>
                </a:lnTo>
                <a:lnTo>
                  <a:pt x="560" y="948"/>
                </a:lnTo>
                <a:lnTo>
                  <a:pt x="560" y="948"/>
                </a:lnTo>
                <a:close/>
                <a:moveTo>
                  <a:pt x="554" y="932"/>
                </a:moveTo>
                <a:lnTo>
                  <a:pt x="554" y="932"/>
                </a:lnTo>
                <a:lnTo>
                  <a:pt x="554" y="932"/>
                </a:lnTo>
                <a:lnTo>
                  <a:pt x="554" y="932"/>
                </a:lnTo>
                <a:lnTo>
                  <a:pt x="556" y="936"/>
                </a:lnTo>
                <a:lnTo>
                  <a:pt x="556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0" y="936"/>
                </a:lnTo>
                <a:lnTo>
                  <a:pt x="554" y="936"/>
                </a:lnTo>
                <a:lnTo>
                  <a:pt x="554" y="936"/>
                </a:lnTo>
                <a:lnTo>
                  <a:pt x="554" y="932"/>
                </a:lnTo>
                <a:lnTo>
                  <a:pt x="554" y="932"/>
                </a:lnTo>
                <a:close/>
                <a:moveTo>
                  <a:pt x="492" y="912"/>
                </a:moveTo>
                <a:lnTo>
                  <a:pt x="492" y="912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0"/>
                </a:lnTo>
                <a:lnTo>
                  <a:pt x="492" y="912"/>
                </a:lnTo>
                <a:lnTo>
                  <a:pt x="492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0" y="912"/>
                </a:lnTo>
                <a:lnTo>
                  <a:pt x="492" y="912"/>
                </a:lnTo>
                <a:lnTo>
                  <a:pt x="492" y="912"/>
                </a:lnTo>
                <a:close/>
                <a:moveTo>
                  <a:pt x="484" y="920"/>
                </a:moveTo>
                <a:lnTo>
                  <a:pt x="484" y="920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500" y="926"/>
                </a:lnTo>
                <a:lnTo>
                  <a:pt x="484" y="920"/>
                </a:lnTo>
                <a:lnTo>
                  <a:pt x="484" y="920"/>
                </a:lnTo>
                <a:lnTo>
                  <a:pt x="476" y="922"/>
                </a:lnTo>
                <a:lnTo>
                  <a:pt x="472" y="924"/>
                </a:lnTo>
                <a:lnTo>
                  <a:pt x="468" y="928"/>
                </a:lnTo>
                <a:lnTo>
                  <a:pt x="468" y="928"/>
                </a:lnTo>
                <a:lnTo>
                  <a:pt x="468" y="928"/>
                </a:lnTo>
                <a:lnTo>
                  <a:pt x="472" y="924"/>
                </a:lnTo>
                <a:lnTo>
                  <a:pt x="476" y="922"/>
                </a:lnTo>
                <a:lnTo>
                  <a:pt x="484" y="920"/>
                </a:lnTo>
                <a:lnTo>
                  <a:pt x="484" y="920"/>
                </a:lnTo>
                <a:close/>
                <a:moveTo>
                  <a:pt x="466" y="814"/>
                </a:move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6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0" y="814"/>
                </a:lnTo>
                <a:lnTo>
                  <a:pt x="466" y="814"/>
                </a:lnTo>
                <a:lnTo>
                  <a:pt x="466" y="814"/>
                </a:lnTo>
                <a:close/>
                <a:moveTo>
                  <a:pt x="454" y="864"/>
                </a:moveTo>
                <a:lnTo>
                  <a:pt x="454" y="864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66" y="858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lnTo>
                  <a:pt x="454" y="864"/>
                </a:lnTo>
                <a:close/>
                <a:moveTo>
                  <a:pt x="464" y="922"/>
                </a:moveTo>
                <a:lnTo>
                  <a:pt x="464" y="922"/>
                </a:lnTo>
                <a:lnTo>
                  <a:pt x="458" y="924"/>
                </a:lnTo>
                <a:lnTo>
                  <a:pt x="456" y="924"/>
                </a:lnTo>
                <a:lnTo>
                  <a:pt x="456" y="924"/>
                </a:lnTo>
                <a:lnTo>
                  <a:pt x="458" y="924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lnTo>
                  <a:pt x="464" y="922"/>
                </a:lnTo>
                <a:close/>
                <a:moveTo>
                  <a:pt x="448" y="912"/>
                </a:moveTo>
                <a:lnTo>
                  <a:pt x="448" y="912"/>
                </a:lnTo>
                <a:lnTo>
                  <a:pt x="450" y="912"/>
                </a:lnTo>
                <a:lnTo>
                  <a:pt x="450" y="912"/>
                </a:lnTo>
                <a:lnTo>
                  <a:pt x="454" y="910"/>
                </a:lnTo>
                <a:lnTo>
                  <a:pt x="454" y="910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06"/>
                </a:lnTo>
                <a:lnTo>
                  <a:pt x="454" y="910"/>
                </a:lnTo>
                <a:lnTo>
                  <a:pt x="454" y="912"/>
                </a:lnTo>
                <a:lnTo>
                  <a:pt x="450" y="912"/>
                </a:lnTo>
                <a:lnTo>
                  <a:pt x="450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lnTo>
                  <a:pt x="448" y="912"/>
                </a:lnTo>
                <a:close/>
                <a:moveTo>
                  <a:pt x="440" y="870"/>
                </a:moveTo>
                <a:lnTo>
                  <a:pt x="440" y="870"/>
                </a:lnTo>
                <a:lnTo>
                  <a:pt x="442" y="870"/>
                </a:lnTo>
                <a:lnTo>
                  <a:pt x="442" y="870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6" y="874"/>
                </a:lnTo>
                <a:lnTo>
                  <a:pt x="442" y="870"/>
                </a:lnTo>
                <a:lnTo>
                  <a:pt x="442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lnTo>
                  <a:pt x="440" y="870"/>
                </a:lnTo>
                <a:close/>
                <a:moveTo>
                  <a:pt x="438" y="928"/>
                </a:moveTo>
                <a:lnTo>
                  <a:pt x="438" y="928"/>
                </a:lnTo>
                <a:lnTo>
                  <a:pt x="438" y="928"/>
                </a:lnTo>
                <a:lnTo>
                  <a:pt x="438" y="928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28"/>
                </a:lnTo>
                <a:lnTo>
                  <a:pt x="438" y="928"/>
                </a:lnTo>
                <a:close/>
                <a:moveTo>
                  <a:pt x="438" y="884"/>
                </a:moveTo>
                <a:lnTo>
                  <a:pt x="438" y="884"/>
                </a:lnTo>
                <a:lnTo>
                  <a:pt x="438" y="882"/>
                </a:lnTo>
                <a:lnTo>
                  <a:pt x="438" y="882"/>
                </a:lnTo>
                <a:lnTo>
                  <a:pt x="438" y="884"/>
                </a:lnTo>
                <a:lnTo>
                  <a:pt x="438" y="884"/>
                </a:lnTo>
                <a:close/>
                <a:moveTo>
                  <a:pt x="442" y="914"/>
                </a:moveTo>
                <a:lnTo>
                  <a:pt x="442" y="914"/>
                </a:lnTo>
                <a:lnTo>
                  <a:pt x="444" y="916"/>
                </a:lnTo>
                <a:lnTo>
                  <a:pt x="444" y="916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0" y="918"/>
                </a:lnTo>
                <a:lnTo>
                  <a:pt x="444" y="916"/>
                </a:lnTo>
                <a:lnTo>
                  <a:pt x="444" y="916"/>
                </a:lnTo>
                <a:lnTo>
                  <a:pt x="442" y="914"/>
                </a:lnTo>
                <a:lnTo>
                  <a:pt x="442" y="914"/>
                </a:lnTo>
                <a:close/>
                <a:moveTo>
                  <a:pt x="440" y="880"/>
                </a:moveTo>
                <a:lnTo>
                  <a:pt x="440" y="880"/>
                </a:lnTo>
                <a:lnTo>
                  <a:pt x="442" y="878"/>
                </a:lnTo>
                <a:lnTo>
                  <a:pt x="442" y="878"/>
                </a:lnTo>
                <a:lnTo>
                  <a:pt x="440" y="880"/>
                </a:lnTo>
                <a:lnTo>
                  <a:pt x="440" y="880"/>
                </a:lnTo>
                <a:close/>
                <a:moveTo>
                  <a:pt x="442" y="878"/>
                </a:moveTo>
                <a:lnTo>
                  <a:pt x="442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4" y="878"/>
                </a:lnTo>
                <a:lnTo>
                  <a:pt x="442" y="878"/>
                </a:lnTo>
                <a:lnTo>
                  <a:pt x="442" y="878"/>
                </a:lnTo>
                <a:close/>
                <a:moveTo>
                  <a:pt x="438" y="858"/>
                </a:moveTo>
                <a:lnTo>
                  <a:pt x="438" y="858"/>
                </a:lnTo>
                <a:lnTo>
                  <a:pt x="438" y="858"/>
                </a:lnTo>
                <a:lnTo>
                  <a:pt x="438" y="858"/>
                </a:lnTo>
                <a:lnTo>
                  <a:pt x="438" y="854"/>
                </a:lnTo>
                <a:lnTo>
                  <a:pt x="436" y="854"/>
                </a:lnTo>
                <a:lnTo>
                  <a:pt x="436" y="854"/>
                </a:lnTo>
                <a:lnTo>
                  <a:pt x="438" y="854"/>
                </a:lnTo>
                <a:lnTo>
                  <a:pt x="438" y="858"/>
                </a:lnTo>
                <a:lnTo>
                  <a:pt x="438" y="858"/>
                </a:lnTo>
                <a:close/>
                <a:moveTo>
                  <a:pt x="422" y="940"/>
                </a:moveTo>
                <a:lnTo>
                  <a:pt x="422" y="940"/>
                </a:lnTo>
                <a:lnTo>
                  <a:pt x="424" y="940"/>
                </a:lnTo>
                <a:lnTo>
                  <a:pt x="424" y="940"/>
                </a:lnTo>
                <a:lnTo>
                  <a:pt x="430" y="910"/>
                </a:lnTo>
                <a:lnTo>
                  <a:pt x="438" y="884"/>
                </a:lnTo>
                <a:lnTo>
                  <a:pt x="438" y="884"/>
                </a:lnTo>
                <a:lnTo>
                  <a:pt x="430" y="910"/>
                </a:lnTo>
                <a:lnTo>
                  <a:pt x="424" y="940"/>
                </a:lnTo>
                <a:lnTo>
                  <a:pt x="424" y="940"/>
                </a:lnTo>
                <a:lnTo>
                  <a:pt x="426" y="940"/>
                </a:lnTo>
                <a:lnTo>
                  <a:pt x="426" y="940"/>
                </a:lnTo>
                <a:lnTo>
                  <a:pt x="428" y="944"/>
                </a:lnTo>
                <a:lnTo>
                  <a:pt x="428" y="944"/>
                </a:lnTo>
                <a:lnTo>
                  <a:pt x="426" y="944"/>
                </a:lnTo>
                <a:lnTo>
                  <a:pt x="426" y="944"/>
                </a:lnTo>
                <a:lnTo>
                  <a:pt x="426" y="940"/>
                </a:lnTo>
                <a:lnTo>
                  <a:pt x="426" y="940"/>
                </a:lnTo>
                <a:lnTo>
                  <a:pt x="424" y="940"/>
                </a:lnTo>
                <a:lnTo>
                  <a:pt x="424" y="940"/>
                </a:lnTo>
                <a:lnTo>
                  <a:pt x="420" y="950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18" y="954"/>
                </a:lnTo>
                <a:lnTo>
                  <a:pt x="420" y="950"/>
                </a:lnTo>
                <a:lnTo>
                  <a:pt x="424" y="940"/>
                </a:lnTo>
                <a:lnTo>
                  <a:pt x="424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lnTo>
                  <a:pt x="422" y="940"/>
                </a:lnTo>
                <a:close/>
                <a:moveTo>
                  <a:pt x="420" y="918"/>
                </a:moveTo>
                <a:lnTo>
                  <a:pt x="420" y="918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18" y="916"/>
                </a:lnTo>
                <a:lnTo>
                  <a:pt x="420" y="918"/>
                </a:lnTo>
                <a:lnTo>
                  <a:pt x="420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14" y="918"/>
                </a:lnTo>
                <a:lnTo>
                  <a:pt x="420" y="918"/>
                </a:lnTo>
                <a:lnTo>
                  <a:pt x="420" y="918"/>
                </a:lnTo>
                <a:close/>
                <a:moveTo>
                  <a:pt x="414" y="984"/>
                </a:moveTo>
                <a:lnTo>
                  <a:pt x="414" y="984"/>
                </a:lnTo>
                <a:lnTo>
                  <a:pt x="418" y="986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20" y="992"/>
                </a:lnTo>
                <a:lnTo>
                  <a:pt x="418" y="986"/>
                </a:lnTo>
                <a:lnTo>
                  <a:pt x="414" y="984"/>
                </a:lnTo>
                <a:lnTo>
                  <a:pt x="414" y="984"/>
                </a:lnTo>
                <a:lnTo>
                  <a:pt x="404" y="982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398" y="978"/>
                </a:lnTo>
                <a:lnTo>
                  <a:pt x="404" y="982"/>
                </a:lnTo>
                <a:lnTo>
                  <a:pt x="414" y="984"/>
                </a:lnTo>
                <a:lnTo>
                  <a:pt x="414" y="984"/>
                </a:lnTo>
                <a:close/>
                <a:moveTo>
                  <a:pt x="406" y="992"/>
                </a:moveTo>
                <a:lnTo>
                  <a:pt x="406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2" y="992"/>
                </a:lnTo>
                <a:lnTo>
                  <a:pt x="406" y="992"/>
                </a:lnTo>
                <a:lnTo>
                  <a:pt x="406" y="992"/>
                </a:lnTo>
                <a:close/>
                <a:moveTo>
                  <a:pt x="404" y="918"/>
                </a:moveTo>
                <a:lnTo>
                  <a:pt x="404" y="918"/>
                </a:lnTo>
                <a:lnTo>
                  <a:pt x="400" y="914"/>
                </a:lnTo>
                <a:lnTo>
                  <a:pt x="400" y="914"/>
                </a:lnTo>
                <a:lnTo>
                  <a:pt x="404" y="918"/>
                </a:lnTo>
                <a:lnTo>
                  <a:pt x="404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398" y="918"/>
                </a:lnTo>
                <a:lnTo>
                  <a:pt x="404" y="918"/>
                </a:lnTo>
                <a:lnTo>
                  <a:pt x="404" y="918"/>
                </a:lnTo>
                <a:close/>
                <a:moveTo>
                  <a:pt x="386" y="844"/>
                </a:moveTo>
                <a:lnTo>
                  <a:pt x="386" y="844"/>
                </a:lnTo>
                <a:lnTo>
                  <a:pt x="396" y="846"/>
                </a:lnTo>
                <a:lnTo>
                  <a:pt x="396" y="846"/>
                </a:lnTo>
                <a:lnTo>
                  <a:pt x="396" y="844"/>
                </a:lnTo>
                <a:lnTo>
                  <a:pt x="396" y="844"/>
                </a:lnTo>
                <a:lnTo>
                  <a:pt x="394" y="842"/>
                </a:lnTo>
                <a:lnTo>
                  <a:pt x="394" y="842"/>
                </a:lnTo>
                <a:lnTo>
                  <a:pt x="396" y="844"/>
                </a:lnTo>
                <a:lnTo>
                  <a:pt x="396" y="844"/>
                </a:lnTo>
                <a:lnTo>
                  <a:pt x="396" y="846"/>
                </a:lnTo>
                <a:lnTo>
                  <a:pt x="396" y="846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lnTo>
                  <a:pt x="386" y="844"/>
                </a:lnTo>
                <a:close/>
                <a:moveTo>
                  <a:pt x="390" y="918"/>
                </a:moveTo>
                <a:lnTo>
                  <a:pt x="390" y="918"/>
                </a:lnTo>
                <a:lnTo>
                  <a:pt x="390" y="918"/>
                </a:lnTo>
                <a:lnTo>
                  <a:pt x="390" y="918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72" y="920"/>
                </a:lnTo>
                <a:lnTo>
                  <a:pt x="390" y="918"/>
                </a:lnTo>
                <a:lnTo>
                  <a:pt x="390" y="918"/>
                </a:lnTo>
                <a:close/>
                <a:moveTo>
                  <a:pt x="376" y="842"/>
                </a:move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76" y="842"/>
                </a:lnTo>
                <a:lnTo>
                  <a:pt x="380" y="840"/>
                </a:lnTo>
                <a:lnTo>
                  <a:pt x="380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76" y="840"/>
                </a:lnTo>
                <a:lnTo>
                  <a:pt x="380" y="840"/>
                </a:lnTo>
                <a:lnTo>
                  <a:pt x="380" y="840"/>
                </a:lnTo>
                <a:lnTo>
                  <a:pt x="376" y="842"/>
                </a:lnTo>
                <a:lnTo>
                  <a:pt x="376" y="842"/>
                </a:lnTo>
                <a:close/>
                <a:moveTo>
                  <a:pt x="362" y="310"/>
                </a:moveTo>
                <a:lnTo>
                  <a:pt x="362" y="310"/>
                </a:lnTo>
                <a:lnTo>
                  <a:pt x="374" y="312"/>
                </a:lnTo>
                <a:lnTo>
                  <a:pt x="374" y="312"/>
                </a:lnTo>
                <a:lnTo>
                  <a:pt x="378" y="316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6" y="318"/>
                </a:lnTo>
                <a:lnTo>
                  <a:pt x="378" y="316"/>
                </a:lnTo>
                <a:lnTo>
                  <a:pt x="374" y="312"/>
                </a:lnTo>
                <a:lnTo>
                  <a:pt x="374" y="312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lnTo>
                  <a:pt x="362" y="310"/>
                </a:lnTo>
                <a:close/>
                <a:moveTo>
                  <a:pt x="364" y="840"/>
                </a:moveTo>
                <a:lnTo>
                  <a:pt x="364" y="840"/>
                </a:lnTo>
                <a:lnTo>
                  <a:pt x="362" y="840"/>
                </a:lnTo>
                <a:lnTo>
                  <a:pt x="362" y="840"/>
                </a:lnTo>
                <a:lnTo>
                  <a:pt x="364" y="840"/>
                </a:lnTo>
                <a:lnTo>
                  <a:pt x="364" y="840"/>
                </a:lnTo>
                <a:lnTo>
                  <a:pt x="366" y="842"/>
                </a:lnTo>
                <a:lnTo>
                  <a:pt x="366" y="844"/>
                </a:lnTo>
                <a:lnTo>
                  <a:pt x="366" y="844"/>
                </a:lnTo>
                <a:lnTo>
                  <a:pt x="362" y="844"/>
                </a:lnTo>
                <a:lnTo>
                  <a:pt x="360" y="846"/>
                </a:lnTo>
                <a:lnTo>
                  <a:pt x="360" y="846"/>
                </a:lnTo>
                <a:lnTo>
                  <a:pt x="364" y="844"/>
                </a:lnTo>
                <a:lnTo>
                  <a:pt x="364" y="844"/>
                </a:lnTo>
                <a:lnTo>
                  <a:pt x="366" y="842"/>
                </a:lnTo>
                <a:lnTo>
                  <a:pt x="364" y="840"/>
                </a:lnTo>
                <a:lnTo>
                  <a:pt x="364" y="840"/>
                </a:lnTo>
                <a:close/>
                <a:moveTo>
                  <a:pt x="358" y="864"/>
                </a:moveTo>
                <a:lnTo>
                  <a:pt x="358" y="864"/>
                </a:lnTo>
                <a:lnTo>
                  <a:pt x="358" y="864"/>
                </a:lnTo>
                <a:lnTo>
                  <a:pt x="354" y="866"/>
                </a:lnTo>
                <a:lnTo>
                  <a:pt x="350" y="868"/>
                </a:lnTo>
                <a:lnTo>
                  <a:pt x="342" y="864"/>
                </a:lnTo>
                <a:lnTo>
                  <a:pt x="342" y="864"/>
                </a:lnTo>
                <a:lnTo>
                  <a:pt x="342" y="864"/>
                </a:lnTo>
                <a:lnTo>
                  <a:pt x="350" y="868"/>
                </a:lnTo>
                <a:lnTo>
                  <a:pt x="354" y="866"/>
                </a:lnTo>
                <a:lnTo>
                  <a:pt x="358" y="864"/>
                </a:lnTo>
                <a:lnTo>
                  <a:pt x="358" y="864"/>
                </a:lnTo>
                <a:close/>
                <a:moveTo>
                  <a:pt x="338" y="850"/>
                </a:moveTo>
                <a:lnTo>
                  <a:pt x="338" y="850"/>
                </a:lnTo>
                <a:lnTo>
                  <a:pt x="344" y="850"/>
                </a:lnTo>
                <a:lnTo>
                  <a:pt x="346" y="848"/>
                </a:lnTo>
                <a:lnTo>
                  <a:pt x="346" y="848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6"/>
                </a:lnTo>
                <a:lnTo>
                  <a:pt x="346" y="848"/>
                </a:lnTo>
                <a:lnTo>
                  <a:pt x="346" y="848"/>
                </a:lnTo>
                <a:lnTo>
                  <a:pt x="344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lnTo>
                  <a:pt x="338" y="850"/>
                </a:lnTo>
                <a:close/>
                <a:moveTo>
                  <a:pt x="336" y="864"/>
                </a:moveTo>
                <a:lnTo>
                  <a:pt x="336" y="864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2"/>
                </a:lnTo>
                <a:lnTo>
                  <a:pt x="336" y="864"/>
                </a:lnTo>
                <a:lnTo>
                  <a:pt x="336" y="864"/>
                </a:lnTo>
                <a:lnTo>
                  <a:pt x="330" y="868"/>
                </a:lnTo>
                <a:lnTo>
                  <a:pt x="330" y="868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22" y="866"/>
                </a:lnTo>
                <a:lnTo>
                  <a:pt x="330" y="868"/>
                </a:lnTo>
                <a:lnTo>
                  <a:pt x="330" y="868"/>
                </a:lnTo>
                <a:lnTo>
                  <a:pt x="336" y="864"/>
                </a:lnTo>
                <a:lnTo>
                  <a:pt x="336" y="864"/>
                </a:lnTo>
                <a:close/>
                <a:moveTo>
                  <a:pt x="302" y="846"/>
                </a:moveTo>
                <a:lnTo>
                  <a:pt x="302" y="846"/>
                </a:lnTo>
                <a:lnTo>
                  <a:pt x="316" y="844"/>
                </a:lnTo>
                <a:lnTo>
                  <a:pt x="316" y="844"/>
                </a:lnTo>
                <a:lnTo>
                  <a:pt x="320" y="846"/>
                </a:lnTo>
                <a:lnTo>
                  <a:pt x="324" y="848"/>
                </a:lnTo>
                <a:lnTo>
                  <a:pt x="324" y="848"/>
                </a:lnTo>
                <a:lnTo>
                  <a:pt x="316" y="850"/>
                </a:lnTo>
                <a:lnTo>
                  <a:pt x="308" y="850"/>
                </a:lnTo>
                <a:lnTo>
                  <a:pt x="292" y="850"/>
                </a:lnTo>
                <a:lnTo>
                  <a:pt x="292" y="850"/>
                </a:lnTo>
                <a:lnTo>
                  <a:pt x="290" y="848"/>
                </a:lnTo>
                <a:lnTo>
                  <a:pt x="288" y="846"/>
                </a:lnTo>
                <a:lnTo>
                  <a:pt x="288" y="846"/>
                </a:lnTo>
                <a:lnTo>
                  <a:pt x="302" y="846"/>
                </a:lnTo>
                <a:lnTo>
                  <a:pt x="302" y="846"/>
                </a:lnTo>
                <a:close/>
                <a:moveTo>
                  <a:pt x="320" y="860"/>
                </a:moveTo>
                <a:lnTo>
                  <a:pt x="320" y="860"/>
                </a:lnTo>
                <a:lnTo>
                  <a:pt x="320" y="860"/>
                </a:lnTo>
                <a:lnTo>
                  <a:pt x="320" y="860"/>
                </a:lnTo>
                <a:lnTo>
                  <a:pt x="320" y="864"/>
                </a:lnTo>
                <a:lnTo>
                  <a:pt x="318" y="864"/>
                </a:lnTo>
                <a:lnTo>
                  <a:pt x="316" y="866"/>
                </a:lnTo>
                <a:lnTo>
                  <a:pt x="316" y="866"/>
                </a:lnTo>
                <a:lnTo>
                  <a:pt x="314" y="864"/>
                </a:lnTo>
                <a:lnTo>
                  <a:pt x="314" y="864"/>
                </a:lnTo>
                <a:lnTo>
                  <a:pt x="316" y="866"/>
                </a:lnTo>
                <a:lnTo>
                  <a:pt x="316" y="866"/>
                </a:lnTo>
                <a:lnTo>
                  <a:pt x="318" y="864"/>
                </a:lnTo>
                <a:lnTo>
                  <a:pt x="320" y="864"/>
                </a:lnTo>
                <a:lnTo>
                  <a:pt x="320" y="860"/>
                </a:lnTo>
                <a:lnTo>
                  <a:pt x="320" y="860"/>
                </a:lnTo>
                <a:close/>
                <a:moveTo>
                  <a:pt x="280" y="624"/>
                </a:moveTo>
                <a:lnTo>
                  <a:pt x="280" y="624"/>
                </a:lnTo>
                <a:lnTo>
                  <a:pt x="290" y="626"/>
                </a:lnTo>
                <a:lnTo>
                  <a:pt x="290" y="626"/>
                </a:lnTo>
                <a:lnTo>
                  <a:pt x="284" y="628"/>
                </a:lnTo>
                <a:lnTo>
                  <a:pt x="280" y="628"/>
                </a:lnTo>
                <a:lnTo>
                  <a:pt x="280" y="628"/>
                </a:lnTo>
                <a:lnTo>
                  <a:pt x="290" y="626"/>
                </a:lnTo>
                <a:lnTo>
                  <a:pt x="290" y="626"/>
                </a:lnTo>
                <a:lnTo>
                  <a:pt x="280" y="624"/>
                </a:lnTo>
                <a:lnTo>
                  <a:pt x="280" y="624"/>
                </a:lnTo>
                <a:close/>
                <a:moveTo>
                  <a:pt x="268" y="630"/>
                </a:moveTo>
                <a:lnTo>
                  <a:pt x="268" y="630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802"/>
                </a:lnTo>
                <a:lnTo>
                  <a:pt x="268" y="630"/>
                </a:lnTo>
                <a:lnTo>
                  <a:pt x="268" y="630"/>
                </a:lnTo>
                <a:close/>
                <a:moveTo>
                  <a:pt x="262" y="630"/>
                </a:moveTo>
                <a:lnTo>
                  <a:pt x="262" y="630"/>
                </a:lnTo>
                <a:lnTo>
                  <a:pt x="262" y="636"/>
                </a:lnTo>
                <a:lnTo>
                  <a:pt x="262" y="636"/>
                </a:lnTo>
                <a:lnTo>
                  <a:pt x="262" y="630"/>
                </a:lnTo>
                <a:lnTo>
                  <a:pt x="262" y="630"/>
                </a:lnTo>
                <a:close/>
                <a:moveTo>
                  <a:pt x="244" y="804"/>
                </a:moveTo>
                <a:lnTo>
                  <a:pt x="244" y="804"/>
                </a:lnTo>
                <a:lnTo>
                  <a:pt x="254" y="806"/>
                </a:lnTo>
                <a:lnTo>
                  <a:pt x="254" y="806"/>
                </a:lnTo>
                <a:lnTo>
                  <a:pt x="248" y="808"/>
                </a:lnTo>
                <a:lnTo>
                  <a:pt x="242" y="808"/>
                </a:lnTo>
                <a:lnTo>
                  <a:pt x="242" y="808"/>
                </a:lnTo>
                <a:lnTo>
                  <a:pt x="248" y="808"/>
                </a:lnTo>
                <a:lnTo>
                  <a:pt x="254" y="806"/>
                </a:lnTo>
                <a:lnTo>
                  <a:pt x="254" y="806"/>
                </a:lnTo>
                <a:lnTo>
                  <a:pt x="244" y="804"/>
                </a:lnTo>
                <a:lnTo>
                  <a:pt x="244" y="804"/>
                </a:lnTo>
                <a:close/>
                <a:moveTo>
                  <a:pt x="244" y="816"/>
                </a:moveTo>
                <a:lnTo>
                  <a:pt x="244" y="816"/>
                </a:lnTo>
                <a:lnTo>
                  <a:pt x="244" y="816"/>
                </a:lnTo>
                <a:lnTo>
                  <a:pt x="244" y="816"/>
                </a:lnTo>
                <a:lnTo>
                  <a:pt x="248" y="822"/>
                </a:lnTo>
                <a:lnTo>
                  <a:pt x="248" y="822"/>
                </a:lnTo>
                <a:lnTo>
                  <a:pt x="244" y="824"/>
                </a:lnTo>
                <a:lnTo>
                  <a:pt x="244" y="824"/>
                </a:lnTo>
                <a:lnTo>
                  <a:pt x="242" y="822"/>
                </a:lnTo>
                <a:lnTo>
                  <a:pt x="242" y="822"/>
                </a:lnTo>
                <a:lnTo>
                  <a:pt x="244" y="824"/>
                </a:lnTo>
                <a:lnTo>
                  <a:pt x="244" y="824"/>
                </a:lnTo>
                <a:lnTo>
                  <a:pt x="248" y="822"/>
                </a:lnTo>
                <a:lnTo>
                  <a:pt x="248" y="822"/>
                </a:lnTo>
                <a:lnTo>
                  <a:pt x="244" y="816"/>
                </a:lnTo>
                <a:lnTo>
                  <a:pt x="244" y="816"/>
                </a:lnTo>
                <a:close/>
                <a:moveTo>
                  <a:pt x="244" y="880"/>
                </a:moveTo>
                <a:lnTo>
                  <a:pt x="244" y="880"/>
                </a:lnTo>
                <a:lnTo>
                  <a:pt x="250" y="882"/>
                </a:lnTo>
                <a:lnTo>
                  <a:pt x="250" y="882"/>
                </a:lnTo>
                <a:lnTo>
                  <a:pt x="250" y="880"/>
                </a:lnTo>
                <a:lnTo>
                  <a:pt x="250" y="880"/>
                </a:lnTo>
                <a:lnTo>
                  <a:pt x="250" y="880"/>
                </a:lnTo>
                <a:lnTo>
                  <a:pt x="250" y="882"/>
                </a:lnTo>
                <a:lnTo>
                  <a:pt x="250" y="882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lnTo>
                  <a:pt x="244" y="880"/>
                </a:lnTo>
                <a:close/>
                <a:moveTo>
                  <a:pt x="190" y="918"/>
                </a:moveTo>
                <a:lnTo>
                  <a:pt x="190" y="918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6"/>
                </a:lnTo>
                <a:lnTo>
                  <a:pt x="190" y="918"/>
                </a:lnTo>
                <a:lnTo>
                  <a:pt x="190" y="918"/>
                </a:lnTo>
                <a:lnTo>
                  <a:pt x="186" y="920"/>
                </a:lnTo>
                <a:lnTo>
                  <a:pt x="184" y="918"/>
                </a:lnTo>
                <a:lnTo>
                  <a:pt x="184" y="918"/>
                </a:lnTo>
                <a:lnTo>
                  <a:pt x="190" y="918"/>
                </a:lnTo>
                <a:lnTo>
                  <a:pt x="190" y="918"/>
                </a:lnTo>
                <a:close/>
                <a:moveTo>
                  <a:pt x="182" y="876"/>
                </a:move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82" y="876"/>
                </a:lnTo>
                <a:lnTo>
                  <a:pt x="172" y="876"/>
                </a:lnTo>
                <a:lnTo>
                  <a:pt x="172" y="876"/>
                </a:lnTo>
                <a:lnTo>
                  <a:pt x="172" y="876"/>
                </a:lnTo>
                <a:lnTo>
                  <a:pt x="182" y="876"/>
                </a:lnTo>
                <a:close/>
                <a:moveTo>
                  <a:pt x="168" y="860"/>
                </a:moveTo>
                <a:lnTo>
                  <a:pt x="168" y="860"/>
                </a:lnTo>
                <a:lnTo>
                  <a:pt x="172" y="858"/>
                </a:lnTo>
                <a:lnTo>
                  <a:pt x="172" y="856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0" y="852"/>
                </a:lnTo>
                <a:lnTo>
                  <a:pt x="172" y="856"/>
                </a:lnTo>
                <a:lnTo>
                  <a:pt x="172" y="858"/>
                </a:lnTo>
                <a:lnTo>
                  <a:pt x="168" y="860"/>
                </a:lnTo>
                <a:lnTo>
                  <a:pt x="168" y="860"/>
                </a:lnTo>
                <a:lnTo>
                  <a:pt x="166" y="860"/>
                </a:lnTo>
                <a:lnTo>
                  <a:pt x="166" y="860"/>
                </a:lnTo>
                <a:lnTo>
                  <a:pt x="168" y="860"/>
                </a:lnTo>
                <a:lnTo>
                  <a:pt x="168" y="860"/>
                </a:lnTo>
                <a:close/>
                <a:moveTo>
                  <a:pt x="154" y="882"/>
                </a:moveTo>
                <a:lnTo>
                  <a:pt x="154" y="882"/>
                </a:lnTo>
                <a:lnTo>
                  <a:pt x="162" y="876"/>
                </a:lnTo>
                <a:lnTo>
                  <a:pt x="162" y="876"/>
                </a:lnTo>
                <a:lnTo>
                  <a:pt x="184" y="884"/>
                </a:lnTo>
                <a:lnTo>
                  <a:pt x="184" y="884"/>
                </a:lnTo>
                <a:lnTo>
                  <a:pt x="180" y="884"/>
                </a:lnTo>
                <a:lnTo>
                  <a:pt x="176" y="884"/>
                </a:lnTo>
                <a:lnTo>
                  <a:pt x="168" y="884"/>
                </a:lnTo>
                <a:lnTo>
                  <a:pt x="168" y="884"/>
                </a:lnTo>
                <a:lnTo>
                  <a:pt x="162" y="884"/>
                </a:lnTo>
                <a:lnTo>
                  <a:pt x="158" y="884"/>
                </a:lnTo>
                <a:lnTo>
                  <a:pt x="154" y="882"/>
                </a:lnTo>
                <a:lnTo>
                  <a:pt x="154" y="882"/>
                </a:lnTo>
                <a:close/>
                <a:moveTo>
                  <a:pt x="164" y="966"/>
                </a:moveTo>
                <a:lnTo>
                  <a:pt x="16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74" y="966"/>
                </a:lnTo>
                <a:lnTo>
                  <a:pt x="164" y="966"/>
                </a:lnTo>
                <a:lnTo>
                  <a:pt x="164" y="966"/>
                </a:lnTo>
                <a:close/>
                <a:moveTo>
                  <a:pt x="176" y="930"/>
                </a:moveTo>
                <a:lnTo>
                  <a:pt x="176" y="930"/>
                </a:lnTo>
                <a:lnTo>
                  <a:pt x="178" y="928"/>
                </a:lnTo>
                <a:lnTo>
                  <a:pt x="178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6" y="928"/>
                </a:lnTo>
                <a:lnTo>
                  <a:pt x="178" y="928"/>
                </a:lnTo>
                <a:lnTo>
                  <a:pt x="178" y="928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lnTo>
                  <a:pt x="176" y="930"/>
                </a:lnTo>
                <a:close/>
                <a:moveTo>
                  <a:pt x="182" y="954"/>
                </a:moveTo>
                <a:lnTo>
                  <a:pt x="182" y="954"/>
                </a:lnTo>
                <a:lnTo>
                  <a:pt x="190" y="952"/>
                </a:lnTo>
                <a:lnTo>
                  <a:pt x="190" y="952"/>
                </a:lnTo>
                <a:lnTo>
                  <a:pt x="178" y="950"/>
                </a:lnTo>
                <a:lnTo>
                  <a:pt x="178" y="950"/>
                </a:lnTo>
                <a:lnTo>
                  <a:pt x="190" y="952"/>
                </a:lnTo>
                <a:lnTo>
                  <a:pt x="190" y="952"/>
                </a:lnTo>
                <a:lnTo>
                  <a:pt x="182" y="954"/>
                </a:lnTo>
                <a:lnTo>
                  <a:pt x="182" y="954"/>
                </a:lnTo>
                <a:close/>
                <a:moveTo>
                  <a:pt x="192" y="872"/>
                </a:moveTo>
                <a:lnTo>
                  <a:pt x="192" y="872"/>
                </a:lnTo>
                <a:lnTo>
                  <a:pt x="200" y="872"/>
                </a:lnTo>
                <a:lnTo>
                  <a:pt x="200" y="872"/>
                </a:lnTo>
                <a:lnTo>
                  <a:pt x="200" y="870"/>
                </a:lnTo>
                <a:lnTo>
                  <a:pt x="200" y="870"/>
                </a:lnTo>
                <a:lnTo>
                  <a:pt x="200" y="870"/>
                </a:lnTo>
                <a:lnTo>
                  <a:pt x="200" y="872"/>
                </a:lnTo>
                <a:lnTo>
                  <a:pt x="200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lnTo>
                  <a:pt x="192" y="872"/>
                </a:lnTo>
                <a:close/>
                <a:moveTo>
                  <a:pt x="194" y="958"/>
                </a:moveTo>
                <a:lnTo>
                  <a:pt x="194" y="958"/>
                </a:lnTo>
                <a:lnTo>
                  <a:pt x="198" y="958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202" y="954"/>
                </a:lnTo>
                <a:lnTo>
                  <a:pt x="198" y="958"/>
                </a:lnTo>
                <a:lnTo>
                  <a:pt x="194" y="958"/>
                </a:lnTo>
                <a:lnTo>
                  <a:pt x="194" y="958"/>
                </a:lnTo>
                <a:close/>
                <a:moveTo>
                  <a:pt x="202" y="908"/>
                </a:moveTo>
                <a:lnTo>
                  <a:pt x="202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10" y="908"/>
                </a:lnTo>
                <a:lnTo>
                  <a:pt x="202" y="908"/>
                </a:lnTo>
                <a:lnTo>
                  <a:pt x="202" y="908"/>
                </a:lnTo>
                <a:close/>
                <a:moveTo>
                  <a:pt x="208" y="892"/>
                </a:moveTo>
                <a:lnTo>
                  <a:pt x="208" y="892"/>
                </a:lnTo>
                <a:lnTo>
                  <a:pt x="208" y="892"/>
                </a:lnTo>
                <a:lnTo>
                  <a:pt x="208" y="892"/>
                </a:lnTo>
                <a:lnTo>
                  <a:pt x="214" y="890"/>
                </a:lnTo>
                <a:lnTo>
                  <a:pt x="214" y="890"/>
                </a:lnTo>
                <a:lnTo>
                  <a:pt x="214" y="888"/>
                </a:lnTo>
                <a:lnTo>
                  <a:pt x="214" y="888"/>
                </a:lnTo>
                <a:lnTo>
                  <a:pt x="212" y="888"/>
                </a:lnTo>
                <a:lnTo>
                  <a:pt x="212" y="888"/>
                </a:lnTo>
                <a:lnTo>
                  <a:pt x="214" y="888"/>
                </a:lnTo>
                <a:lnTo>
                  <a:pt x="214" y="888"/>
                </a:lnTo>
                <a:lnTo>
                  <a:pt x="214" y="890"/>
                </a:lnTo>
                <a:lnTo>
                  <a:pt x="214" y="890"/>
                </a:lnTo>
                <a:lnTo>
                  <a:pt x="208" y="892"/>
                </a:lnTo>
                <a:lnTo>
                  <a:pt x="208" y="892"/>
                </a:lnTo>
                <a:close/>
                <a:moveTo>
                  <a:pt x="220" y="888"/>
                </a:moveTo>
                <a:lnTo>
                  <a:pt x="220" y="888"/>
                </a:lnTo>
                <a:lnTo>
                  <a:pt x="220" y="882"/>
                </a:lnTo>
                <a:lnTo>
                  <a:pt x="220" y="882"/>
                </a:lnTo>
                <a:lnTo>
                  <a:pt x="232" y="880"/>
                </a:lnTo>
                <a:lnTo>
                  <a:pt x="238" y="882"/>
                </a:lnTo>
                <a:lnTo>
                  <a:pt x="244" y="886"/>
                </a:lnTo>
                <a:lnTo>
                  <a:pt x="244" y="886"/>
                </a:lnTo>
                <a:lnTo>
                  <a:pt x="230" y="892"/>
                </a:lnTo>
                <a:lnTo>
                  <a:pt x="230" y="892"/>
                </a:lnTo>
                <a:lnTo>
                  <a:pt x="224" y="892"/>
                </a:lnTo>
                <a:lnTo>
                  <a:pt x="220" y="888"/>
                </a:lnTo>
                <a:lnTo>
                  <a:pt x="220" y="888"/>
                </a:lnTo>
                <a:close/>
                <a:moveTo>
                  <a:pt x="226" y="908"/>
                </a:moveTo>
                <a:lnTo>
                  <a:pt x="226" y="908"/>
                </a:lnTo>
                <a:lnTo>
                  <a:pt x="232" y="908"/>
                </a:lnTo>
                <a:lnTo>
                  <a:pt x="232" y="908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0" y="910"/>
                </a:lnTo>
                <a:lnTo>
                  <a:pt x="232" y="908"/>
                </a:lnTo>
                <a:lnTo>
                  <a:pt x="232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lnTo>
                  <a:pt x="226" y="908"/>
                </a:lnTo>
                <a:close/>
                <a:moveTo>
                  <a:pt x="240" y="942"/>
                </a:moveTo>
                <a:lnTo>
                  <a:pt x="240" y="942"/>
                </a:lnTo>
                <a:lnTo>
                  <a:pt x="248" y="940"/>
                </a:lnTo>
                <a:lnTo>
                  <a:pt x="248" y="940"/>
                </a:lnTo>
                <a:lnTo>
                  <a:pt x="242" y="936"/>
                </a:lnTo>
                <a:lnTo>
                  <a:pt x="242" y="936"/>
                </a:lnTo>
                <a:lnTo>
                  <a:pt x="248" y="940"/>
                </a:lnTo>
                <a:lnTo>
                  <a:pt x="248" y="940"/>
                </a:lnTo>
                <a:lnTo>
                  <a:pt x="244" y="942"/>
                </a:lnTo>
                <a:lnTo>
                  <a:pt x="240" y="942"/>
                </a:lnTo>
                <a:lnTo>
                  <a:pt x="240" y="942"/>
                </a:lnTo>
                <a:close/>
                <a:moveTo>
                  <a:pt x="248" y="936"/>
                </a:moveTo>
                <a:lnTo>
                  <a:pt x="248" y="936"/>
                </a:lnTo>
                <a:lnTo>
                  <a:pt x="238" y="930"/>
                </a:lnTo>
                <a:lnTo>
                  <a:pt x="238" y="930"/>
                </a:lnTo>
                <a:lnTo>
                  <a:pt x="230" y="926"/>
                </a:lnTo>
                <a:lnTo>
                  <a:pt x="230" y="926"/>
                </a:lnTo>
                <a:lnTo>
                  <a:pt x="234" y="922"/>
                </a:lnTo>
                <a:lnTo>
                  <a:pt x="240" y="920"/>
                </a:lnTo>
                <a:lnTo>
                  <a:pt x="252" y="922"/>
                </a:lnTo>
                <a:lnTo>
                  <a:pt x="252" y="922"/>
                </a:lnTo>
                <a:lnTo>
                  <a:pt x="256" y="916"/>
                </a:lnTo>
                <a:lnTo>
                  <a:pt x="256" y="916"/>
                </a:lnTo>
                <a:lnTo>
                  <a:pt x="264" y="916"/>
                </a:lnTo>
                <a:lnTo>
                  <a:pt x="264" y="916"/>
                </a:lnTo>
                <a:lnTo>
                  <a:pt x="274" y="916"/>
                </a:lnTo>
                <a:lnTo>
                  <a:pt x="274" y="916"/>
                </a:lnTo>
                <a:lnTo>
                  <a:pt x="248" y="936"/>
                </a:lnTo>
                <a:lnTo>
                  <a:pt x="248" y="936"/>
                </a:lnTo>
                <a:close/>
                <a:moveTo>
                  <a:pt x="268" y="940"/>
                </a:moveTo>
                <a:lnTo>
                  <a:pt x="268" y="940"/>
                </a:lnTo>
                <a:lnTo>
                  <a:pt x="268" y="940"/>
                </a:lnTo>
                <a:lnTo>
                  <a:pt x="268" y="940"/>
                </a:lnTo>
                <a:lnTo>
                  <a:pt x="278" y="940"/>
                </a:lnTo>
                <a:lnTo>
                  <a:pt x="286" y="936"/>
                </a:lnTo>
                <a:lnTo>
                  <a:pt x="286" y="936"/>
                </a:lnTo>
                <a:lnTo>
                  <a:pt x="278" y="934"/>
                </a:lnTo>
                <a:lnTo>
                  <a:pt x="278" y="934"/>
                </a:lnTo>
                <a:lnTo>
                  <a:pt x="286" y="936"/>
                </a:lnTo>
                <a:lnTo>
                  <a:pt x="286" y="936"/>
                </a:lnTo>
                <a:lnTo>
                  <a:pt x="278" y="940"/>
                </a:lnTo>
                <a:lnTo>
                  <a:pt x="268" y="940"/>
                </a:lnTo>
                <a:lnTo>
                  <a:pt x="268" y="940"/>
                </a:lnTo>
                <a:close/>
                <a:moveTo>
                  <a:pt x="278" y="900"/>
                </a:moveTo>
                <a:lnTo>
                  <a:pt x="278" y="900"/>
                </a:lnTo>
                <a:lnTo>
                  <a:pt x="274" y="904"/>
                </a:lnTo>
                <a:lnTo>
                  <a:pt x="268" y="902"/>
                </a:lnTo>
                <a:lnTo>
                  <a:pt x="262" y="902"/>
                </a:lnTo>
                <a:lnTo>
                  <a:pt x="256" y="902"/>
                </a:lnTo>
                <a:lnTo>
                  <a:pt x="256" y="902"/>
                </a:lnTo>
                <a:lnTo>
                  <a:pt x="260" y="898"/>
                </a:lnTo>
                <a:lnTo>
                  <a:pt x="264" y="896"/>
                </a:lnTo>
                <a:lnTo>
                  <a:pt x="268" y="894"/>
                </a:lnTo>
                <a:lnTo>
                  <a:pt x="274" y="894"/>
                </a:lnTo>
                <a:lnTo>
                  <a:pt x="274" y="894"/>
                </a:lnTo>
                <a:lnTo>
                  <a:pt x="286" y="894"/>
                </a:lnTo>
                <a:lnTo>
                  <a:pt x="292" y="896"/>
                </a:lnTo>
                <a:lnTo>
                  <a:pt x="296" y="900"/>
                </a:lnTo>
                <a:lnTo>
                  <a:pt x="296" y="900"/>
                </a:lnTo>
                <a:lnTo>
                  <a:pt x="292" y="904"/>
                </a:lnTo>
                <a:lnTo>
                  <a:pt x="288" y="904"/>
                </a:lnTo>
                <a:lnTo>
                  <a:pt x="284" y="904"/>
                </a:lnTo>
                <a:lnTo>
                  <a:pt x="278" y="900"/>
                </a:lnTo>
                <a:lnTo>
                  <a:pt x="278" y="900"/>
                </a:lnTo>
                <a:close/>
                <a:moveTo>
                  <a:pt x="338" y="970"/>
                </a:moveTo>
                <a:lnTo>
                  <a:pt x="338" y="970"/>
                </a:lnTo>
                <a:lnTo>
                  <a:pt x="338" y="970"/>
                </a:lnTo>
                <a:lnTo>
                  <a:pt x="338" y="970"/>
                </a:lnTo>
                <a:lnTo>
                  <a:pt x="340" y="968"/>
                </a:lnTo>
                <a:lnTo>
                  <a:pt x="340" y="968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38" y="966"/>
                </a:lnTo>
                <a:lnTo>
                  <a:pt x="340" y="968"/>
                </a:lnTo>
                <a:lnTo>
                  <a:pt x="340" y="968"/>
                </a:lnTo>
                <a:lnTo>
                  <a:pt x="338" y="970"/>
                </a:lnTo>
                <a:lnTo>
                  <a:pt x="338" y="970"/>
                </a:lnTo>
                <a:close/>
                <a:moveTo>
                  <a:pt x="376" y="972"/>
                </a:moveTo>
                <a:lnTo>
                  <a:pt x="376" y="972"/>
                </a:lnTo>
                <a:lnTo>
                  <a:pt x="360" y="954"/>
                </a:lnTo>
                <a:lnTo>
                  <a:pt x="360" y="954"/>
                </a:lnTo>
                <a:lnTo>
                  <a:pt x="368" y="956"/>
                </a:lnTo>
                <a:lnTo>
                  <a:pt x="372" y="956"/>
                </a:lnTo>
                <a:lnTo>
                  <a:pt x="376" y="954"/>
                </a:lnTo>
                <a:lnTo>
                  <a:pt x="376" y="954"/>
                </a:lnTo>
                <a:lnTo>
                  <a:pt x="372" y="952"/>
                </a:lnTo>
                <a:lnTo>
                  <a:pt x="368" y="952"/>
                </a:lnTo>
                <a:lnTo>
                  <a:pt x="360" y="952"/>
                </a:lnTo>
                <a:lnTo>
                  <a:pt x="360" y="952"/>
                </a:lnTo>
                <a:lnTo>
                  <a:pt x="358" y="954"/>
                </a:lnTo>
                <a:lnTo>
                  <a:pt x="356" y="958"/>
                </a:lnTo>
                <a:lnTo>
                  <a:pt x="356" y="958"/>
                </a:lnTo>
                <a:lnTo>
                  <a:pt x="354" y="960"/>
                </a:lnTo>
                <a:lnTo>
                  <a:pt x="352" y="962"/>
                </a:lnTo>
                <a:lnTo>
                  <a:pt x="352" y="962"/>
                </a:lnTo>
                <a:lnTo>
                  <a:pt x="346" y="962"/>
                </a:lnTo>
                <a:lnTo>
                  <a:pt x="342" y="960"/>
                </a:lnTo>
                <a:lnTo>
                  <a:pt x="342" y="960"/>
                </a:lnTo>
                <a:lnTo>
                  <a:pt x="338" y="958"/>
                </a:lnTo>
                <a:lnTo>
                  <a:pt x="334" y="956"/>
                </a:lnTo>
                <a:lnTo>
                  <a:pt x="326" y="952"/>
                </a:lnTo>
                <a:lnTo>
                  <a:pt x="326" y="952"/>
                </a:lnTo>
                <a:lnTo>
                  <a:pt x="322" y="956"/>
                </a:lnTo>
                <a:lnTo>
                  <a:pt x="320" y="960"/>
                </a:lnTo>
                <a:lnTo>
                  <a:pt x="316" y="962"/>
                </a:lnTo>
                <a:lnTo>
                  <a:pt x="310" y="964"/>
                </a:lnTo>
                <a:lnTo>
                  <a:pt x="310" y="964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8" y="956"/>
                </a:lnTo>
                <a:lnTo>
                  <a:pt x="302" y="950"/>
                </a:lnTo>
                <a:lnTo>
                  <a:pt x="302" y="950"/>
                </a:lnTo>
                <a:lnTo>
                  <a:pt x="312" y="942"/>
                </a:lnTo>
                <a:lnTo>
                  <a:pt x="312" y="942"/>
                </a:lnTo>
                <a:lnTo>
                  <a:pt x="304" y="938"/>
                </a:lnTo>
                <a:lnTo>
                  <a:pt x="304" y="938"/>
                </a:lnTo>
                <a:lnTo>
                  <a:pt x="316" y="936"/>
                </a:lnTo>
                <a:lnTo>
                  <a:pt x="316" y="936"/>
                </a:lnTo>
                <a:lnTo>
                  <a:pt x="324" y="930"/>
                </a:lnTo>
                <a:lnTo>
                  <a:pt x="330" y="926"/>
                </a:lnTo>
                <a:lnTo>
                  <a:pt x="336" y="924"/>
                </a:lnTo>
                <a:lnTo>
                  <a:pt x="336" y="924"/>
                </a:lnTo>
                <a:lnTo>
                  <a:pt x="334" y="916"/>
                </a:lnTo>
                <a:lnTo>
                  <a:pt x="334" y="916"/>
                </a:lnTo>
                <a:lnTo>
                  <a:pt x="318" y="914"/>
                </a:lnTo>
                <a:lnTo>
                  <a:pt x="318" y="914"/>
                </a:lnTo>
                <a:lnTo>
                  <a:pt x="328" y="908"/>
                </a:lnTo>
                <a:lnTo>
                  <a:pt x="328" y="908"/>
                </a:lnTo>
                <a:lnTo>
                  <a:pt x="332" y="910"/>
                </a:lnTo>
                <a:lnTo>
                  <a:pt x="334" y="912"/>
                </a:lnTo>
                <a:lnTo>
                  <a:pt x="334" y="912"/>
                </a:lnTo>
                <a:lnTo>
                  <a:pt x="344" y="910"/>
                </a:lnTo>
                <a:lnTo>
                  <a:pt x="344" y="910"/>
                </a:lnTo>
                <a:lnTo>
                  <a:pt x="346" y="910"/>
                </a:lnTo>
                <a:lnTo>
                  <a:pt x="346" y="910"/>
                </a:lnTo>
                <a:lnTo>
                  <a:pt x="358" y="908"/>
                </a:lnTo>
                <a:lnTo>
                  <a:pt x="362" y="910"/>
                </a:lnTo>
                <a:lnTo>
                  <a:pt x="366" y="910"/>
                </a:lnTo>
                <a:lnTo>
                  <a:pt x="366" y="910"/>
                </a:lnTo>
                <a:lnTo>
                  <a:pt x="368" y="914"/>
                </a:lnTo>
                <a:lnTo>
                  <a:pt x="368" y="916"/>
                </a:lnTo>
                <a:lnTo>
                  <a:pt x="366" y="920"/>
                </a:lnTo>
                <a:lnTo>
                  <a:pt x="362" y="924"/>
                </a:lnTo>
                <a:lnTo>
                  <a:pt x="362" y="924"/>
                </a:lnTo>
                <a:lnTo>
                  <a:pt x="358" y="922"/>
                </a:lnTo>
                <a:lnTo>
                  <a:pt x="354" y="920"/>
                </a:lnTo>
                <a:lnTo>
                  <a:pt x="350" y="920"/>
                </a:lnTo>
                <a:lnTo>
                  <a:pt x="344" y="922"/>
                </a:lnTo>
                <a:lnTo>
                  <a:pt x="344" y="922"/>
                </a:lnTo>
                <a:lnTo>
                  <a:pt x="358" y="924"/>
                </a:lnTo>
                <a:lnTo>
                  <a:pt x="358" y="924"/>
                </a:lnTo>
                <a:lnTo>
                  <a:pt x="374" y="930"/>
                </a:lnTo>
                <a:lnTo>
                  <a:pt x="374" y="930"/>
                </a:lnTo>
                <a:lnTo>
                  <a:pt x="362" y="936"/>
                </a:lnTo>
                <a:lnTo>
                  <a:pt x="356" y="938"/>
                </a:lnTo>
                <a:lnTo>
                  <a:pt x="348" y="938"/>
                </a:lnTo>
                <a:lnTo>
                  <a:pt x="348" y="938"/>
                </a:lnTo>
                <a:lnTo>
                  <a:pt x="354" y="942"/>
                </a:lnTo>
                <a:lnTo>
                  <a:pt x="354" y="942"/>
                </a:lnTo>
                <a:lnTo>
                  <a:pt x="356" y="944"/>
                </a:lnTo>
                <a:lnTo>
                  <a:pt x="356" y="948"/>
                </a:lnTo>
                <a:lnTo>
                  <a:pt x="356" y="948"/>
                </a:lnTo>
                <a:lnTo>
                  <a:pt x="364" y="944"/>
                </a:lnTo>
                <a:lnTo>
                  <a:pt x="364" y="944"/>
                </a:lnTo>
                <a:lnTo>
                  <a:pt x="376" y="942"/>
                </a:lnTo>
                <a:lnTo>
                  <a:pt x="376" y="942"/>
                </a:lnTo>
                <a:lnTo>
                  <a:pt x="372" y="938"/>
                </a:lnTo>
                <a:lnTo>
                  <a:pt x="372" y="938"/>
                </a:lnTo>
                <a:lnTo>
                  <a:pt x="378" y="936"/>
                </a:lnTo>
                <a:lnTo>
                  <a:pt x="378" y="936"/>
                </a:lnTo>
                <a:lnTo>
                  <a:pt x="380" y="946"/>
                </a:lnTo>
                <a:lnTo>
                  <a:pt x="380" y="946"/>
                </a:lnTo>
                <a:lnTo>
                  <a:pt x="388" y="950"/>
                </a:lnTo>
                <a:lnTo>
                  <a:pt x="388" y="950"/>
                </a:lnTo>
                <a:lnTo>
                  <a:pt x="384" y="954"/>
                </a:lnTo>
                <a:lnTo>
                  <a:pt x="384" y="954"/>
                </a:lnTo>
                <a:lnTo>
                  <a:pt x="384" y="956"/>
                </a:lnTo>
                <a:lnTo>
                  <a:pt x="386" y="958"/>
                </a:lnTo>
                <a:lnTo>
                  <a:pt x="392" y="960"/>
                </a:lnTo>
                <a:lnTo>
                  <a:pt x="398" y="962"/>
                </a:lnTo>
                <a:lnTo>
                  <a:pt x="400" y="964"/>
                </a:lnTo>
                <a:lnTo>
                  <a:pt x="400" y="968"/>
                </a:lnTo>
                <a:lnTo>
                  <a:pt x="400" y="968"/>
                </a:lnTo>
                <a:lnTo>
                  <a:pt x="394" y="970"/>
                </a:lnTo>
                <a:lnTo>
                  <a:pt x="388" y="970"/>
                </a:lnTo>
                <a:lnTo>
                  <a:pt x="380" y="970"/>
                </a:lnTo>
                <a:lnTo>
                  <a:pt x="376" y="972"/>
                </a:lnTo>
                <a:lnTo>
                  <a:pt x="376" y="972"/>
                </a:lnTo>
                <a:close/>
                <a:moveTo>
                  <a:pt x="412" y="1018"/>
                </a:moveTo>
                <a:lnTo>
                  <a:pt x="412" y="1018"/>
                </a:lnTo>
                <a:lnTo>
                  <a:pt x="406" y="1016"/>
                </a:lnTo>
                <a:lnTo>
                  <a:pt x="402" y="1014"/>
                </a:lnTo>
                <a:lnTo>
                  <a:pt x="400" y="1010"/>
                </a:lnTo>
                <a:lnTo>
                  <a:pt x="400" y="1006"/>
                </a:lnTo>
                <a:lnTo>
                  <a:pt x="400" y="1006"/>
                </a:lnTo>
                <a:lnTo>
                  <a:pt x="394" y="1006"/>
                </a:lnTo>
                <a:lnTo>
                  <a:pt x="392" y="1006"/>
                </a:lnTo>
                <a:lnTo>
                  <a:pt x="392" y="1006"/>
                </a:lnTo>
                <a:lnTo>
                  <a:pt x="394" y="1006"/>
                </a:lnTo>
                <a:lnTo>
                  <a:pt x="400" y="1006"/>
                </a:lnTo>
                <a:lnTo>
                  <a:pt x="400" y="1006"/>
                </a:lnTo>
                <a:lnTo>
                  <a:pt x="400" y="1010"/>
                </a:lnTo>
                <a:lnTo>
                  <a:pt x="402" y="1014"/>
                </a:lnTo>
                <a:lnTo>
                  <a:pt x="406" y="1016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lnTo>
                  <a:pt x="412" y="1018"/>
                </a:lnTo>
                <a:close/>
                <a:moveTo>
                  <a:pt x="568" y="964"/>
                </a:moveTo>
                <a:lnTo>
                  <a:pt x="568" y="964"/>
                </a:lnTo>
                <a:lnTo>
                  <a:pt x="558" y="968"/>
                </a:lnTo>
                <a:lnTo>
                  <a:pt x="546" y="968"/>
                </a:lnTo>
                <a:lnTo>
                  <a:pt x="546" y="968"/>
                </a:lnTo>
                <a:lnTo>
                  <a:pt x="540" y="968"/>
                </a:lnTo>
                <a:lnTo>
                  <a:pt x="536" y="970"/>
                </a:lnTo>
                <a:lnTo>
                  <a:pt x="532" y="972"/>
                </a:lnTo>
                <a:lnTo>
                  <a:pt x="528" y="974"/>
                </a:lnTo>
                <a:lnTo>
                  <a:pt x="528" y="974"/>
                </a:lnTo>
                <a:lnTo>
                  <a:pt x="524" y="976"/>
                </a:lnTo>
                <a:lnTo>
                  <a:pt x="524" y="976"/>
                </a:lnTo>
                <a:lnTo>
                  <a:pt x="508" y="974"/>
                </a:lnTo>
                <a:lnTo>
                  <a:pt x="508" y="974"/>
                </a:lnTo>
                <a:lnTo>
                  <a:pt x="508" y="972"/>
                </a:lnTo>
                <a:lnTo>
                  <a:pt x="508" y="972"/>
                </a:lnTo>
                <a:lnTo>
                  <a:pt x="524" y="968"/>
                </a:lnTo>
                <a:lnTo>
                  <a:pt x="524" y="968"/>
                </a:lnTo>
                <a:lnTo>
                  <a:pt x="490" y="970"/>
                </a:lnTo>
                <a:lnTo>
                  <a:pt x="474" y="972"/>
                </a:lnTo>
                <a:lnTo>
                  <a:pt x="460" y="976"/>
                </a:lnTo>
                <a:lnTo>
                  <a:pt x="460" y="976"/>
                </a:lnTo>
                <a:lnTo>
                  <a:pt x="452" y="970"/>
                </a:lnTo>
                <a:lnTo>
                  <a:pt x="448" y="970"/>
                </a:lnTo>
                <a:lnTo>
                  <a:pt x="444" y="972"/>
                </a:lnTo>
                <a:lnTo>
                  <a:pt x="444" y="972"/>
                </a:lnTo>
                <a:lnTo>
                  <a:pt x="444" y="968"/>
                </a:lnTo>
                <a:lnTo>
                  <a:pt x="444" y="968"/>
                </a:lnTo>
                <a:lnTo>
                  <a:pt x="442" y="972"/>
                </a:lnTo>
                <a:lnTo>
                  <a:pt x="442" y="972"/>
                </a:lnTo>
                <a:lnTo>
                  <a:pt x="438" y="974"/>
                </a:lnTo>
                <a:lnTo>
                  <a:pt x="438" y="974"/>
                </a:lnTo>
                <a:lnTo>
                  <a:pt x="436" y="976"/>
                </a:lnTo>
                <a:lnTo>
                  <a:pt x="434" y="978"/>
                </a:lnTo>
                <a:lnTo>
                  <a:pt x="436" y="980"/>
                </a:lnTo>
                <a:lnTo>
                  <a:pt x="438" y="984"/>
                </a:lnTo>
                <a:lnTo>
                  <a:pt x="438" y="984"/>
                </a:lnTo>
                <a:lnTo>
                  <a:pt x="428" y="1004"/>
                </a:lnTo>
                <a:lnTo>
                  <a:pt x="422" y="1012"/>
                </a:lnTo>
                <a:lnTo>
                  <a:pt x="420" y="1012"/>
                </a:lnTo>
                <a:lnTo>
                  <a:pt x="416" y="1012"/>
                </a:lnTo>
                <a:lnTo>
                  <a:pt x="416" y="1012"/>
                </a:lnTo>
                <a:lnTo>
                  <a:pt x="420" y="1008"/>
                </a:lnTo>
                <a:lnTo>
                  <a:pt x="422" y="1000"/>
                </a:lnTo>
                <a:lnTo>
                  <a:pt x="422" y="1000"/>
                </a:lnTo>
                <a:lnTo>
                  <a:pt x="418" y="998"/>
                </a:lnTo>
                <a:lnTo>
                  <a:pt x="414" y="996"/>
                </a:lnTo>
                <a:lnTo>
                  <a:pt x="414" y="996"/>
                </a:lnTo>
                <a:lnTo>
                  <a:pt x="410" y="994"/>
                </a:lnTo>
                <a:lnTo>
                  <a:pt x="408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0" y="992"/>
                </a:lnTo>
                <a:lnTo>
                  <a:pt x="408" y="992"/>
                </a:lnTo>
                <a:lnTo>
                  <a:pt x="410" y="994"/>
                </a:lnTo>
                <a:lnTo>
                  <a:pt x="414" y="996"/>
                </a:lnTo>
                <a:lnTo>
                  <a:pt x="414" y="996"/>
                </a:lnTo>
                <a:lnTo>
                  <a:pt x="418" y="998"/>
                </a:lnTo>
                <a:lnTo>
                  <a:pt x="422" y="1000"/>
                </a:lnTo>
                <a:lnTo>
                  <a:pt x="422" y="1000"/>
                </a:lnTo>
                <a:lnTo>
                  <a:pt x="430" y="968"/>
                </a:lnTo>
                <a:lnTo>
                  <a:pt x="432" y="952"/>
                </a:lnTo>
                <a:lnTo>
                  <a:pt x="436" y="942"/>
                </a:lnTo>
                <a:lnTo>
                  <a:pt x="436" y="942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8" y="930"/>
                </a:lnTo>
                <a:lnTo>
                  <a:pt x="436" y="942"/>
                </a:lnTo>
                <a:lnTo>
                  <a:pt x="436" y="942"/>
                </a:lnTo>
                <a:lnTo>
                  <a:pt x="436" y="940"/>
                </a:lnTo>
                <a:lnTo>
                  <a:pt x="436" y="940"/>
                </a:lnTo>
                <a:lnTo>
                  <a:pt x="434" y="976"/>
                </a:lnTo>
                <a:lnTo>
                  <a:pt x="432" y="990"/>
                </a:lnTo>
                <a:lnTo>
                  <a:pt x="430" y="998"/>
                </a:lnTo>
                <a:lnTo>
                  <a:pt x="430" y="998"/>
                </a:lnTo>
                <a:lnTo>
                  <a:pt x="432" y="990"/>
                </a:lnTo>
                <a:lnTo>
                  <a:pt x="434" y="976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38" y="940"/>
                </a:lnTo>
                <a:lnTo>
                  <a:pt x="444" y="940"/>
                </a:lnTo>
                <a:lnTo>
                  <a:pt x="444" y="940"/>
                </a:lnTo>
                <a:lnTo>
                  <a:pt x="458" y="936"/>
                </a:lnTo>
                <a:lnTo>
                  <a:pt x="458" y="936"/>
                </a:lnTo>
                <a:lnTo>
                  <a:pt x="452" y="930"/>
                </a:lnTo>
                <a:lnTo>
                  <a:pt x="452" y="930"/>
                </a:lnTo>
                <a:lnTo>
                  <a:pt x="480" y="932"/>
                </a:lnTo>
                <a:lnTo>
                  <a:pt x="480" y="932"/>
                </a:lnTo>
                <a:lnTo>
                  <a:pt x="480" y="934"/>
                </a:lnTo>
                <a:lnTo>
                  <a:pt x="480" y="934"/>
                </a:lnTo>
                <a:lnTo>
                  <a:pt x="482" y="936"/>
                </a:lnTo>
                <a:lnTo>
                  <a:pt x="482" y="936"/>
                </a:lnTo>
                <a:lnTo>
                  <a:pt x="486" y="936"/>
                </a:lnTo>
                <a:lnTo>
                  <a:pt x="486" y="938"/>
                </a:lnTo>
                <a:lnTo>
                  <a:pt x="486" y="938"/>
                </a:lnTo>
                <a:lnTo>
                  <a:pt x="488" y="944"/>
                </a:lnTo>
                <a:lnTo>
                  <a:pt x="490" y="946"/>
                </a:lnTo>
                <a:lnTo>
                  <a:pt x="500" y="952"/>
                </a:lnTo>
                <a:lnTo>
                  <a:pt x="500" y="952"/>
                </a:lnTo>
                <a:lnTo>
                  <a:pt x="498" y="954"/>
                </a:lnTo>
                <a:lnTo>
                  <a:pt x="494" y="954"/>
                </a:lnTo>
                <a:lnTo>
                  <a:pt x="490" y="954"/>
                </a:lnTo>
                <a:lnTo>
                  <a:pt x="486" y="954"/>
                </a:lnTo>
                <a:lnTo>
                  <a:pt x="486" y="954"/>
                </a:lnTo>
                <a:lnTo>
                  <a:pt x="494" y="958"/>
                </a:lnTo>
                <a:lnTo>
                  <a:pt x="498" y="960"/>
                </a:lnTo>
                <a:lnTo>
                  <a:pt x="502" y="958"/>
                </a:lnTo>
                <a:lnTo>
                  <a:pt x="502" y="958"/>
                </a:lnTo>
                <a:lnTo>
                  <a:pt x="506" y="958"/>
                </a:lnTo>
                <a:lnTo>
                  <a:pt x="506" y="958"/>
                </a:lnTo>
                <a:lnTo>
                  <a:pt x="512" y="960"/>
                </a:lnTo>
                <a:lnTo>
                  <a:pt x="518" y="960"/>
                </a:lnTo>
                <a:lnTo>
                  <a:pt x="530" y="956"/>
                </a:lnTo>
                <a:lnTo>
                  <a:pt x="530" y="956"/>
                </a:lnTo>
                <a:lnTo>
                  <a:pt x="540" y="954"/>
                </a:lnTo>
                <a:lnTo>
                  <a:pt x="540" y="954"/>
                </a:lnTo>
                <a:lnTo>
                  <a:pt x="552" y="954"/>
                </a:lnTo>
                <a:lnTo>
                  <a:pt x="558" y="958"/>
                </a:lnTo>
                <a:lnTo>
                  <a:pt x="564" y="960"/>
                </a:lnTo>
                <a:lnTo>
                  <a:pt x="564" y="960"/>
                </a:lnTo>
                <a:lnTo>
                  <a:pt x="564" y="956"/>
                </a:lnTo>
                <a:lnTo>
                  <a:pt x="566" y="954"/>
                </a:lnTo>
                <a:lnTo>
                  <a:pt x="570" y="954"/>
                </a:lnTo>
                <a:lnTo>
                  <a:pt x="570" y="954"/>
                </a:lnTo>
                <a:lnTo>
                  <a:pt x="570" y="960"/>
                </a:lnTo>
                <a:lnTo>
                  <a:pt x="570" y="962"/>
                </a:lnTo>
                <a:lnTo>
                  <a:pt x="568" y="964"/>
                </a:lnTo>
                <a:lnTo>
                  <a:pt x="568" y="964"/>
                </a:lnTo>
                <a:close/>
                <a:moveTo>
                  <a:pt x="700" y="978"/>
                </a:moveTo>
                <a:lnTo>
                  <a:pt x="700" y="978"/>
                </a:lnTo>
                <a:lnTo>
                  <a:pt x="704" y="978"/>
                </a:lnTo>
                <a:lnTo>
                  <a:pt x="704" y="978"/>
                </a:lnTo>
                <a:lnTo>
                  <a:pt x="704" y="976"/>
                </a:lnTo>
                <a:lnTo>
                  <a:pt x="704" y="976"/>
                </a:lnTo>
                <a:lnTo>
                  <a:pt x="704" y="976"/>
                </a:lnTo>
                <a:lnTo>
                  <a:pt x="706" y="978"/>
                </a:lnTo>
                <a:lnTo>
                  <a:pt x="706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lnTo>
                  <a:pt x="700" y="978"/>
                </a:lnTo>
                <a:close/>
                <a:moveTo>
                  <a:pt x="704" y="1006"/>
                </a:moveTo>
                <a:lnTo>
                  <a:pt x="704" y="1006"/>
                </a:lnTo>
                <a:lnTo>
                  <a:pt x="704" y="1006"/>
                </a:lnTo>
                <a:lnTo>
                  <a:pt x="704" y="1006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4" y="1004"/>
                </a:lnTo>
                <a:lnTo>
                  <a:pt x="706" y="1004"/>
                </a:lnTo>
                <a:lnTo>
                  <a:pt x="706" y="1004"/>
                </a:lnTo>
                <a:lnTo>
                  <a:pt x="704" y="1006"/>
                </a:lnTo>
                <a:lnTo>
                  <a:pt x="704" y="1006"/>
                </a:lnTo>
                <a:close/>
                <a:moveTo>
                  <a:pt x="648" y="1110"/>
                </a:moveTo>
                <a:lnTo>
                  <a:pt x="648" y="1110"/>
                </a:lnTo>
                <a:lnTo>
                  <a:pt x="658" y="1112"/>
                </a:lnTo>
                <a:lnTo>
                  <a:pt x="658" y="1112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4"/>
                </a:lnTo>
                <a:lnTo>
                  <a:pt x="658" y="1112"/>
                </a:lnTo>
                <a:lnTo>
                  <a:pt x="656" y="1112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lnTo>
                  <a:pt x="648" y="1110"/>
                </a:lnTo>
                <a:close/>
                <a:moveTo>
                  <a:pt x="658" y="1116"/>
                </a:move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lnTo>
                  <a:pt x="658" y="1116"/>
                </a:lnTo>
                <a:close/>
                <a:moveTo>
                  <a:pt x="756" y="1122"/>
                </a:move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lnTo>
                  <a:pt x="756" y="1122"/>
                </a:lnTo>
                <a:close/>
                <a:moveTo>
                  <a:pt x="784" y="1108"/>
                </a:moveTo>
                <a:lnTo>
                  <a:pt x="784" y="1108"/>
                </a:lnTo>
                <a:lnTo>
                  <a:pt x="784" y="1108"/>
                </a:lnTo>
                <a:lnTo>
                  <a:pt x="784" y="1108"/>
                </a:lnTo>
                <a:lnTo>
                  <a:pt x="782" y="1106"/>
                </a:lnTo>
                <a:lnTo>
                  <a:pt x="782" y="1106"/>
                </a:lnTo>
                <a:lnTo>
                  <a:pt x="784" y="1108"/>
                </a:lnTo>
                <a:lnTo>
                  <a:pt x="784" y="1108"/>
                </a:lnTo>
                <a:close/>
                <a:moveTo>
                  <a:pt x="784" y="1124"/>
                </a:moveTo>
                <a:lnTo>
                  <a:pt x="784" y="1124"/>
                </a:lnTo>
                <a:lnTo>
                  <a:pt x="784" y="1124"/>
                </a:lnTo>
                <a:lnTo>
                  <a:pt x="784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2" y="1124"/>
                </a:lnTo>
                <a:lnTo>
                  <a:pt x="784" y="1124"/>
                </a:lnTo>
                <a:lnTo>
                  <a:pt x="784" y="1124"/>
                </a:lnTo>
                <a:close/>
                <a:moveTo>
                  <a:pt x="1110" y="1130"/>
                </a:moveTo>
                <a:lnTo>
                  <a:pt x="1110" y="1130"/>
                </a:lnTo>
                <a:lnTo>
                  <a:pt x="1118" y="1130"/>
                </a:lnTo>
                <a:lnTo>
                  <a:pt x="1124" y="1134"/>
                </a:lnTo>
                <a:lnTo>
                  <a:pt x="1124" y="1134"/>
                </a:lnTo>
                <a:lnTo>
                  <a:pt x="1126" y="1136"/>
                </a:lnTo>
                <a:lnTo>
                  <a:pt x="1126" y="1136"/>
                </a:lnTo>
                <a:lnTo>
                  <a:pt x="1120" y="1138"/>
                </a:lnTo>
                <a:lnTo>
                  <a:pt x="1120" y="1138"/>
                </a:lnTo>
                <a:lnTo>
                  <a:pt x="1112" y="1136"/>
                </a:lnTo>
                <a:lnTo>
                  <a:pt x="1110" y="1134"/>
                </a:lnTo>
                <a:lnTo>
                  <a:pt x="1110" y="1130"/>
                </a:lnTo>
                <a:lnTo>
                  <a:pt x="1110" y="1130"/>
                </a:lnTo>
                <a:close/>
                <a:moveTo>
                  <a:pt x="1072" y="1058"/>
                </a:moveTo>
                <a:lnTo>
                  <a:pt x="1072" y="1058"/>
                </a:lnTo>
                <a:lnTo>
                  <a:pt x="1082" y="1062"/>
                </a:lnTo>
                <a:lnTo>
                  <a:pt x="1082" y="1062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74" y="1068"/>
                </a:lnTo>
                <a:lnTo>
                  <a:pt x="1082" y="1062"/>
                </a:lnTo>
                <a:lnTo>
                  <a:pt x="1082" y="1062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lnTo>
                  <a:pt x="1072" y="1058"/>
                </a:lnTo>
                <a:close/>
                <a:moveTo>
                  <a:pt x="992" y="934"/>
                </a:moveTo>
                <a:lnTo>
                  <a:pt x="992" y="934"/>
                </a:lnTo>
                <a:lnTo>
                  <a:pt x="1000" y="934"/>
                </a:lnTo>
                <a:lnTo>
                  <a:pt x="1002" y="934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4" y="932"/>
                </a:lnTo>
                <a:lnTo>
                  <a:pt x="1002" y="934"/>
                </a:lnTo>
                <a:lnTo>
                  <a:pt x="1000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lnTo>
                  <a:pt x="992" y="934"/>
                </a:lnTo>
                <a:close/>
                <a:moveTo>
                  <a:pt x="980" y="912"/>
                </a:moveTo>
                <a:lnTo>
                  <a:pt x="980" y="912"/>
                </a:lnTo>
                <a:lnTo>
                  <a:pt x="980" y="912"/>
                </a:lnTo>
                <a:lnTo>
                  <a:pt x="952" y="912"/>
                </a:lnTo>
                <a:lnTo>
                  <a:pt x="952" y="912"/>
                </a:lnTo>
                <a:lnTo>
                  <a:pt x="952" y="912"/>
                </a:lnTo>
                <a:lnTo>
                  <a:pt x="980" y="912"/>
                </a:lnTo>
                <a:close/>
                <a:moveTo>
                  <a:pt x="924" y="978"/>
                </a:moveTo>
                <a:lnTo>
                  <a:pt x="924" y="978"/>
                </a:lnTo>
                <a:lnTo>
                  <a:pt x="920" y="982"/>
                </a:lnTo>
                <a:lnTo>
                  <a:pt x="914" y="982"/>
                </a:lnTo>
                <a:lnTo>
                  <a:pt x="906" y="984"/>
                </a:lnTo>
                <a:lnTo>
                  <a:pt x="906" y="984"/>
                </a:lnTo>
                <a:lnTo>
                  <a:pt x="888" y="990"/>
                </a:lnTo>
                <a:lnTo>
                  <a:pt x="888" y="990"/>
                </a:lnTo>
                <a:lnTo>
                  <a:pt x="892" y="982"/>
                </a:lnTo>
                <a:lnTo>
                  <a:pt x="892" y="982"/>
                </a:lnTo>
                <a:lnTo>
                  <a:pt x="886" y="978"/>
                </a:lnTo>
                <a:lnTo>
                  <a:pt x="886" y="978"/>
                </a:lnTo>
                <a:lnTo>
                  <a:pt x="896" y="976"/>
                </a:lnTo>
                <a:lnTo>
                  <a:pt x="906" y="976"/>
                </a:lnTo>
                <a:lnTo>
                  <a:pt x="924" y="978"/>
                </a:lnTo>
                <a:lnTo>
                  <a:pt x="924" y="978"/>
                </a:lnTo>
                <a:close/>
                <a:moveTo>
                  <a:pt x="904" y="994"/>
                </a:moveTo>
                <a:lnTo>
                  <a:pt x="904" y="994"/>
                </a:lnTo>
                <a:lnTo>
                  <a:pt x="904" y="994"/>
                </a:lnTo>
                <a:lnTo>
                  <a:pt x="904" y="994"/>
                </a:lnTo>
                <a:lnTo>
                  <a:pt x="920" y="998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1000"/>
                </a:lnTo>
                <a:lnTo>
                  <a:pt x="920" y="998"/>
                </a:lnTo>
                <a:lnTo>
                  <a:pt x="920" y="998"/>
                </a:lnTo>
                <a:lnTo>
                  <a:pt x="904" y="994"/>
                </a:lnTo>
                <a:lnTo>
                  <a:pt x="904" y="994"/>
                </a:lnTo>
                <a:close/>
                <a:moveTo>
                  <a:pt x="938" y="1038"/>
                </a:moveTo>
                <a:lnTo>
                  <a:pt x="938" y="1038"/>
                </a:lnTo>
                <a:lnTo>
                  <a:pt x="942" y="1042"/>
                </a:lnTo>
                <a:lnTo>
                  <a:pt x="942" y="1042"/>
                </a:lnTo>
                <a:lnTo>
                  <a:pt x="936" y="1042"/>
                </a:lnTo>
                <a:lnTo>
                  <a:pt x="936" y="1042"/>
                </a:lnTo>
                <a:lnTo>
                  <a:pt x="940" y="1042"/>
                </a:lnTo>
                <a:lnTo>
                  <a:pt x="940" y="1042"/>
                </a:lnTo>
                <a:lnTo>
                  <a:pt x="938" y="1038"/>
                </a:lnTo>
                <a:lnTo>
                  <a:pt x="938" y="1038"/>
                </a:lnTo>
                <a:close/>
                <a:moveTo>
                  <a:pt x="940" y="1046"/>
                </a:moveTo>
                <a:lnTo>
                  <a:pt x="940" y="1046"/>
                </a:lnTo>
                <a:lnTo>
                  <a:pt x="940" y="1046"/>
                </a:lnTo>
                <a:lnTo>
                  <a:pt x="940" y="1046"/>
                </a:lnTo>
                <a:lnTo>
                  <a:pt x="946" y="1048"/>
                </a:lnTo>
                <a:lnTo>
                  <a:pt x="946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4" y="1048"/>
                </a:lnTo>
                <a:lnTo>
                  <a:pt x="946" y="1048"/>
                </a:lnTo>
                <a:lnTo>
                  <a:pt x="946" y="1048"/>
                </a:lnTo>
                <a:lnTo>
                  <a:pt x="940" y="1046"/>
                </a:lnTo>
                <a:lnTo>
                  <a:pt x="940" y="1046"/>
                </a:lnTo>
                <a:close/>
                <a:moveTo>
                  <a:pt x="936" y="1052"/>
                </a:moveTo>
                <a:lnTo>
                  <a:pt x="936" y="1052"/>
                </a:lnTo>
                <a:lnTo>
                  <a:pt x="936" y="1052"/>
                </a:lnTo>
                <a:lnTo>
                  <a:pt x="936" y="1052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36" y="1056"/>
                </a:lnTo>
                <a:lnTo>
                  <a:pt x="940" y="1054"/>
                </a:lnTo>
                <a:lnTo>
                  <a:pt x="940" y="1054"/>
                </a:lnTo>
                <a:lnTo>
                  <a:pt x="936" y="1052"/>
                </a:lnTo>
                <a:lnTo>
                  <a:pt x="936" y="1052"/>
                </a:lnTo>
                <a:close/>
                <a:moveTo>
                  <a:pt x="848" y="1038"/>
                </a:moveTo>
                <a:lnTo>
                  <a:pt x="848" y="1038"/>
                </a:lnTo>
                <a:lnTo>
                  <a:pt x="848" y="1038"/>
                </a:lnTo>
                <a:lnTo>
                  <a:pt x="848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40"/>
                </a:lnTo>
                <a:lnTo>
                  <a:pt x="848" y="1040"/>
                </a:lnTo>
                <a:lnTo>
                  <a:pt x="856" y="1048"/>
                </a:lnTo>
                <a:lnTo>
                  <a:pt x="856" y="1048"/>
                </a:lnTo>
                <a:lnTo>
                  <a:pt x="850" y="1050"/>
                </a:lnTo>
                <a:lnTo>
                  <a:pt x="850" y="1050"/>
                </a:lnTo>
                <a:lnTo>
                  <a:pt x="856" y="1048"/>
                </a:lnTo>
                <a:lnTo>
                  <a:pt x="856" y="1048"/>
                </a:lnTo>
                <a:lnTo>
                  <a:pt x="848" y="1040"/>
                </a:lnTo>
                <a:lnTo>
                  <a:pt x="848" y="1040"/>
                </a:lnTo>
                <a:lnTo>
                  <a:pt x="842" y="1052"/>
                </a:lnTo>
                <a:lnTo>
                  <a:pt x="842" y="1052"/>
                </a:lnTo>
                <a:lnTo>
                  <a:pt x="840" y="1052"/>
                </a:lnTo>
                <a:lnTo>
                  <a:pt x="840" y="1052"/>
                </a:lnTo>
                <a:lnTo>
                  <a:pt x="838" y="1050"/>
                </a:lnTo>
                <a:lnTo>
                  <a:pt x="838" y="1050"/>
                </a:lnTo>
                <a:lnTo>
                  <a:pt x="848" y="1040"/>
                </a:lnTo>
                <a:lnTo>
                  <a:pt x="848" y="1040"/>
                </a:lnTo>
                <a:lnTo>
                  <a:pt x="848" y="1038"/>
                </a:lnTo>
                <a:lnTo>
                  <a:pt x="848" y="1038"/>
                </a:lnTo>
                <a:close/>
                <a:moveTo>
                  <a:pt x="856" y="1052"/>
                </a:moveTo>
                <a:lnTo>
                  <a:pt x="856" y="1052"/>
                </a:lnTo>
                <a:lnTo>
                  <a:pt x="856" y="1050"/>
                </a:lnTo>
                <a:lnTo>
                  <a:pt x="856" y="1050"/>
                </a:lnTo>
                <a:lnTo>
                  <a:pt x="858" y="1050"/>
                </a:lnTo>
                <a:lnTo>
                  <a:pt x="858" y="1050"/>
                </a:lnTo>
                <a:lnTo>
                  <a:pt x="856" y="1052"/>
                </a:lnTo>
                <a:lnTo>
                  <a:pt x="856" y="1052"/>
                </a:lnTo>
                <a:close/>
                <a:moveTo>
                  <a:pt x="834" y="1056"/>
                </a:moveTo>
                <a:lnTo>
                  <a:pt x="834" y="1056"/>
                </a:lnTo>
                <a:lnTo>
                  <a:pt x="832" y="1056"/>
                </a:lnTo>
                <a:lnTo>
                  <a:pt x="832" y="1056"/>
                </a:lnTo>
                <a:lnTo>
                  <a:pt x="834" y="1054"/>
                </a:lnTo>
                <a:lnTo>
                  <a:pt x="834" y="1054"/>
                </a:lnTo>
                <a:lnTo>
                  <a:pt x="834" y="1056"/>
                </a:lnTo>
                <a:lnTo>
                  <a:pt x="834" y="1056"/>
                </a:lnTo>
                <a:close/>
                <a:moveTo>
                  <a:pt x="826" y="1072"/>
                </a:moveTo>
                <a:lnTo>
                  <a:pt x="826" y="1072"/>
                </a:lnTo>
                <a:lnTo>
                  <a:pt x="826" y="1076"/>
                </a:lnTo>
                <a:lnTo>
                  <a:pt x="826" y="1076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lnTo>
                  <a:pt x="826" y="1072"/>
                </a:lnTo>
                <a:close/>
                <a:moveTo>
                  <a:pt x="928" y="1050"/>
                </a:moveTo>
                <a:lnTo>
                  <a:pt x="928" y="1050"/>
                </a:lnTo>
                <a:lnTo>
                  <a:pt x="928" y="1050"/>
                </a:lnTo>
                <a:lnTo>
                  <a:pt x="928" y="1050"/>
                </a:lnTo>
                <a:lnTo>
                  <a:pt x="930" y="1048"/>
                </a:lnTo>
                <a:lnTo>
                  <a:pt x="930" y="1044"/>
                </a:lnTo>
                <a:lnTo>
                  <a:pt x="930" y="1044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14" y="1042"/>
                </a:lnTo>
                <a:lnTo>
                  <a:pt x="930" y="1044"/>
                </a:lnTo>
                <a:lnTo>
                  <a:pt x="930" y="1044"/>
                </a:lnTo>
                <a:lnTo>
                  <a:pt x="930" y="1048"/>
                </a:lnTo>
                <a:lnTo>
                  <a:pt x="928" y="1050"/>
                </a:lnTo>
                <a:lnTo>
                  <a:pt x="928" y="1050"/>
                </a:lnTo>
                <a:close/>
                <a:moveTo>
                  <a:pt x="916" y="1050"/>
                </a:moveTo>
                <a:lnTo>
                  <a:pt x="916" y="1050"/>
                </a:lnTo>
                <a:lnTo>
                  <a:pt x="916" y="1050"/>
                </a:lnTo>
                <a:lnTo>
                  <a:pt x="916" y="1050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4"/>
                </a:lnTo>
                <a:lnTo>
                  <a:pt x="916" y="1050"/>
                </a:lnTo>
                <a:lnTo>
                  <a:pt x="916" y="1050"/>
                </a:lnTo>
                <a:close/>
                <a:moveTo>
                  <a:pt x="866" y="994"/>
                </a:moveTo>
                <a:lnTo>
                  <a:pt x="866" y="994"/>
                </a:lnTo>
                <a:lnTo>
                  <a:pt x="866" y="994"/>
                </a:lnTo>
                <a:lnTo>
                  <a:pt x="866" y="994"/>
                </a:lnTo>
                <a:lnTo>
                  <a:pt x="874" y="990"/>
                </a:lnTo>
                <a:lnTo>
                  <a:pt x="878" y="990"/>
                </a:lnTo>
                <a:lnTo>
                  <a:pt x="882" y="990"/>
                </a:lnTo>
                <a:lnTo>
                  <a:pt x="882" y="990"/>
                </a:lnTo>
                <a:lnTo>
                  <a:pt x="880" y="994"/>
                </a:lnTo>
                <a:lnTo>
                  <a:pt x="878" y="996"/>
                </a:lnTo>
                <a:lnTo>
                  <a:pt x="878" y="996"/>
                </a:lnTo>
                <a:lnTo>
                  <a:pt x="882" y="990"/>
                </a:lnTo>
                <a:lnTo>
                  <a:pt x="882" y="990"/>
                </a:lnTo>
                <a:lnTo>
                  <a:pt x="878" y="990"/>
                </a:lnTo>
                <a:lnTo>
                  <a:pt x="874" y="990"/>
                </a:lnTo>
                <a:lnTo>
                  <a:pt x="866" y="994"/>
                </a:lnTo>
                <a:lnTo>
                  <a:pt x="866" y="994"/>
                </a:lnTo>
                <a:close/>
                <a:moveTo>
                  <a:pt x="896" y="1012"/>
                </a:moveTo>
                <a:lnTo>
                  <a:pt x="896" y="1012"/>
                </a:lnTo>
                <a:lnTo>
                  <a:pt x="890" y="1010"/>
                </a:lnTo>
                <a:lnTo>
                  <a:pt x="890" y="1010"/>
                </a:lnTo>
                <a:lnTo>
                  <a:pt x="896" y="1012"/>
                </a:lnTo>
                <a:lnTo>
                  <a:pt x="896" y="1012"/>
                </a:lnTo>
                <a:lnTo>
                  <a:pt x="894" y="1016"/>
                </a:lnTo>
                <a:lnTo>
                  <a:pt x="890" y="1018"/>
                </a:lnTo>
                <a:lnTo>
                  <a:pt x="886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86" y="1020"/>
                </a:lnTo>
                <a:lnTo>
                  <a:pt x="890" y="1018"/>
                </a:lnTo>
                <a:lnTo>
                  <a:pt x="894" y="1016"/>
                </a:lnTo>
                <a:lnTo>
                  <a:pt x="896" y="1012"/>
                </a:lnTo>
                <a:lnTo>
                  <a:pt x="896" y="1012"/>
                </a:lnTo>
                <a:close/>
                <a:moveTo>
                  <a:pt x="888" y="998"/>
                </a:moveTo>
                <a:lnTo>
                  <a:pt x="888" y="998"/>
                </a:lnTo>
                <a:lnTo>
                  <a:pt x="888" y="998"/>
                </a:lnTo>
                <a:lnTo>
                  <a:pt x="888" y="998"/>
                </a:lnTo>
                <a:lnTo>
                  <a:pt x="890" y="1000"/>
                </a:lnTo>
                <a:lnTo>
                  <a:pt x="890" y="1000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2" y="1002"/>
                </a:lnTo>
                <a:lnTo>
                  <a:pt x="888" y="1000"/>
                </a:lnTo>
                <a:lnTo>
                  <a:pt x="888" y="1000"/>
                </a:lnTo>
                <a:lnTo>
                  <a:pt x="888" y="998"/>
                </a:lnTo>
                <a:lnTo>
                  <a:pt x="888" y="998"/>
                </a:lnTo>
                <a:close/>
                <a:moveTo>
                  <a:pt x="898" y="1022"/>
                </a:moveTo>
                <a:lnTo>
                  <a:pt x="898" y="1022"/>
                </a:lnTo>
                <a:lnTo>
                  <a:pt x="898" y="1022"/>
                </a:lnTo>
                <a:lnTo>
                  <a:pt x="898" y="1022"/>
                </a:lnTo>
                <a:lnTo>
                  <a:pt x="894" y="1026"/>
                </a:lnTo>
                <a:lnTo>
                  <a:pt x="890" y="1026"/>
                </a:lnTo>
                <a:lnTo>
                  <a:pt x="890" y="1026"/>
                </a:lnTo>
                <a:lnTo>
                  <a:pt x="894" y="1026"/>
                </a:lnTo>
                <a:lnTo>
                  <a:pt x="898" y="1022"/>
                </a:lnTo>
                <a:lnTo>
                  <a:pt x="898" y="1022"/>
                </a:lnTo>
                <a:close/>
                <a:moveTo>
                  <a:pt x="896" y="968"/>
                </a:moveTo>
                <a:lnTo>
                  <a:pt x="896" y="968"/>
                </a:lnTo>
                <a:lnTo>
                  <a:pt x="896" y="968"/>
                </a:lnTo>
                <a:lnTo>
                  <a:pt x="896" y="968"/>
                </a:lnTo>
                <a:lnTo>
                  <a:pt x="898" y="970"/>
                </a:lnTo>
                <a:lnTo>
                  <a:pt x="898" y="970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6" y="972"/>
                </a:lnTo>
                <a:lnTo>
                  <a:pt x="898" y="970"/>
                </a:lnTo>
                <a:lnTo>
                  <a:pt x="898" y="970"/>
                </a:lnTo>
                <a:lnTo>
                  <a:pt x="896" y="968"/>
                </a:lnTo>
                <a:lnTo>
                  <a:pt x="896" y="968"/>
                </a:lnTo>
                <a:close/>
                <a:moveTo>
                  <a:pt x="904" y="294"/>
                </a:moveTo>
                <a:lnTo>
                  <a:pt x="904" y="294"/>
                </a:lnTo>
                <a:lnTo>
                  <a:pt x="902" y="298"/>
                </a:lnTo>
                <a:lnTo>
                  <a:pt x="902" y="298"/>
                </a:lnTo>
                <a:lnTo>
                  <a:pt x="898" y="300"/>
                </a:lnTo>
                <a:lnTo>
                  <a:pt x="898" y="300"/>
                </a:lnTo>
                <a:lnTo>
                  <a:pt x="896" y="300"/>
                </a:lnTo>
                <a:lnTo>
                  <a:pt x="896" y="300"/>
                </a:lnTo>
                <a:lnTo>
                  <a:pt x="892" y="302"/>
                </a:lnTo>
                <a:lnTo>
                  <a:pt x="892" y="302"/>
                </a:lnTo>
                <a:lnTo>
                  <a:pt x="894" y="296"/>
                </a:lnTo>
                <a:lnTo>
                  <a:pt x="894" y="296"/>
                </a:lnTo>
                <a:lnTo>
                  <a:pt x="896" y="294"/>
                </a:lnTo>
                <a:lnTo>
                  <a:pt x="896" y="294"/>
                </a:lnTo>
                <a:lnTo>
                  <a:pt x="904" y="294"/>
                </a:lnTo>
                <a:lnTo>
                  <a:pt x="904" y="294"/>
                </a:lnTo>
                <a:close/>
                <a:moveTo>
                  <a:pt x="888" y="310"/>
                </a:moveTo>
                <a:lnTo>
                  <a:pt x="888" y="310"/>
                </a:lnTo>
                <a:lnTo>
                  <a:pt x="892" y="312"/>
                </a:lnTo>
                <a:lnTo>
                  <a:pt x="894" y="316"/>
                </a:lnTo>
                <a:lnTo>
                  <a:pt x="896" y="324"/>
                </a:lnTo>
                <a:lnTo>
                  <a:pt x="896" y="324"/>
                </a:lnTo>
                <a:lnTo>
                  <a:pt x="880" y="330"/>
                </a:lnTo>
                <a:lnTo>
                  <a:pt x="880" y="330"/>
                </a:lnTo>
                <a:lnTo>
                  <a:pt x="888" y="310"/>
                </a:lnTo>
                <a:lnTo>
                  <a:pt x="888" y="310"/>
                </a:lnTo>
                <a:close/>
                <a:moveTo>
                  <a:pt x="882" y="334"/>
                </a:moveTo>
                <a:lnTo>
                  <a:pt x="882" y="334"/>
                </a:lnTo>
                <a:lnTo>
                  <a:pt x="878" y="336"/>
                </a:lnTo>
                <a:lnTo>
                  <a:pt x="878" y="336"/>
                </a:lnTo>
                <a:lnTo>
                  <a:pt x="880" y="332"/>
                </a:lnTo>
                <a:lnTo>
                  <a:pt x="880" y="332"/>
                </a:lnTo>
                <a:lnTo>
                  <a:pt x="882" y="334"/>
                </a:lnTo>
                <a:lnTo>
                  <a:pt x="882" y="334"/>
                </a:lnTo>
                <a:close/>
                <a:moveTo>
                  <a:pt x="876" y="344"/>
                </a:moveTo>
                <a:lnTo>
                  <a:pt x="876" y="344"/>
                </a:lnTo>
                <a:lnTo>
                  <a:pt x="882" y="346"/>
                </a:lnTo>
                <a:lnTo>
                  <a:pt x="884" y="348"/>
                </a:lnTo>
                <a:lnTo>
                  <a:pt x="886" y="352"/>
                </a:lnTo>
                <a:lnTo>
                  <a:pt x="886" y="352"/>
                </a:lnTo>
                <a:lnTo>
                  <a:pt x="886" y="358"/>
                </a:lnTo>
                <a:lnTo>
                  <a:pt x="890" y="364"/>
                </a:lnTo>
                <a:lnTo>
                  <a:pt x="890" y="364"/>
                </a:lnTo>
                <a:lnTo>
                  <a:pt x="878" y="366"/>
                </a:lnTo>
                <a:lnTo>
                  <a:pt x="874" y="368"/>
                </a:lnTo>
                <a:lnTo>
                  <a:pt x="872" y="372"/>
                </a:lnTo>
                <a:lnTo>
                  <a:pt x="872" y="372"/>
                </a:lnTo>
                <a:lnTo>
                  <a:pt x="886" y="370"/>
                </a:lnTo>
                <a:lnTo>
                  <a:pt x="886" y="370"/>
                </a:lnTo>
                <a:lnTo>
                  <a:pt x="882" y="374"/>
                </a:lnTo>
                <a:lnTo>
                  <a:pt x="876" y="376"/>
                </a:lnTo>
                <a:lnTo>
                  <a:pt x="862" y="378"/>
                </a:lnTo>
                <a:lnTo>
                  <a:pt x="862" y="378"/>
                </a:lnTo>
                <a:lnTo>
                  <a:pt x="866" y="368"/>
                </a:lnTo>
                <a:lnTo>
                  <a:pt x="876" y="344"/>
                </a:lnTo>
                <a:lnTo>
                  <a:pt x="876" y="344"/>
                </a:lnTo>
                <a:close/>
                <a:moveTo>
                  <a:pt x="870" y="962"/>
                </a:moveTo>
                <a:lnTo>
                  <a:pt x="870" y="962"/>
                </a:lnTo>
                <a:lnTo>
                  <a:pt x="870" y="962"/>
                </a:lnTo>
                <a:lnTo>
                  <a:pt x="870" y="962"/>
                </a:lnTo>
                <a:lnTo>
                  <a:pt x="872" y="964"/>
                </a:lnTo>
                <a:lnTo>
                  <a:pt x="872" y="964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0" y="966"/>
                </a:lnTo>
                <a:lnTo>
                  <a:pt x="872" y="964"/>
                </a:lnTo>
                <a:lnTo>
                  <a:pt x="872" y="964"/>
                </a:lnTo>
                <a:lnTo>
                  <a:pt x="870" y="962"/>
                </a:lnTo>
                <a:lnTo>
                  <a:pt x="870" y="962"/>
                </a:lnTo>
                <a:close/>
                <a:moveTo>
                  <a:pt x="844" y="974"/>
                </a:moveTo>
                <a:lnTo>
                  <a:pt x="844" y="974"/>
                </a:lnTo>
                <a:lnTo>
                  <a:pt x="852" y="974"/>
                </a:lnTo>
                <a:lnTo>
                  <a:pt x="858" y="972"/>
                </a:lnTo>
                <a:lnTo>
                  <a:pt x="858" y="972"/>
                </a:lnTo>
                <a:lnTo>
                  <a:pt x="868" y="970"/>
                </a:lnTo>
                <a:lnTo>
                  <a:pt x="876" y="972"/>
                </a:lnTo>
                <a:lnTo>
                  <a:pt x="876" y="972"/>
                </a:lnTo>
                <a:lnTo>
                  <a:pt x="880" y="974"/>
                </a:lnTo>
                <a:lnTo>
                  <a:pt x="882" y="976"/>
                </a:lnTo>
                <a:lnTo>
                  <a:pt x="882" y="976"/>
                </a:lnTo>
                <a:lnTo>
                  <a:pt x="882" y="976"/>
                </a:lnTo>
                <a:lnTo>
                  <a:pt x="858" y="978"/>
                </a:lnTo>
                <a:lnTo>
                  <a:pt x="848" y="978"/>
                </a:lnTo>
                <a:lnTo>
                  <a:pt x="836" y="976"/>
                </a:lnTo>
                <a:lnTo>
                  <a:pt x="836" y="976"/>
                </a:lnTo>
                <a:lnTo>
                  <a:pt x="840" y="972"/>
                </a:lnTo>
                <a:lnTo>
                  <a:pt x="844" y="974"/>
                </a:lnTo>
                <a:lnTo>
                  <a:pt x="844" y="974"/>
                </a:lnTo>
                <a:close/>
                <a:moveTo>
                  <a:pt x="822" y="1006"/>
                </a:moveTo>
                <a:lnTo>
                  <a:pt x="822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4" y="1006"/>
                </a:lnTo>
                <a:lnTo>
                  <a:pt x="822" y="1006"/>
                </a:lnTo>
                <a:lnTo>
                  <a:pt x="822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18" y="1006"/>
                </a:lnTo>
                <a:lnTo>
                  <a:pt x="822" y="1006"/>
                </a:lnTo>
                <a:lnTo>
                  <a:pt x="822" y="1006"/>
                </a:lnTo>
                <a:close/>
                <a:moveTo>
                  <a:pt x="768" y="1046"/>
                </a:moveTo>
                <a:lnTo>
                  <a:pt x="768" y="1046"/>
                </a:lnTo>
                <a:lnTo>
                  <a:pt x="780" y="1044"/>
                </a:lnTo>
                <a:lnTo>
                  <a:pt x="780" y="1044"/>
                </a:lnTo>
                <a:lnTo>
                  <a:pt x="776" y="1042"/>
                </a:lnTo>
                <a:lnTo>
                  <a:pt x="774" y="1040"/>
                </a:lnTo>
                <a:lnTo>
                  <a:pt x="774" y="1040"/>
                </a:lnTo>
                <a:lnTo>
                  <a:pt x="776" y="1042"/>
                </a:lnTo>
                <a:lnTo>
                  <a:pt x="780" y="1044"/>
                </a:lnTo>
                <a:lnTo>
                  <a:pt x="780" y="1044"/>
                </a:lnTo>
                <a:lnTo>
                  <a:pt x="768" y="1046"/>
                </a:lnTo>
                <a:lnTo>
                  <a:pt x="768" y="1046"/>
                </a:lnTo>
                <a:close/>
                <a:moveTo>
                  <a:pt x="790" y="1034"/>
                </a:moveTo>
                <a:lnTo>
                  <a:pt x="790" y="1034"/>
                </a:lnTo>
                <a:lnTo>
                  <a:pt x="774" y="1034"/>
                </a:lnTo>
                <a:lnTo>
                  <a:pt x="774" y="1034"/>
                </a:lnTo>
                <a:lnTo>
                  <a:pt x="770" y="1026"/>
                </a:lnTo>
                <a:lnTo>
                  <a:pt x="770" y="1026"/>
                </a:lnTo>
                <a:lnTo>
                  <a:pt x="792" y="1026"/>
                </a:lnTo>
                <a:lnTo>
                  <a:pt x="792" y="1026"/>
                </a:lnTo>
                <a:lnTo>
                  <a:pt x="796" y="1022"/>
                </a:lnTo>
                <a:lnTo>
                  <a:pt x="800" y="1020"/>
                </a:lnTo>
                <a:lnTo>
                  <a:pt x="804" y="1020"/>
                </a:lnTo>
                <a:lnTo>
                  <a:pt x="810" y="1020"/>
                </a:lnTo>
                <a:lnTo>
                  <a:pt x="810" y="1020"/>
                </a:lnTo>
                <a:lnTo>
                  <a:pt x="820" y="1020"/>
                </a:lnTo>
                <a:lnTo>
                  <a:pt x="820" y="1020"/>
                </a:lnTo>
                <a:lnTo>
                  <a:pt x="816" y="1030"/>
                </a:lnTo>
                <a:lnTo>
                  <a:pt x="812" y="1034"/>
                </a:lnTo>
                <a:lnTo>
                  <a:pt x="812" y="1034"/>
                </a:lnTo>
                <a:lnTo>
                  <a:pt x="818" y="1034"/>
                </a:lnTo>
                <a:lnTo>
                  <a:pt x="822" y="1032"/>
                </a:lnTo>
                <a:lnTo>
                  <a:pt x="826" y="1026"/>
                </a:lnTo>
                <a:lnTo>
                  <a:pt x="830" y="1020"/>
                </a:lnTo>
                <a:lnTo>
                  <a:pt x="830" y="1020"/>
                </a:lnTo>
                <a:lnTo>
                  <a:pt x="826" y="1034"/>
                </a:lnTo>
                <a:lnTo>
                  <a:pt x="824" y="1040"/>
                </a:lnTo>
                <a:lnTo>
                  <a:pt x="824" y="1040"/>
                </a:lnTo>
                <a:lnTo>
                  <a:pt x="824" y="1040"/>
                </a:lnTo>
                <a:lnTo>
                  <a:pt x="826" y="1042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24" y="1046"/>
                </a:lnTo>
                <a:lnTo>
                  <a:pt x="814" y="1044"/>
                </a:lnTo>
                <a:lnTo>
                  <a:pt x="814" y="1044"/>
                </a:lnTo>
                <a:lnTo>
                  <a:pt x="820" y="1038"/>
                </a:lnTo>
                <a:lnTo>
                  <a:pt x="820" y="1038"/>
                </a:lnTo>
                <a:lnTo>
                  <a:pt x="814" y="1040"/>
                </a:lnTo>
                <a:lnTo>
                  <a:pt x="804" y="1044"/>
                </a:lnTo>
                <a:lnTo>
                  <a:pt x="804" y="1044"/>
                </a:lnTo>
                <a:lnTo>
                  <a:pt x="796" y="1040"/>
                </a:lnTo>
                <a:lnTo>
                  <a:pt x="790" y="1034"/>
                </a:lnTo>
                <a:lnTo>
                  <a:pt x="790" y="1034"/>
                </a:lnTo>
                <a:close/>
                <a:moveTo>
                  <a:pt x="822" y="1058"/>
                </a:moveTo>
                <a:lnTo>
                  <a:pt x="822" y="1058"/>
                </a:lnTo>
                <a:lnTo>
                  <a:pt x="824" y="1056"/>
                </a:lnTo>
                <a:lnTo>
                  <a:pt x="824" y="1056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lnTo>
                  <a:pt x="822" y="1058"/>
                </a:lnTo>
                <a:close/>
                <a:moveTo>
                  <a:pt x="832" y="1050"/>
                </a:moveTo>
                <a:lnTo>
                  <a:pt x="832" y="1050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8"/>
                </a:lnTo>
                <a:lnTo>
                  <a:pt x="830" y="1044"/>
                </a:lnTo>
                <a:lnTo>
                  <a:pt x="830" y="1044"/>
                </a:lnTo>
                <a:lnTo>
                  <a:pt x="834" y="1038"/>
                </a:lnTo>
                <a:lnTo>
                  <a:pt x="836" y="1036"/>
                </a:lnTo>
                <a:lnTo>
                  <a:pt x="836" y="1038"/>
                </a:lnTo>
                <a:lnTo>
                  <a:pt x="836" y="1038"/>
                </a:lnTo>
                <a:lnTo>
                  <a:pt x="842" y="1024"/>
                </a:lnTo>
                <a:lnTo>
                  <a:pt x="842" y="1024"/>
                </a:lnTo>
                <a:lnTo>
                  <a:pt x="840" y="1022"/>
                </a:lnTo>
                <a:lnTo>
                  <a:pt x="840" y="1022"/>
                </a:lnTo>
                <a:lnTo>
                  <a:pt x="834" y="1034"/>
                </a:lnTo>
                <a:lnTo>
                  <a:pt x="830" y="1040"/>
                </a:lnTo>
                <a:lnTo>
                  <a:pt x="830" y="1040"/>
                </a:lnTo>
                <a:lnTo>
                  <a:pt x="834" y="1010"/>
                </a:lnTo>
                <a:lnTo>
                  <a:pt x="834" y="1010"/>
                </a:lnTo>
                <a:lnTo>
                  <a:pt x="840" y="996"/>
                </a:lnTo>
                <a:lnTo>
                  <a:pt x="840" y="996"/>
                </a:lnTo>
                <a:lnTo>
                  <a:pt x="830" y="992"/>
                </a:lnTo>
                <a:lnTo>
                  <a:pt x="830" y="992"/>
                </a:lnTo>
                <a:lnTo>
                  <a:pt x="832" y="984"/>
                </a:lnTo>
                <a:lnTo>
                  <a:pt x="832" y="984"/>
                </a:lnTo>
                <a:lnTo>
                  <a:pt x="834" y="986"/>
                </a:lnTo>
                <a:lnTo>
                  <a:pt x="836" y="988"/>
                </a:lnTo>
                <a:lnTo>
                  <a:pt x="844" y="988"/>
                </a:lnTo>
                <a:lnTo>
                  <a:pt x="844" y="988"/>
                </a:lnTo>
                <a:lnTo>
                  <a:pt x="844" y="994"/>
                </a:lnTo>
                <a:lnTo>
                  <a:pt x="844" y="994"/>
                </a:lnTo>
                <a:lnTo>
                  <a:pt x="852" y="990"/>
                </a:lnTo>
                <a:lnTo>
                  <a:pt x="852" y="990"/>
                </a:lnTo>
                <a:lnTo>
                  <a:pt x="854" y="994"/>
                </a:lnTo>
                <a:lnTo>
                  <a:pt x="854" y="994"/>
                </a:lnTo>
                <a:lnTo>
                  <a:pt x="854" y="996"/>
                </a:lnTo>
                <a:lnTo>
                  <a:pt x="854" y="998"/>
                </a:lnTo>
                <a:lnTo>
                  <a:pt x="860" y="1000"/>
                </a:lnTo>
                <a:lnTo>
                  <a:pt x="860" y="1000"/>
                </a:lnTo>
                <a:lnTo>
                  <a:pt x="864" y="1000"/>
                </a:lnTo>
                <a:lnTo>
                  <a:pt x="868" y="1002"/>
                </a:lnTo>
                <a:lnTo>
                  <a:pt x="874" y="1008"/>
                </a:lnTo>
                <a:lnTo>
                  <a:pt x="874" y="1008"/>
                </a:lnTo>
                <a:lnTo>
                  <a:pt x="868" y="1014"/>
                </a:lnTo>
                <a:lnTo>
                  <a:pt x="860" y="1016"/>
                </a:lnTo>
                <a:lnTo>
                  <a:pt x="860" y="1016"/>
                </a:lnTo>
                <a:lnTo>
                  <a:pt x="862" y="1026"/>
                </a:lnTo>
                <a:lnTo>
                  <a:pt x="862" y="1026"/>
                </a:lnTo>
                <a:lnTo>
                  <a:pt x="866" y="1022"/>
                </a:lnTo>
                <a:lnTo>
                  <a:pt x="870" y="1020"/>
                </a:lnTo>
                <a:lnTo>
                  <a:pt x="880" y="1020"/>
                </a:lnTo>
                <a:lnTo>
                  <a:pt x="880" y="1020"/>
                </a:lnTo>
                <a:lnTo>
                  <a:pt x="872" y="1026"/>
                </a:lnTo>
                <a:lnTo>
                  <a:pt x="872" y="1026"/>
                </a:lnTo>
                <a:lnTo>
                  <a:pt x="878" y="1032"/>
                </a:lnTo>
                <a:lnTo>
                  <a:pt x="878" y="1032"/>
                </a:lnTo>
                <a:lnTo>
                  <a:pt x="872" y="1034"/>
                </a:lnTo>
                <a:lnTo>
                  <a:pt x="872" y="1034"/>
                </a:lnTo>
                <a:lnTo>
                  <a:pt x="876" y="1036"/>
                </a:lnTo>
                <a:lnTo>
                  <a:pt x="882" y="1034"/>
                </a:lnTo>
                <a:lnTo>
                  <a:pt x="888" y="1034"/>
                </a:lnTo>
                <a:lnTo>
                  <a:pt x="894" y="1034"/>
                </a:lnTo>
                <a:lnTo>
                  <a:pt x="894" y="1034"/>
                </a:lnTo>
                <a:lnTo>
                  <a:pt x="880" y="1040"/>
                </a:lnTo>
                <a:lnTo>
                  <a:pt x="880" y="1040"/>
                </a:lnTo>
                <a:lnTo>
                  <a:pt x="892" y="1042"/>
                </a:lnTo>
                <a:lnTo>
                  <a:pt x="892" y="1042"/>
                </a:lnTo>
                <a:lnTo>
                  <a:pt x="884" y="1044"/>
                </a:lnTo>
                <a:lnTo>
                  <a:pt x="876" y="1042"/>
                </a:lnTo>
                <a:lnTo>
                  <a:pt x="876" y="1042"/>
                </a:lnTo>
                <a:lnTo>
                  <a:pt x="870" y="1042"/>
                </a:lnTo>
                <a:lnTo>
                  <a:pt x="870" y="1042"/>
                </a:lnTo>
                <a:lnTo>
                  <a:pt x="864" y="1042"/>
                </a:lnTo>
                <a:lnTo>
                  <a:pt x="858" y="1042"/>
                </a:lnTo>
                <a:lnTo>
                  <a:pt x="850" y="1038"/>
                </a:lnTo>
                <a:lnTo>
                  <a:pt x="850" y="1038"/>
                </a:lnTo>
                <a:lnTo>
                  <a:pt x="858" y="1028"/>
                </a:lnTo>
                <a:lnTo>
                  <a:pt x="860" y="1024"/>
                </a:lnTo>
                <a:lnTo>
                  <a:pt x="858" y="1024"/>
                </a:lnTo>
                <a:lnTo>
                  <a:pt x="858" y="1024"/>
                </a:lnTo>
                <a:lnTo>
                  <a:pt x="850" y="1038"/>
                </a:lnTo>
                <a:lnTo>
                  <a:pt x="850" y="1038"/>
                </a:lnTo>
                <a:lnTo>
                  <a:pt x="848" y="1036"/>
                </a:lnTo>
                <a:lnTo>
                  <a:pt x="848" y="1036"/>
                </a:lnTo>
                <a:lnTo>
                  <a:pt x="842" y="1034"/>
                </a:lnTo>
                <a:lnTo>
                  <a:pt x="842" y="1034"/>
                </a:lnTo>
                <a:lnTo>
                  <a:pt x="838" y="1040"/>
                </a:lnTo>
                <a:lnTo>
                  <a:pt x="838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0"/>
                </a:lnTo>
                <a:lnTo>
                  <a:pt x="840" y="1042"/>
                </a:lnTo>
                <a:lnTo>
                  <a:pt x="836" y="1050"/>
                </a:lnTo>
                <a:lnTo>
                  <a:pt x="836" y="1050"/>
                </a:lnTo>
                <a:lnTo>
                  <a:pt x="834" y="1050"/>
                </a:lnTo>
                <a:lnTo>
                  <a:pt x="834" y="1050"/>
                </a:lnTo>
                <a:lnTo>
                  <a:pt x="832" y="1058"/>
                </a:lnTo>
                <a:lnTo>
                  <a:pt x="832" y="1058"/>
                </a:lnTo>
                <a:lnTo>
                  <a:pt x="826" y="1062"/>
                </a:lnTo>
                <a:lnTo>
                  <a:pt x="826" y="1066"/>
                </a:lnTo>
                <a:lnTo>
                  <a:pt x="826" y="1070"/>
                </a:lnTo>
                <a:lnTo>
                  <a:pt x="826" y="1070"/>
                </a:lnTo>
                <a:lnTo>
                  <a:pt x="820" y="1078"/>
                </a:lnTo>
                <a:lnTo>
                  <a:pt x="820" y="1078"/>
                </a:lnTo>
                <a:lnTo>
                  <a:pt x="832" y="1050"/>
                </a:lnTo>
                <a:lnTo>
                  <a:pt x="832" y="1050"/>
                </a:lnTo>
                <a:close/>
                <a:moveTo>
                  <a:pt x="820" y="1082"/>
                </a:moveTo>
                <a:lnTo>
                  <a:pt x="820" y="1082"/>
                </a:lnTo>
                <a:lnTo>
                  <a:pt x="822" y="1082"/>
                </a:lnTo>
                <a:lnTo>
                  <a:pt x="822" y="1082"/>
                </a:lnTo>
                <a:lnTo>
                  <a:pt x="820" y="1088"/>
                </a:lnTo>
                <a:lnTo>
                  <a:pt x="820" y="1088"/>
                </a:lnTo>
                <a:lnTo>
                  <a:pt x="818" y="1086"/>
                </a:lnTo>
                <a:lnTo>
                  <a:pt x="818" y="1082"/>
                </a:lnTo>
                <a:lnTo>
                  <a:pt x="818" y="1082"/>
                </a:lnTo>
                <a:lnTo>
                  <a:pt x="820" y="1082"/>
                </a:lnTo>
                <a:lnTo>
                  <a:pt x="820" y="1082"/>
                </a:lnTo>
                <a:close/>
                <a:moveTo>
                  <a:pt x="824" y="1116"/>
                </a:moveTo>
                <a:lnTo>
                  <a:pt x="824" y="1116"/>
                </a:lnTo>
                <a:lnTo>
                  <a:pt x="824" y="1114"/>
                </a:lnTo>
                <a:lnTo>
                  <a:pt x="824" y="1114"/>
                </a:lnTo>
                <a:lnTo>
                  <a:pt x="820" y="1118"/>
                </a:lnTo>
                <a:lnTo>
                  <a:pt x="814" y="1118"/>
                </a:lnTo>
                <a:lnTo>
                  <a:pt x="814" y="1118"/>
                </a:lnTo>
                <a:lnTo>
                  <a:pt x="818" y="1116"/>
                </a:lnTo>
                <a:lnTo>
                  <a:pt x="816" y="1116"/>
                </a:lnTo>
                <a:lnTo>
                  <a:pt x="816" y="1116"/>
                </a:lnTo>
                <a:lnTo>
                  <a:pt x="820" y="1114"/>
                </a:lnTo>
                <a:lnTo>
                  <a:pt x="820" y="1114"/>
                </a:lnTo>
                <a:lnTo>
                  <a:pt x="820" y="1112"/>
                </a:lnTo>
                <a:lnTo>
                  <a:pt x="820" y="1112"/>
                </a:lnTo>
                <a:lnTo>
                  <a:pt x="814" y="1114"/>
                </a:lnTo>
                <a:lnTo>
                  <a:pt x="814" y="1114"/>
                </a:lnTo>
                <a:lnTo>
                  <a:pt x="816" y="1114"/>
                </a:lnTo>
                <a:lnTo>
                  <a:pt x="816" y="1114"/>
                </a:lnTo>
                <a:lnTo>
                  <a:pt x="812" y="1112"/>
                </a:lnTo>
                <a:lnTo>
                  <a:pt x="812" y="1110"/>
                </a:lnTo>
                <a:lnTo>
                  <a:pt x="814" y="1108"/>
                </a:lnTo>
                <a:lnTo>
                  <a:pt x="814" y="1108"/>
                </a:lnTo>
                <a:lnTo>
                  <a:pt x="816" y="1110"/>
                </a:lnTo>
                <a:lnTo>
                  <a:pt x="818" y="1108"/>
                </a:lnTo>
                <a:lnTo>
                  <a:pt x="818" y="1108"/>
                </a:lnTo>
                <a:lnTo>
                  <a:pt x="820" y="1112"/>
                </a:lnTo>
                <a:lnTo>
                  <a:pt x="820" y="1112"/>
                </a:lnTo>
                <a:lnTo>
                  <a:pt x="826" y="1106"/>
                </a:lnTo>
                <a:lnTo>
                  <a:pt x="826" y="1106"/>
                </a:lnTo>
                <a:lnTo>
                  <a:pt x="824" y="1106"/>
                </a:lnTo>
                <a:lnTo>
                  <a:pt x="824" y="1106"/>
                </a:lnTo>
                <a:lnTo>
                  <a:pt x="826" y="1104"/>
                </a:lnTo>
                <a:lnTo>
                  <a:pt x="826" y="1104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4" y="1102"/>
                </a:lnTo>
                <a:lnTo>
                  <a:pt x="826" y="1104"/>
                </a:lnTo>
                <a:lnTo>
                  <a:pt x="826" y="1104"/>
                </a:lnTo>
                <a:lnTo>
                  <a:pt x="828" y="1096"/>
                </a:lnTo>
                <a:lnTo>
                  <a:pt x="828" y="1096"/>
                </a:lnTo>
                <a:lnTo>
                  <a:pt x="828" y="1098"/>
                </a:lnTo>
                <a:lnTo>
                  <a:pt x="828" y="1098"/>
                </a:lnTo>
                <a:lnTo>
                  <a:pt x="830" y="1092"/>
                </a:lnTo>
                <a:lnTo>
                  <a:pt x="830" y="1092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86"/>
                </a:lnTo>
                <a:lnTo>
                  <a:pt x="832" y="1086"/>
                </a:lnTo>
                <a:lnTo>
                  <a:pt x="830" y="1086"/>
                </a:lnTo>
                <a:lnTo>
                  <a:pt x="830" y="1086"/>
                </a:lnTo>
                <a:lnTo>
                  <a:pt x="832" y="1078"/>
                </a:lnTo>
                <a:lnTo>
                  <a:pt x="832" y="1078"/>
                </a:lnTo>
                <a:lnTo>
                  <a:pt x="834" y="1080"/>
                </a:lnTo>
                <a:lnTo>
                  <a:pt x="834" y="1080"/>
                </a:lnTo>
                <a:lnTo>
                  <a:pt x="832" y="1086"/>
                </a:lnTo>
                <a:lnTo>
                  <a:pt x="832" y="1086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2"/>
                </a:lnTo>
                <a:lnTo>
                  <a:pt x="838" y="1082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8" y="1084"/>
                </a:lnTo>
                <a:lnTo>
                  <a:pt x="834" y="1094"/>
                </a:lnTo>
                <a:lnTo>
                  <a:pt x="834" y="1094"/>
                </a:lnTo>
                <a:lnTo>
                  <a:pt x="840" y="1084"/>
                </a:lnTo>
                <a:lnTo>
                  <a:pt x="840" y="1084"/>
                </a:lnTo>
                <a:lnTo>
                  <a:pt x="844" y="1088"/>
                </a:lnTo>
                <a:lnTo>
                  <a:pt x="844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88"/>
                </a:lnTo>
                <a:lnTo>
                  <a:pt x="842" y="1090"/>
                </a:lnTo>
                <a:lnTo>
                  <a:pt x="842" y="1090"/>
                </a:lnTo>
                <a:lnTo>
                  <a:pt x="838" y="1096"/>
                </a:lnTo>
                <a:lnTo>
                  <a:pt x="838" y="1096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8" y="1098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4" y="1104"/>
                </a:lnTo>
                <a:lnTo>
                  <a:pt x="830" y="1110"/>
                </a:lnTo>
                <a:lnTo>
                  <a:pt x="830" y="1110"/>
                </a:lnTo>
                <a:lnTo>
                  <a:pt x="832" y="1106"/>
                </a:lnTo>
                <a:lnTo>
                  <a:pt x="832" y="1106"/>
                </a:lnTo>
                <a:lnTo>
                  <a:pt x="830" y="1106"/>
                </a:lnTo>
                <a:lnTo>
                  <a:pt x="830" y="1106"/>
                </a:lnTo>
                <a:lnTo>
                  <a:pt x="830" y="1110"/>
                </a:lnTo>
                <a:lnTo>
                  <a:pt x="830" y="1110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30" y="1108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4"/>
                </a:lnTo>
                <a:lnTo>
                  <a:pt x="826" y="1116"/>
                </a:lnTo>
                <a:lnTo>
                  <a:pt x="826" y="1116"/>
                </a:lnTo>
                <a:lnTo>
                  <a:pt x="826" y="1120"/>
                </a:lnTo>
                <a:lnTo>
                  <a:pt x="826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2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0"/>
                </a:lnTo>
                <a:lnTo>
                  <a:pt x="824" y="1122"/>
                </a:lnTo>
                <a:lnTo>
                  <a:pt x="824" y="1122"/>
                </a:lnTo>
                <a:lnTo>
                  <a:pt x="822" y="1118"/>
                </a:lnTo>
                <a:lnTo>
                  <a:pt x="824" y="1116"/>
                </a:lnTo>
                <a:lnTo>
                  <a:pt x="824" y="1116"/>
                </a:lnTo>
                <a:close/>
                <a:moveTo>
                  <a:pt x="820" y="1136"/>
                </a:moveTo>
                <a:lnTo>
                  <a:pt x="820" y="1136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2" y="1128"/>
                </a:lnTo>
                <a:lnTo>
                  <a:pt x="820" y="1132"/>
                </a:lnTo>
                <a:lnTo>
                  <a:pt x="820" y="1132"/>
                </a:lnTo>
                <a:lnTo>
                  <a:pt x="822" y="1130"/>
                </a:lnTo>
                <a:lnTo>
                  <a:pt x="822" y="1130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4"/>
                </a:lnTo>
                <a:lnTo>
                  <a:pt x="820" y="1136"/>
                </a:lnTo>
                <a:lnTo>
                  <a:pt x="820" y="1136"/>
                </a:lnTo>
                <a:close/>
                <a:moveTo>
                  <a:pt x="846" y="1090"/>
                </a:moveTo>
                <a:lnTo>
                  <a:pt x="846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8" y="1090"/>
                </a:lnTo>
                <a:lnTo>
                  <a:pt x="846" y="1090"/>
                </a:lnTo>
                <a:lnTo>
                  <a:pt x="846" y="1090"/>
                </a:lnTo>
                <a:close/>
                <a:moveTo>
                  <a:pt x="972" y="1058"/>
                </a:moveTo>
                <a:lnTo>
                  <a:pt x="972" y="1058"/>
                </a:lnTo>
                <a:lnTo>
                  <a:pt x="968" y="1054"/>
                </a:lnTo>
                <a:lnTo>
                  <a:pt x="968" y="1054"/>
                </a:lnTo>
                <a:lnTo>
                  <a:pt x="970" y="1052"/>
                </a:lnTo>
                <a:lnTo>
                  <a:pt x="972" y="1050"/>
                </a:lnTo>
                <a:lnTo>
                  <a:pt x="978" y="1050"/>
                </a:lnTo>
                <a:lnTo>
                  <a:pt x="978" y="1050"/>
                </a:lnTo>
                <a:lnTo>
                  <a:pt x="986" y="1052"/>
                </a:lnTo>
                <a:lnTo>
                  <a:pt x="992" y="1052"/>
                </a:lnTo>
                <a:lnTo>
                  <a:pt x="992" y="1052"/>
                </a:lnTo>
                <a:lnTo>
                  <a:pt x="998" y="1050"/>
                </a:lnTo>
                <a:lnTo>
                  <a:pt x="1002" y="1052"/>
                </a:lnTo>
                <a:lnTo>
                  <a:pt x="1006" y="1054"/>
                </a:lnTo>
                <a:lnTo>
                  <a:pt x="1006" y="1054"/>
                </a:lnTo>
                <a:lnTo>
                  <a:pt x="1012" y="1058"/>
                </a:lnTo>
                <a:lnTo>
                  <a:pt x="1018" y="1058"/>
                </a:lnTo>
                <a:lnTo>
                  <a:pt x="1018" y="1058"/>
                </a:lnTo>
                <a:lnTo>
                  <a:pt x="1022" y="1060"/>
                </a:lnTo>
                <a:lnTo>
                  <a:pt x="1024" y="1066"/>
                </a:lnTo>
                <a:lnTo>
                  <a:pt x="1024" y="1066"/>
                </a:lnTo>
                <a:lnTo>
                  <a:pt x="1030" y="1064"/>
                </a:lnTo>
                <a:lnTo>
                  <a:pt x="1034" y="1062"/>
                </a:lnTo>
                <a:lnTo>
                  <a:pt x="1034" y="1062"/>
                </a:lnTo>
                <a:lnTo>
                  <a:pt x="1034" y="1080"/>
                </a:lnTo>
                <a:lnTo>
                  <a:pt x="1034" y="1080"/>
                </a:lnTo>
                <a:lnTo>
                  <a:pt x="1030" y="1080"/>
                </a:lnTo>
                <a:lnTo>
                  <a:pt x="1030" y="1080"/>
                </a:lnTo>
                <a:lnTo>
                  <a:pt x="1024" y="1066"/>
                </a:lnTo>
                <a:lnTo>
                  <a:pt x="1024" y="1066"/>
                </a:lnTo>
                <a:lnTo>
                  <a:pt x="1022" y="1068"/>
                </a:lnTo>
                <a:lnTo>
                  <a:pt x="1022" y="1068"/>
                </a:lnTo>
                <a:lnTo>
                  <a:pt x="1018" y="1060"/>
                </a:lnTo>
                <a:lnTo>
                  <a:pt x="1018" y="1060"/>
                </a:lnTo>
                <a:lnTo>
                  <a:pt x="998" y="1058"/>
                </a:lnTo>
                <a:lnTo>
                  <a:pt x="998" y="1058"/>
                </a:lnTo>
                <a:lnTo>
                  <a:pt x="972" y="1058"/>
                </a:lnTo>
                <a:lnTo>
                  <a:pt x="972" y="1058"/>
                </a:lnTo>
                <a:lnTo>
                  <a:pt x="974" y="1058"/>
                </a:lnTo>
                <a:lnTo>
                  <a:pt x="974" y="1058"/>
                </a:lnTo>
                <a:lnTo>
                  <a:pt x="976" y="1062"/>
                </a:lnTo>
                <a:lnTo>
                  <a:pt x="976" y="1062"/>
                </a:lnTo>
                <a:lnTo>
                  <a:pt x="984" y="1066"/>
                </a:lnTo>
                <a:lnTo>
                  <a:pt x="984" y="1066"/>
                </a:lnTo>
                <a:lnTo>
                  <a:pt x="976" y="1070"/>
                </a:lnTo>
                <a:lnTo>
                  <a:pt x="976" y="1070"/>
                </a:lnTo>
                <a:lnTo>
                  <a:pt x="974" y="1074"/>
                </a:lnTo>
                <a:lnTo>
                  <a:pt x="974" y="1074"/>
                </a:lnTo>
                <a:lnTo>
                  <a:pt x="972" y="1072"/>
                </a:lnTo>
                <a:lnTo>
                  <a:pt x="972" y="1072"/>
                </a:lnTo>
                <a:lnTo>
                  <a:pt x="968" y="1074"/>
                </a:lnTo>
                <a:lnTo>
                  <a:pt x="968" y="1074"/>
                </a:lnTo>
                <a:lnTo>
                  <a:pt x="962" y="1068"/>
                </a:lnTo>
                <a:lnTo>
                  <a:pt x="952" y="1062"/>
                </a:lnTo>
                <a:lnTo>
                  <a:pt x="952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4" y="1062"/>
                </a:lnTo>
                <a:lnTo>
                  <a:pt x="950" y="1062"/>
                </a:lnTo>
                <a:lnTo>
                  <a:pt x="948" y="1060"/>
                </a:lnTo>
                <a:lnTo>
                  <a:pt x="946" y="1054"/>
                </a:lnTo>
                <a:lnTo>
                  <a:pt x="946" y="1054"/>
                </a:lnTo>
                <a:lnTo>
                  <a:pt x="960" y="1056"/>
                </a:lnTo>
                <a:lnTo>
                  <a:pt x="972" y="1058"/>
                </a:lnTo>
                <a:lnTo>
                  <a:pt x="972" y="1058"/>
                </a:lnTo>
                <a:close/>
                <a:moveTo>
                  <a:pt x="990" y="994"/>
                </a:move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4"/>
                </a:lnTo>
                <a:lnTo>
                  <a:pt x="990" y="998"/>
                </a:lnTo>
                <a:lnTo>
                  <a:pt x="990" y="998"/>
                </a:lnTo>
                <a:lnTo>
                  <a:pt x="988" y="1002"/>
                </a:lnTo>
                <a:lnTo>
                  <a:pt x="984" y="1002"/>
                </a:lnTo>
                <a:lnTo>
                  <a:pt x="984" y="1002"/>
                </a:lnTo>
                <a:lnTo>
                  <a:pt x="988" y="1000"/>
                </a:lnTo>
                <a:lnTo>
                  <a:pt x="990" y="998"/>
                </a:lnTo>
                <a:lnTo>
                  <a:pt x="990" y="998"/>
                </a:lnTo>
                <a:lnTo>
                  <a:pt x="990" y="994"/>
                </a:lnTo>
                <a:lnTo>
                  <a:pt x="990" y="994"/>
                </a:lnTo>
                <a:lnTo>
                  <a:pt x="980" y="996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68" y="992"/>
                </a:lnTo>
                <a:lnTo>
                  <a:pt x="980" y="996"/>
                </a:lnTo>
                <a:lnTo>
                  <a:pt x="990" y="994"/>
                </a:lnTo>
                <a:lnTo>
                  <a:pt x="990" y="994"/>
                </a:lnTo>
                <a:close/>
                <a:moveTo>
                  <a:pt x="960" y="994"/>
                </a:moveTo>
                <a:lnTo>
                  <a:pt x="960" y="994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8" y="998"/>
                </a:lnTo>
                <a:lnTo>
                  <a:pt x="966" y="1000"/>
                </a:lnTo>
                <a:lnTo>
                  <a:pt x="964" y="1002"/>
                </a:lnTo>
                <a:lnTo>
                  <a:pt x="964" y="1002"/>
                </a:lnTo>
                <a:lnTo>
                  <a:pt x="956" y="1004"/>
                </a:lnTo>
                <a:lnTo>
                  <a:pt x="956" y="1004"/>
                </a:lnTo>
                <a:lnTo>
                  <a:pt x="964" y="1002"/>
                </a:lnTo>
                <a:lnTo>
                  <a:pt x="964" y="1002"/>
                </a:lnTo>
                <a:lnTo>
                  <a:pt x="966" y="1000"/>
                </a:lnTo>
                <a:lnTo>
                  <a:pt x="968" y="998"/>
                </a:lnTo>
                <a:lnTo>
                  <a:pt x="968" y="998"/>
                </a:lnTo>
                <a:lnTo>
                  <a:pt x="960" y="994"/>
                </a:lnTo>
                <a:lnTo>
                  <a:pt x="960" y="994"/>
                </a:lnTo>
                <a:lnTo>
                  <a:pt x="954" y="994"/>
                </a:lnTo>
                <a:lnTo>
                  <a:pt x="954" y="994"/>
                </a:lnTo>
                <a:lnTo>
                  <a:pt x="960" y="994"/>
                </a:lnTo>
                <a:lnTo>
                  <a:pt x="960" y="994"/>
                </a:lnTo>
                <a:close/>
                <a:moveTo>
                  <a:pt x="950" y="1004"/>
                </a:moveTo>
                <a:lnTo>
                  <a:pt x="950" y="1004"/>
                </a:lnTo>
                <a:lnTo>
                  <a:pt x="956" y="1004"/>
                </a:lnTo>
                <a:lnTo>
                  <a:pt x="956" y="1004"/>
                </a:lnTo>
                <a:lnTo>
                  <a:pt x="950" y="1004"/>
                </a:lnTo>
                <a:lnTo>
                  <a:pt x="950" y="1004"/>
                </a:lnTo>
                <a:close/>
                <a:moveTo>
                  <a:pt x="932" y="1014"/>
                </a:moveTo>
                <a:lnTo>
                  <a:pt x="932" y="1014"/>
                </a:lnTo>
                <a:lnTo>
                  <a:pt x="928" y="1014"/>
                </a:lnTo>
                <a:lnTo>
                  <a:pt x="928" y="1014"/>
                </a:lnTo>
                <a:lnTo>
                  <a:pt x="922" y="1016"/>
                </a:lnTo>
                <a:lnTo>
                  <a:pt x="916" y="1016"/>
                </a:lnTo>
                <a:lnTo>
                  <a:pt x="908" y="1016"/>
                </a:lnTo>
                <a:lnTo>
                  <a:pt x="902" y="1016"/>
                </a:lnTo>
                <a:lnTo>
                  <a:pt x="902" y="1016"/>
                </a:lnTo>
                <a:lnTo>
                  <a:pt x="898" y="1014"/>
                </a:lnTo>
                <a:lnTo>
                  <a:pt x="898" y="1014"/>
                </a:lnTo>
                <a:lnTo>
                  <a:pt x="908" y="1008"/>
                </a:lnTo>
                <a:lnTo>
                  <a:pt x="918" y="1006"/>
                </a:lnTo>
                <a:lnTo>
                  <a:pt x="918" y="1006"/>
                </a:lnTo>
                <a:lnTo>
                  <a:pt x="936" y="1006"/>
                </a:lnTo>
                <a:lnTo>
                  <a:pt x="936" y="1006"/>
                </a:lnTo>
                <a:lnTo>
                  <a:pt x="948" y="1004"/>
                </a:lnTo>
                <a:lnTo>
                  <a:pt x="948" y="1004"/>
                </a:lnTo>
                <a:lnTo>
                  <a:pt x="942" y="1010"/>
                </a:lnTo>
                <a:lnTo>
                  <a:pt x="938" y="1012"/>
                </a:lnTo>
                <a:lnTo>
                  <a:pt x="932" y="1014"/>
                </a:lnTo>
                <a:lnTo>
                  <a:pt x="932" y="1014"/>
                </a:lnTo>
                <a:close/>
                <a:moveTo>
                  <a:pt x="940" y="996"/>
                </a:moveTo>
                <a:lnTo>
                  <a:pt x="940" y="996"/>
                </a:lnTo>
                <a:lnTo>
                  <a:pt x="940" y="996"/>
                </a:lnTo>
                <a:lnTo>
                  <a:pt x="940" y="996"/>
                </a:lnTo>
                <a:lnTo>
                  <a:pt x="940" y="998"/>
                </a:lnTo>
                <a:lnTo>
                  <a:pt x="940" y="998"/>
                </a:lnTo>
                <a:lnTo>
                  <a:pt x="934" y="1000"/>
                </a:lnTo>
                <a:lnTo>
                  <a:pt x="934" y="1000"/>
                </a:lnTo>
                <a:lnTo>
                  <a:pt x="934" y="998"/>
                </a:lnTo>
                <a:lnTo>
                  <a:pt x="934" y="998"/>
                </a:lnTo>
                <a:lnTo>
                  <a:pt x="940" y="998"/>
                </a:lnTo>
                <a:lnTo>
                  <a:pt x="940" y="998"/>
                </a:lnTo>
                <a:lnTo>
                  <a:pt x="940" y="996"/>
                </a:lnTo>
                <a:lnTo>
                  <a:pt x="940" y="996"/>
                </a:lnTo>
                <a:close/>
                <a:moveTo>
                  <a:pt x="924" y="940"/>
                </a:moveTo>
                <a:lnTo>
                  <a:pt x="924" y="940"/>
                </a:lnTo>
                <a:lnTo>
                  <a:pt x="924" y="940"/>
                </a:lnTo>
                <a:lnTo>
                  <a:pt x="924" y="940"/>
                </a:lnTo>
                <a:lnTo>
                  <a:pt x="938" y="932"/>
                </a:lnTo>
                <a:lnTo>
                  <a:pt x="938" y="932"/>
                </a:lnTo>
                <a:lnTo>
                  <a:pt x="928" y="932"/>
                </a:lnTo>
                <a:lnTo>
                  <a:pt x="920" y="932"/>
                </a:lnTo>
                <a:lnTo>
                  <a:pt x="920" y="932"/>
                </a:lnTo>
                <a:lnTo>
                  <a:pt x="928" y="932"/>
                </a:lnTo>
                <a:lnTo>
                  <a:pt x="938" y="932"/>
                </a:lnTo>
                <a:lnTo>
                  <a:pt x="938" y="932"/>
                </a:lnTo>
                <a:lnTo>
                  <a:pt x="924" y="940"/>
                </a:lnTo>
                <a:lnTo>
                  <a:pt x="924" y="940"/>
                </a:lnTo>
                <a:close/>
                <a:moveTo>
                  <a:pt x="944" y="982"/>
                </a:moveTo>
                <a:lnTo>
                  <a:pt x="944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38" y="982"/>
                </a:lnTo>
                <a:lnTo>
                  <a:pt x="944" y="982"/>
                </a:lnTo>
                <a:lnTo>
                  <a:pt x="944" y="982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0"/>
                </a:lnTo>
                <a:lnTo>
                  <a:pt x="944" y="982"/>
                </a:lnTo>
                <a:lnTo>
                  <a:pt x="944" y="982"/>
                </a:lnTo>
                <a:close/>
                <a:moveTo>
                  <a:pt x="938" y="956"/>
                </a:moveTo>
                <a:lnTo>
                  <a:pt x="938" y="956"/>
                </a:lnTo>
                <a:lnTo>
                  <a:pt x="938" y="956"/>
                </a:lnTo>
                <a:lnTo>
                  <a:pt x="938" y="956"/>
                </a:lnTo>
                <a:lnTo>
                  <a:pt x="948" y="954"/>
                </a:lnTo>
                <a:lnTo>
                  <a:pt x="948" y="954"/>
                </a:lnTo>
                <a:lnTo>
                  <a:pt x="944" y="952"/>
                </a:lnTo>
                <a:lnTo>
                  <a:pt x="944" y="952"/>
                </a:lnTo>
                <a:lnTo>
                  <a:pt x="948" y="954"/>
                </a:lnTo>
                <a:lnTo>
                  <a:pt x="948" y="954"/>
                </a:lnTo>
                <a:lnTo>
                  <a:pt x="938" y="956"/>
                </a:lnTo>
                <a:lnTo>
                  <a:pt x="938" y="956"/>
                </a:lnTo>
                <a:close/>
                <a:moveTo>
                  <a:pt x="958" y="944"/>
                </a:moveTo>
                <a:lnTo>
                  <a:pt x="958" y="944"/>
                </a:lnTo>
                <a:lnTo>
                  <a:pt x="958" y="944"/>
                </a:lnTo>
                <a:lnTo>
                  <a:pt x="958" y="944"/>
                </a:lnTo>
                <a:lnTo>
                  <a:pt x="958" y="946"/>
                </a:lnTo>
                <a:lnTo>
                  <a:pt x="958" y="946"/>
                </a:lnTo>
                <a:lnTo>
                  <a:pt x="956" y="948"/>
                </a:lnTo>
                <a:lnTo>
                  <a:pt x="952" y="948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44" y="946"/>
                </a:lnTo>
                <a:lnTo>
                  <a:pt x="952" y="948"/>
                </a:lnTo>
                <a:lnTo>
                  <a:pt x="956" y="948"/>
                </a:lnTo>
                <a:lnTo>
                  <a:pt x="958" y="946"/>
                </a:lnTo>
                <a:lnTo>
                  <a:pt x="958" y="946"/>
                </a:lnTo>
                <a:lnTo>
                  <a:pt x="958" y="944"/>
                </a:lnTo>
                <a:lnTo>
                  <a:pt x="958" y="944"/>
                </a:lnTo>
                <a:close/>
                <a:moveTo>
                  <a:pt x="952" y="978"/>
                </a:moveTo>
                <a:lnTo>
                  <a:pt x="952" y="978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lnTo>
                  <a:pt x="952" y="978"/>
                </a:lnTo>
                <a:close/>
                <a:moveTo>
                  <a:pt x="972" y="968"/>
                </a:moveTo>
                <a:lnTo>
                  <a:pt x="972" y="968"/>
                </a:lnTo>
                <a:lnTo>
                  <a:pt x="966" y="972"/>
                </a:lnTo>
                <a:lnTo>
                  <a:pt x="962" y="974"/>
                </a:lnTo>
                <a:lnTo>
                  <a:pt x="958" y="972"/>
                </a:lnTo>
                <a:lnTo>
                  <a:pt x="958" y="972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0" y="974"/>
                </a:lnTo>
                <a:lnTo>
                  <a:pt x="958" y="972"/>
                </a:lnTo>
                <a:lnTo>
                  <a:pt x="958" y="972"/>
                </a:lnTo>
                <a:lnTo>
                  <a:pt x="962" y="974"/>
                </a:lnTo>
                <a:lnTo>
                  <a:pt x="966" y="972"/>
                </a:lnTo>
                <a:lnTo>
                  <a:pt x="972" y="968"/>
                </a:lnTo>
                <a:lnTo>
                  <a:pt x="972" y="968"/>
                </a:lnTo>
                <a:lnTo>
                  <a:pt x="970" y="966"/>
                </a:lnTo>
                <a:lnTo>
                  <a:pt x="970" y="966"/>
                </a:lnTo>
                <a:lnTo>
                  <a:pt x="972" y="968"/>
                </a:lnTo>
                <a:lnTo>
                  <a:pt x="972" y="968"/>
                </a:lnTo>
                <a:close/>
                <a:moveTo>
                  <a:pt x="976" y="950"/>
                </a:moveTo>
                <a:lnTo>
                  <a:pt x="976" y="950"/>
                </a:lnTo>
                <a:lnTo>
                  <a:pt x="976" y="950"/>
                </a:lnTo>
                <a:lnTo>
                  <a:pt x="976" y="950"/>
                </a:lnTo>
                <a:lnTo>
                  <a:pt x="978" y="946"/>
                </a:lnTo>
                <a:lnTo>
                  <a:pt x="974" y="944"/>
                </a:lnTo>
                <a:lnTo>
                  <a:pt x="974" y="944"/>
                </a:lnTo>
                <a:lnTo>
                  <a:pt x="970" y="944"/>
                </a:lnTo>
                <a:lnTo>
                  <a:pt x="966" y="944"/>
                </a:lnTo>
                <a:lnTo>
                  <a:pt x="962" y="950"/>
                </a:lnTo>
                <a:lnTo>
                  <a:pt x="962" y="950"/>
                </a:lnTo>
                <a:lnTo>
                  <a:pt x="962" y="950"/>
                </a:lnTo>
                <a:lnTo>
                  <a:pt x="966" y="944"/>
                </a:lnTo>
                <a:lnTo>
                  <a:pt x="970" y="944"/>
                </a:lnTo>
                <a:lnTo>
                  <a:pt x="974" y="944"/>
                </a:lnTo>
                <a:lnTo>
                  <a:pt x="974" y="944"/>
                </a:lnTo>
                <a:lnTo>
                  <a:pt x="978" y="946"/>
                </a:lnTo>
                <a:lnTo>
                  <a:pt x="976" y="950"/>
                </a:lnTo>
                <a:lnTo>
                  <a:pt x="976" y="950"/>
                </a:lnTo>
                <a:close/>
                <a:moveTo>
                  <a:pt x="954" y="928"/>
                </a:moveTo>
                <a:lnTo>
                  <a:pt x="954" y="928"/>
                </a:lnTo>
                <a:lnTo>
                  <a:pt x="946" y="928"/>
                </a:lnTo>
                <a:lnTo>
                  <a:pt x="946" y="928"/>
                </a:lnTo>
                <a:lnTo>
                  <a:pt x="920" y="922"/>
                </a:lnTo>
                <a:lnTo>
                  <a:pt x="920" y="922"/>
                </a:lnTo>
                <a:lnTo>
                  <a:pt x="924" y="918"/>
                </a:lnTo>
                <a:lnTo>
                  <a:pt x="926" y="918"/>
                </a:lnTo>
                <a:lnTo>
                  <a:pt x="932" y="918"/>
                </a:lnTo>
                <a:lnTo>
                  <a:pt x="938" y="920"/>
                </a:lnTo>
                <a:lnTo>
                  <a:pt x="938" y="920"/>
                </a:lnTo>
                <a:lnTo>
                  <a:pt x="944" y="916"/>
                </a:lnTo>
                <a:lnTo>
                  <a:pt x="950" y="916"/>
                </a:lnTo>
                <a:lnTo>
                  <a:pt x="962" y="920"/>
                </a:lnTo>
                <a:lnTo>
                  <a:pt x="962" y="920"/>
                </a:lnTo>
                <a:lnTo>
                  <a:pt x="972" y="922"/>
                </a:lnTo>
                <a:lnTo>
                  <a:pt x="972" y="922"/>
                </a:lnTo>
                <a:lnTo>
                  <a:pt x="990" y="920"/>
                </a:lnTo>
                <a:lnTo>
                  <a:pt x="990" y="920"/>
                </a:lnTo>
                <a:lnTo>
                  <a:pt x="988" y="924"/>
                </a:lnTo>
                <a:lnTo>
                  <a:pt x="986" y="924"/>
                </a:lnTo>
                <a:lnTo>
                  <a:pt x="980" y="926"/>
                </a:lnTo>
                <a:lnTo>
                  <a:pt x="980" y="926"/>
                </a:lnTo>
                <a:lnTo>
                  <a:pt x="966" y="926"/>
                </a:lnTo>
                <a:lnTo>
                  <a:pt x="954" y="928"/>
                </a:lnTo>
                <a:lnTo>
                  <a:pt x="954" y="928"/>
                </a:lnTo>
                <a:close/>
                <a:moveTo>
                  <a:pt x="986" y="942"/>
                </a:moveTo>
                <a:lnTo>
                  <a:pt x="986" y="942"/>
                </a:lnTo>
                <a:lnTo>
                  <a:pt x="986" y="942"/>
                </a:lnTo>
                <a:lnTo>
                  <a:pt x="986" y="942"/>
                </a:lnTo>
                <a:lnTo>
                  <a:pt x="990" y="940"/>
                </a:lnTo>
                <a:lnTo>
                  <a:pt x="990" y="940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0" y="938"/>
                </a:lnTo>
                <a:lnTo>
                  <a:pt x="992" y="940"/>
                </a:lnTo>
                <a:lnTo>
                  <a:pt x="992" y="940"/>
                </a:lnTo>
                <a:lnTo>
                  <a:pt x="986" y="942"/>
                </a:lnTo>
                <a:lnTo>
                  <a:pt x="986" y="942"/>
                </a:lnTo>
                <a:close/>
                <a:moveTo>
                  <a:pt x="1010" y="956"/>
                </a:move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0" y="956"/>
                </a:lnTo>
                <a:lnTo>
                  <a:pt x="1012" y="952"/>
                </a:lnTo>
                <a:lnTo>
                  <a:pt x="1008" y="950"/>
                </a:lnTo>
                <a:lnTo>
                  <a:pt x="1008" y="950"/>
                </a:lnTo>
                <a:lnTo>
                  <a:pt x="996" y="950"/>
                </a:lnTo>
                <a:lnTo>
                  <a:pt x="996" y="950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88" y="952"/>
                </a:lnTo>
                <a:lnTo>
                  <a:pt x="996" y="950"/>
                </a:lnTo>
                <a:lnTo>
                  <a:pt x="996" y="950"/>
                </a:lnTo>
                <a:lnTo>
                  <a:pt x="1008" y="950"/>
                </a:lnTo>
                <a:lnTo>
                  <a:pt x="1008" y="950"/>
                </a:lnTo>
                <a:lnTo>
                  <a:pt x="1012" y="952"/>
                </a:lnTo>
                <a:lnTo>
                  <a:pt x="1010" y="956"/>
                </a:lnTo>
                <a:lnTo>
                  <a:pt x="1010" y="956"/>
                </a:lnTo>
                <a:close/>
                <a:moveTo>
                  <a:pt x="1014" y="962"/>
                </a:moveTo>
                <a:lnTo>
                  <a:pt x="1014" y="962"/>
                </a:lnTo>
                <a:lnTo>
                  <a:pt x="1014" y="962"/>
                </a:lnTo>
                <a:lnTo>
                  <a:pt x="1014" y="962"/>
                </a:lnTo>
                <a:lnTo>
                  <a:pt x="1020" y="962"/>
                </a:lnTo>
                <a:lnTo>
                  <a:pt x="1022" y="960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58"/>
                </a:lnTo>
                <a:lnTo>
                  <a:pt x="1022" y="960"/>
                </a:lnTo>
                <a:lnTo>
                  <a:pt x="1020" y="962"/>
                </a:lnTo>
                <a:lnTo>
                  <a:pt x="1014" y="962"/>
                </a:lnTo>
                <a:lnTo>
                  <a:pt x="1014" y="962"/>
                </a:lnTo>
                <a:close/>
                <a:moveTo>
                  <a:pt x="1020" y="956"/>
                </a:moveTo>
                <a:lnTo>
                  <a:pt x="1020" y="956"/>
                </a:lnTo>
                <a:lnTo>
                  <a:pt x="1020" y="956"/>
                </a:lnTo>
                <a:lnTo>
                  <a:pt x="1020" y="956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4" y="952"/>
                </a:lnTo>
                <a:lnTo>
                  <a:pt x="1020" y="956"/>
                </a:lnTo>
                <a:lnTo>
                  <a:pt x="1020" y="956"/>
                </a:lnTo>
                <a:close/>
                <a:moveTo>
                  <a:pt x="1102" y="1018"/>
                </a:moveTo>
                <a:lnTo>
                  <a:pt x="1102" y="1018"/>
                </a:lnTo>
                <a:lnTo>
                  <a:pt x="1102" y="1018"/>
                </a:lnTo>
                <a:lnTo>
                  <a:pt x="1102" y="1018"/>
                </a:lnTo>
                <a:lnTo>
                  <a:pt x="1114" y="1018"/>
                </a:lnTo>
                <a:lnTo>
                  <a:pt x="1114" y="1018"/>
                </a:lnTo>
                <a:lnTo>
                  <a:pt x="1112" y="1016"/>
                </a:lnTo>
                <a:lnTo>
                  <a:pt x="1108" y="1014"/>
                </a:lnTo>
                <a:lnTo>
                  <a:pt x="1108" y="1014"/>
                </a:lnTo>
                <a:lnTo>
                  <a:pt x="1112" y="1016"/>
                </a:lnTo>
                <a:lnTo>
                  <a:pt x="1114" y="1018"/>
                </a:lnTo>
                <a:lnTo>
                  <a:pt x="1114" y="1018"/>
                </a:lnTo>
                <a:lnTo>
                  <a:pt x="1102" y="1018"/>
                </a:lnTo>
                <a:lnTo>
                  <a:pt x="1102" y="1018"/>
                </a:lnTo>
                <a:close/>
                <a:moveTo>
                  <a:pt x="1192" y="1052"/>
                </a:moveTo>
                <a:lnTo>
                  <a:pt x="1192" y="1052"/>
                </a:lnTo>
                <a:lnTo>
                  <a:pt x="1192" y="1052"/>
                </a:lnTo>
                <a:lnTo>
                  <a:pt x="1192" y="1052"/>
                </a:lnTo>
                <a:lnTo>
                  <a:pt x="1196" y="1054"/>
                </a:lnTo>
                <a:lnTo>
                  <a:pt x="1196" y="1054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2" y="1060"/>
                </a:lnTo>
                <a:lnTo>
                  <a:pt x="1194" y="1054"/>
                </a:lnTo>
                <a:lnTo>
                  <a:pt x="1194" y="1054"/>
                </a:lnTo>
                <a:lnTo>
                  <a:pt x="1192" y="1052"/>
                </a:lnTo>
                <a:lnTo>
                  <a:pt x="1192" y="1052"/>
                </a:lnTo>
                <a:close/>
                <a:moveTo>
                  <a:pt x="1162" y="1056"/>
                </a:moveTo>
                <a:lnTo>
                  <a:pt x="1162" y="1056"/>
                </a:lnTo>
                <a:lnTo>
                  <a:pt x="1174" y="1056"/>
                </a:lnTo>
                <a:lnTo>
                  <a:pt x="1174" y="1056"/>
                </a:lnTo>
                <a:lnTo>
                  <a:pt x="1168" y="1052"/>
                </a:lnTo>
                <a:lnTo>
                  <a:pt x="1168" y="1052"/>
                </a:lnTo>
                <a:lnTo>
                  <a:pt x="1174" y="1056"/>
                </a:lnTo>
                <a:lnTo>
                  <a:pt x="1174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lnTo>
                  <a:pt x="1162" y="1056"/>
                </a:lnTo>
                <a:close/>
                <a:moveTo>
                  <a:pt x="1200" y="936"/>
                </a:moveTo>
                <a:lnTo>
                  <a:pt x="1200" y="936"/>
                </a:lnTo>
                <a:lnTo>
                  <a:pt x="1200" y="936"/>
                </a:lnTo>
                <a:lnTo>
                  <a:pt x="1200" y="936"/>
                </a:lnTo>
                <a:lnTo>
                  <a:pt x="1198" y="938"/>
                </a:lnTo>
                <a:lnTo>
                  <a:pt x="1194" y="938"/>
                </a:lnTo>
                <a:lnTo>
                  <a:pt x="1194" y="938"/>
                </a:lnTo>
                <a:lnTo>
                  <a:pt x="1198" y="938"/>
                </a:lnTo>
                <a:lnTo>
                  <a:pt x="1200" y="936"/>
                </a:lnTo>
                <a:lnTo>
                  <a:pt x="1200" y="936"/>
                </a:lnTo>
                <a:close/>
                <a:moveTo>
                  <a:pt x="1182" y="942"/>
                </a:moveTo>
                <a:lnTo>
                  <a:pt x="1182" y="942"/>
                </a:lnTo>
                <a:lnTo>
                  <a:pt x="1186" y="940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4" y="936"/>
                </a:lnTo>
                <a:lnTo>
                  <a:pt x="1186" y="940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lnTo>
                  <a:pt x="1182" y="942"/>
                </a:lnTo>
                <a:close/>
                <a:moveTo>
                  <a:pt x="1158" y="908"/>
                </a:moveTo>
                <a:lnTo>
                  <a:pt x="1158" y="908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66" y="914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lnTo>
                  <a:pt x="1158" y="908"/>
                </a:lnTo>
                <a:close/>
                <a:moveTo>
                  <a:pt x="1158" y="912"/>
                </a:moveTo>
                <a:lnTo>
                  <a:pt x="1158" y="912"/>
                </a:lnTo>
                <a:lnTo>
                  <a:pt x="1152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44" y="912"/>
                </a:lnTo>
                <a:lnTo>
                  <a:pt x="1152" y="912"/>
                </a:lnTo>
                <a:lnTo>
                  <a:pt x="1158" y="912"/>
                </a:lnTo>
                <a:lnTo>
                  <a:pt x="1158" y="912"/>
                </a:lnTo>
                <a:close/>
                <a:moveTo>
                  <a:pt x="1160" y="926"/>
                </a:moveTo>
                <a:lnTo>
                  <a:pt x="1160" y="926"/>
                </a:lnTo>
                <a:lnTo>
                  <a:pt x="1152" y="930"/>
                </a:lnTo>
                <a:lnTo>
                  <a:pt x="1150" y="934"/>
                </a:lnTo>
                <a:lnTo>
                  <a:pt x="1152" y="938"/>
                </a:lnTo>
                <a:lnTo>
                  <a:pt x="1152" y="938"/>
                </a:lnTo>
                <a:lnTo>
                  <a:pt x="1148" y="938"/>
                </a:lnTo>
                <a:lnTo>
                  <a:pt x="1148" y="938"/>
                </a:lnTo>
                <a:lnTo>
                  <a:pt x="1136" y="932"/>
                </a:lnTo>
                <a:lnTo>
                  <a:pt x="1136" y="932"/>
                </a:lnTo>
                <a:lnTo>
                  <a:pt x="1148" y="926"/>
                </a:lnTo>
                <a:lnTo>
                  <a:pt x="1160" y="926"/>
                </a:lnTo>
                <a:lnTo>
                  <a:pt x="1160" y="926"/>
                </a:lnTo>
                <a:close/>
                <a:moveTo>
                  <a:pt x="1098" y="844"/>
                </a:moveTo>
                <a:lnTo>
                  <a:pt x="1098" y="844"/>
                </a:lnTo>
                <a:lnTo>
                  <a:pt x="1098" y="844"/>
                </a:lnTo>
                <a:lnTo>
                  <a:pt x="1098" y="844"/>
                </a:lnTo>
                <a:lnTo>
                  <a:pt x="1092" y="848"/>
                </a:lnTo>
                <a:lnTo>
                  <a:pt x="1088" y="850"/>
                </a:lnTo>
                <a:lnTo>
                  <a:pt x="1088" y="850"/>
                </a:lnTo>
                <a:lnTo>
                  <a:pt x="1092" y="848"/>
                </a:lnTo>
                <a:lnTo>
                  <a:pt x="1098" y="844"/>
                </a:lnTo>
                <a:lnTo>
                  <a:pt x="1098" y="844"/>
                </a:lnTo>
                <a:close/>
                <a:moveTo>
                  <a:pt x="1060" y="896"/>
                </a:moveTo>
                <a:lnTo>
                  <a:pt x="1060" y="896"/>
                </a:lnTo>
                <a:lnTo>
                  <a:pt x="1054" y="898"/>
                </a:lnTo>
                <a:lnTo>
                  <a:pt x="1054" y="898"/>
                </a:lnTo>
                <a:lnTo>
                  <a:pt x="1060" y="896"/>
                </a:lnTo>
                <a:lnTo>
                  <a:pt x="1060" y="896"/>
                </a:lnTo>
                <a:lnTo>
                  <a:pt x="1052" y="892"/>
                </a:lnTo>
                <a:lnTo>
                  <a:pt x="1052" y="892"/>
                </a:lnTo>
                <a:lnTo>
                  <a:pt x="1060" y="896"/>
                </a:lnTo>
                <a:lnTo>
                  <a:pt x="1060" y="896"/>
                </a:lnTo>
                <a:close/>
                <a:moveTo>
                  <a:pt x="1064" y="946"/>
                </a:moveTo>
                <a:lnTo>
                  <a:pt x="1064" y="946"/>
                </a:lnTo>
                <a:lnTo>
                  <a:pt x="1058" y="944"/>
                </a:lnTo>
                <a:lnTo>
                  <a:pt x="1058" y="944"/>
                </a:lnTo>
                <a:lnTo>
                  <a:pt x="1058" y="942"/>
                </a:lnTo>
                <a:lnTo>
                  <a:pt x="1058" y="942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lnTo>
                  <a:pt x="1064" y="946"/>
                </a:lnTo>
                <a:close/>
                <a:moveTo>
                  <a:pt x="1082" y="942"/>
                </a:moveTo>
                <a:lnTo>
                  <a:pt x="1082" y="942"/>
                </a:lnTo>
                <a:lnTo>
                  <a:pt x="1078" y="940"/>
                </a:lnTo>
                <a:lnTo>
                  <a:pt x="1074" y="938"/>
                </a:lnTo>
                <a:lnTo>
                  <a:pt x="1074" y="938"/>
                </a:lnTo>
                <a:lnTo>
                  <a:pt x="1058" y="938"/>
                </a:lnTo>
                <a:lnTo>
                  <a:pt x="1058" y="938"/>
                </a:lnTo>
                <a:lnTo>
                  <a:pt x="1054" y="940"/>
                </a:lnTo>
                <a:lnTo>
                  <a:pt x="1054" y="940"/>
                </a:lnTo>
                <a:lnTo>
                  <a:pt x="1058" y="938"/>
                </a:lnTo>
                <a:lnTo>
                  <a:pt x="1058" y="938"/>
                </a:lnTo>
                <a:lnTo>
                  <a:pt x="1074" y="938"/>
                </a:lnTo>
                <a:lnTo>
                  <a:pt x="1074" y="938"/>
                </a:lnTo>
                <a:lnTo>
                  <a:pt x="1078" y="940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lnTo>
                  <a:pt x="1082" y="942"/>
                </a:lnTo>
                <a:close/>
                <a:moveTo>
                  <a:pt x="1088" y="936"/>
                </a:moveTo>
                <a:lnTo>
                  <a:pt x="1088" y="936"/>
                </a:lnTo>
                <a:lnTo>
                  <a:pt x="1074" y="932"/>
                </a:lnTo>
                <a:lnTo>
                  <a:pt x="1074" y="932"/>
                </a:lnTo>
                <a:lnTo>
                  <a:pt x="1070" y="934"/>
                </a:lnTo>
                <a:lnTo>
                  <a:pt x="1066" y="934"/>
                </a:lnTo>
                <a:lnTo>
                  <a:pt x="1056" y="934"/>
                </a:lnTo>
                <a:lnTo>
                  <a:pt x="1056" y="934"/>
                </a:lnTo>
                <a:lnTo>
                  <a:pt x="1042" y="932"/>
                </a:lnTo>
                <a:lnTo>
                  <a:pt x="1036" y="932"/>
                </a:lnTo>
                <a:lnTo>
                  <a:pt x="1030" y="932"/>
                </a:lnTo>
                <a:lnTo>
                  <a:pt x="1030" y="932"/>
                </a:lnTo>
                <a:lnTo>
                  <a:pt x="1026" y="932"/>
                </a:lnTo>
                <a:lnTo>
                  <a:pt x="1026" y="928"/>
                </a:lnTo>
                <a:lnTo>
                  <a:pt x="1026" y="928"/>
                </a:lnTo>
                <a:lnTo>
                  <a:pt x="1026" y="928"/>
                </a:lnTo>
                <a:lnTo>
                  <a:pt x="1042" y="926"/>
                </a:lnTo>
                <a:lnTo>
                  <a:pt x="1042" y="926"/>
                </a:lnTo>
                <a:lnTo>
                  <a:pt x="1046" y="926"/>
                </a:lnTo>
                <a:lnTo>
                  <a:pt x="1046" y="926"/>
                </a:lnTo>
                <a:lnTo>
                  <a:pt x="1052" y="930"/>
                </a:lnTo>
                <a:lnTo>
                  <a:pt x="1056" y="930"/>
                </a:lnTo>
                <a:lnTo>
                  <a:pt x="1060" y="928"/>
                </a:lnTo>
                <a:lnTo>
                  <a:pt x="1066" y="924"/>
                </a:lnTo>
                <a:lnTo>
                  <a:pt x="1066" y="924"/>
                </a:lnTo>
                <a:lnTo>
                  <a:pt x="1068" y="924"/>
                </a:lnTo>
                <a:lnTo>
                  <a:pt x="1068" y="924"/>
                </a:lnTo>
                <a:lnTo>
                  <a:pt x="1070" y="928"/>
                </a:lnTo>
                <a:lnTo>
                  <a:pt x="1070" y="928"/>
                </a:lnTo>
                <a:lnTo>
                  <a:pt x="1102" y="926"/>
                </a:lnTo>
                <a:lnTo>
                  <a:pt x="1102" y="926"/>
                </a:lnTo>
                <a:lnTo>
                  <a:pt x="1112" y="924"/>
                </a:lnTo>
                <a:lnTo>
                  <a:pt x="1112" y="924"/>
                </a:lnTo>
                <a:lnTo>
                  <a:pt x="1110" y="926"/>
                </a:lnTo>
                <a:lnTo>
                  <a:pt x="1108" y="928"/>
                </a:lnTo>
                <a:lnTo>
                  <a:pt x="1092" y="930"/>
                </a:lnTo>
                <a:lnTo>
                  <a:pt x="1092" y="930"/>
                </a:lnTo>
                <a:lnTo>
                  <a:pt x="1088" y="936"/>
                </a:lnTo>
                <a:lnTo>
                  <a:pt x="1088" y="936"/>
                </a:lnTo>
                <a:close/>
                <a:moveTo>
                  <a:pt x="1096" y="946"/>
                </a:moveTo>
                <a:lnTo>
                  <a:pt x="1096" y="946"/>
                </a:lnTo>
                <a:lnTo>
                  <a:pt x="1096" y="946"/>
                </a:lnTo>
                <a:lnTo>
                  <a:pt x="1096" y="946"/>
                </a:lnTo>
                <a:lnTo>
                  <a:pt x="1108" y="946"/>
                </a:lnTo>
                <a:lnTo>
                  <a:pt x="1110" y="944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2" y="942"/>
                </a:lnTo>
                <a:lnTo>
                  <a:pt x="1110" y="944"/>
                </a:lnTo>
                <a:lnTo>
                  <a:pt x="1108" y="946"/>
                </a:lnTo>
                <a:lnTo>
                  <a:pt x="1096" y="946"/>
                </a:lnTo>
                <a:lnTo>
                  <a:pt x="1096" y="946"/>
                </a:lnTo>
                <a:close/>
                <a:moveTo>
                  <a:pt x="1158" y="952"/>
                </a:moveTo>
                <a:lnTo>
                  <a:pt x="1158" y="952"/>
                </a:lnTo>
                <a:lnTo>
                  <a:pt x="1176" y="960"/>
                </a:lnTo>
                <a:lnTo>
                  <a:pt x="1176" y="960"/>
                </a:lnTo>
                <a:lnTo>
                  <a:pt x="1154" y="968"/>
                </a:lnTo>
                <a:lnTo>
                  <a:pt x="1154" y="968"/>
                </a:lnTo>
                <a:lnTo>
                  <a:pt x="1142" y="964"/>
                </a:lnTo>
                <a:lnTo>
                  <a:pt x="1142" y="964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36" y="966"/>
                </a:lnTo>
                <a:lnTo>
                  <a:pt x="1120" y="960"/>
                </a:lnTo>
                <a:lnTo>
                  <a:pt x="1120" y="960"/>
                </a:lnTo>
                <a:lnTo>
                  <a:pt x="1122" y="954"/>
                </a:lnTo>
                <a:lnTo>
                  <a:pt x="1124" y="952"/>
                </a:lnTo>
                <a:lnTo>
                  <a:pt x="1130" y="952"/>
                </a:lnTo>
                <a:lnTo>
                  <a:pt x="1138" y="952"/>
                </a:lnTo>
                <a:lnTo>
                  <a:pt x="1138" y="952"/>
                </a:lnTo>
                <a:lnTo>
                  <a:pt x="1132" y="942"/>
                </a:lnTo>
                <a:lnTo>
                  <a:pt x="1132" y="942"/>
                </a:lnTo>
                <a:lnTo>
                  <a:pt x="1142" y="942"/>
                </a:lnTo>
                <a:lnTo>
                  <a:pt x="1142" y="942"/>
                </a:lnTo>
                <a:lnTo>
                  <a:pt x="1148" y="940"/>
                </a:lnTo>
                <a:lnTo>
                  <a:pt x="1148" y="940"/>
                </a:lnTo>
                <a:lnTo>
                  <a:pt x="1154" y="944"/>
                </a:lnTo>
                <a:lnTo>
                  <a:pt x="1160" y="944"/>
                </a:lnTo>
                <a:lnTo>
                  <a:pt x="1174" y="944"/>
                </a:lnTo>
                <a:lnTo>
                  <a:pt x="1174" y="944"/>
                </a:lnTo>
                <a:lnTo>
                  <a:pt x="1182" y="946"/>
                </a:lnTo>
                <a:lnTo>
                  <a:pt x="1190" y="944"/>
                </a:lnTo>
                <a:lnTo>
                  <a:pt x="1190" y="944"/>
                </a:lnTo>
                <a:lnTo>
                  <a:pt x="1194" y="946"/>
                </a:lnTo>
                <a:lnTo>
                  <a:pt x="1196" y="950"/>
                </a:lnTo>
                <a:lnTo>
                  <a:pt x="1196" y="956"/>
                </a:lnTo>
                <a:lnTo>
                  <a:pt x="1196" y="956"/>
                </a:lnTo>
                <a:lnTo>
                  <a:pt x="1186" y="956"/>
                </a:lnTo>
                <a:lnTo>
                  <a:pt x="1176" y="956"/>
                </a:lnTo>
                <a:lnTo>
                  <a:pt x="1158" y="952"/>
                </a:lnTo>
                <a:lnTo>
                  <a:pt x="1158" y="952"/>
                </a:lnTo>
                <a:close/>
                <a:moveTo>
                  <a:pt x="1194" y="980"/>
                </a:moveTo>
                <a:lnTo>
                  <a:pt x="1194" y="980"/>
                </a:lnTo>
                <a:lnTo>
                  <a:pt x="1194" y="980"/>
                </a:lnTo>
                <a:lnTo>
                  <a:pt x="1194" y="980"/>
                </a:lnTo>
                <a:lnTo>
                  <a:pt x="1202" y="974"/>
                </a:lnTo>
                <a:lnTo>
                  <a:pt x="1206" y="970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12" y="968"/>
                </a:lnTo>
                <a:lnTo>
                  <a:pt x="1206" y="970"/>
                </a:lnTo>
                <a:lnTo>
                  <a:pt x="1202" y="974"/>
                </a:lnTo>
                <a:lnTo>
                  <a:pt x="1194" y="980"/>
                </a:lnTo>
                <a:lnTo>
                  <a:pt x="1194" y="980"/>
                </a:lnTo>
                <a:close/>
                <a:moveTo>
                  <a:pt x="1216" y="930"/>
                </a:moveTo>
                <a:lnTo>
                  <a:pt x="1216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14" y="930"/>
                </a:lnTo>
                <a:lnTo>
                  <a:pt x="1220" y="930"/>
                </a:lnTo>
                <a:lnTo>
                  <a:pt x="1220" y="928"/>
                </a:lnTo>
                <a:lnTo>
                  <a:pt x="1220" y="926"/>
                </a:lnTo>
                <a:lnTo>
                  <a:pt x="1220" y="926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06" y="924"/>
                </a:lnTo>
                <a:lnTo>
                  <a:pt x="1220" y="926"/>
                </a:lnTo>
                <a:lnTo>
                  <a:pt x="1220" y="926"/>
                </a:lnTo>
                <a:lnTo>
                  <a:pt x="1220" y="928"/>
                </a:lnTo>
                <a:lnTo>
                  <a:pt x="1220" y="930"/>
                </a:lnTo>
                <a:lnTo>
                  <a:pt x="1216" y="930"/>
                </a:lnTo>
                <a:lnTo>
                  <a:pt x="1216" y="930"/>
                </a:lnTo>
                <a:close/>
                <a:moveTo>
                  <a:pt x="1264" y="922"/>
                </a:moveTo>
                <a:lnTo>
                  <a:pt x="1264" y="922"/>
                </a:lnTo>
                <a:lnTo>
                  <a:pt x="1260" y="920"/>
                </a:lnTo>
                <a:lnTo>
                  <a:pt x="1260" y="920"/>
                </a:lnTo>
                <a:lnTo>
                  <a:pt x="1264" y="922"/>
                </a:lnTo>
                <a:lnTo>
                  <a:pt x="1264" y="922"/>
                </a:lnTo>
                <a:lnTo>
                  <a:pt x="1270" y="918"/>
                </a:lnTo>
                <a:lnTo>
                  <a:pt x="1270" y="918"/>
                </a:lnTo>
                <a:lnTo>
                  <a:pt x="1268" y="916"/>
                </a:lnTo>
                <a:lnTo>
                  <a:pt x="1268" y="916"/>
                </a:lnTo>
                <a:lnTo>
                  <a:pt x="1270" y="918"/>
                </a:lnTo>
                <a:lnTo>
                  <a:pt x="1270" y="918"/>
                </a:lnTo>
                <a:lnTo>
                  <a:pt x="1264" y="922"/>
                </a:lnTo>
                <a:lnTo>
                  <a:pt x="1264" y="922"/>
                </a:lnTo>
                <a:close/>
                <a:moveTo>
                  <a:pt x="1404" y="918"/>
                </a:moveTo>
                <a:lnTo>
                  <a:pt x="1404" y="918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20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close/>
                <a:moveTo>
                  <a:pt x="1356" y="904"/>
                </a:moveTo>
                <a:lnTo>
                  <a:pt x="1356" y="904"/>
                </a:lnTo>
                <a:lnTo>
                  <a:pt x="1350" y="904"/>
                </a:lnTo>
                <a:lnTo>
                  <a:pt x="1344" y="902"/>
                </a:lnTo>
                <a:lnTo>
                  <a:pt x="1344" y="902"/>
                </a:lnTo>
                <a:lnTo>
                  <a:pt x="1348" y="900"/>
                </a:lnTo>
                <a:lnTo>
                  <a:pt x="1350" y="900"/>
                </a:lnTo>
                <a:lnTo>
                  <a:pt x="1356" y="904"/>
                </a:lnTo>
                <a:lnTo>
                  <a:pt x="1356" y="904"/>
                </a:lnTo>
                <a:close/>
                <a:moveTo>
                  <a:pt x="1326" y="920"/>
                </a:moveTo>
                <a:lnTo>
                  <a:pt x="1326" y="920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2"/>
                </a:lnTo>
                <a:lnTo>
                  <a:pt x="1326" y="920"/>
                </a:lnTo>
                <a:lnTo>
                  <a:pt x="1326" y="920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16" y="918"/>
                </a:lnTo>
                <a:lnTo>
                  <a:pt x="1326" y="920"/>
                </a:lnTo>
                <a:lnTo>
                  <a:pt x="1326" y="920"/>
                </a:lnTo>
                <a:close/>
                <a:moveTo>
                  <a:pt x="1308" y="920"/>
                </a:moveTo>
                <a:lnTo>
                  <a:pt x="1308" y="920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2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6"/>
                </a:lnTo>
                <a:lnTo>
                  <a:pt x="1318" y="922"/>
                </a:lnTo>
                <a:lnTo>
                  <a:pt x="1318" y="922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lnTo>
                  <a:pt x="1308" y="920"/>
                </a:lnTo>
                <a:close/>
                <a:moveTo>
                  <a:pt x="1288" y="920"/>
                </a:moveTo>
                <a:lnTo>
                  <a:pt x="1288" y="920"/>
                </a:lnTo>
                <a:lnTo>
                  <a:pt x="1288" y="920"/>
                </a:lnTo>
                <a:lnTo>
                  <a:pt x="1288" y="920"/>
                </a:lnTo>
                <a:lnTo>
                  <a:pt x="1294" y="920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8" y="916"/>
                </a:lnTo>
                <a:lnTo>
                  <a:pt x="1294" y="920"/>
                </a:lnTo>
                <a:lnTo>
                  <a:pt x="1288" y="920"/>
                </a:lnTo>
                <a:lnTo>
                  <a:pt x="1288" y="920"/>
                </a:lnTo>
                <a:close/>
                <a:moveTo>
                  <a:pt x="1332" y="950"/>
                </a:moveTo>
                <a:lnTo>
                  <a:pt x="1332" y="950"/>
                </a:lnTo>
                <a:lnTo>
                  <a:pt x="1322" y="946"/>
                </a:lnTo>
                <a:lnTo>
                  <a:pt x="1322" y="946"/>
                </a:lnTo>
                <a:lnTo>
                  <a:pt x="1312" y="944"/>
                </a:lnTo>
                <a:lnTo>
                  <a:pt x="1312" y="944"/>
                </a:lnTo>
                <a:lnTo>
                  <a:pt x="1300" y="942"/>
                </a:lnTo>
                <a:lnTo>
                  <a:pt x="1300" y="942"/>
                </a:lnTo>
                <a:lnTo>
                  <a:pt x="1304" y="946"/>
                </a:lnTo>
                <a:lnTo>
                  <a:pt x="1308" y="948"/>
                </a:lnTo>
                <a:lnTo>
                  <a:pt x="1318" y="950"/>
                </a:lnTo>
                <a:lnTo>
                  <a:pt x="1318" y="950"/>
                </a:lnTo>
                <a:lnTo>
                  <a:pt x="1322" y="950"/>
                </a:lnTo>
                <a:lnTo>
                  <a:pt x="1324" y="952"/>
                </a:lnTo>
                <a:lnTo>
                  <a:pt x="1324" y="954"/>
                </a:lnTo>
                <a:lnTo>
                  <a:pt x="1324" y="954"/>
                </a:lnTo>
                <a:lnTo>
                  <a:pt x="1324" y="956"/>
                </a:lnTo>
                <a:lnTo>
                  <a:pt x="1322" y="956"/>
                </a:lnTo>
                <a:lnTo>
                  <a:pt x="1316" y="956"/>
                </a:lnTo>
                <a:lnTo>
                  <a:pt x="1316" y="956"/>
                </a:lnTo>
                <a:lnTo>
                  <a:pt x="1302" y="954"/>
                </a:lnTo>
                <a:lnTo>
                  <a:pt x="1302" y="954"/>
                </a:lnTo>
                <a:lnTo>
                  <a:pt x="1288" y="940"/>
                </a:lnTo>
                <a:lnTo>
                  <a:pt x="1288" y="940"/>
                </a:lnTo>
                <a:lnTo>
                  <a:pt x="1302" y="938"/>
                </a:lnTo>
                <a:lnTo>
                  <a:pt x="1310" y="938"/>
                </a:lnTo>
                <a:lnTo>
                  <a:pt x="1316" y="940"/>
                </a:lnTo>
                <a:lnTo>
                  <a:pt x="1316" y="940"/>
                </a:lnTo>
                <a:lnTo>
                  <a:pt x="1322" y="942"/>
                </a:lnTo>
                <a:lnTo>
                  <a:pt x="1326" y="942"/>
                </a:lnTo>
                <a:lnTo>
                  <a:pt x="1326" y="942"/>
                </a:lnTo>
                <a:lnTo>
                  <a:pt x="1336" y="944"/>
                </a:lnTo>
                <a:lnTo>
                  <a:pt x="1342" y="948"/>
                </a:lnTo>
                <a:lnTo>
                  <a:pt x="1342" y="948"/>
                </a:lnTo>
                <a:lnTo>
                  <a:pt x="1332" y="950"/>
                </a:lnTo>
                <a:lnTo>
                  <a:pt x="1332" y="950"/>
                </a:lnTo>
                <a:close/>
                <a:moveTo>
                  <a:pt x="1338" y="958"/>
                </a:move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38" y="958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42" y="956"/>
                </a:lnTo>
                <a:lnTo>
                  <a:pt x="1338" y="958"/>
                </a:lnTo>
                <a:lnTo>
                  <a:pt x="1338" y="958"/>
                </a:lnTo>
                <a:close/>
                <a:moveTo>
                  <a:pt x="1356" y="938"/>
                </a:moveTo>
                <a:lnTo>
                  <a:pt x="1356" y="938"/>
                </a:lnTo>
                <a:lnTo>
                  <a:pt x="1342" y="932"/>
                </a:lnTo>
                <a:lnTo>
                  <a:pt x="1342" y="932"/>
                </a:lnTo>
                <a:lnTo>
                  <a:pt x="1348" y="928"/>
                </a:lnTo>
                <a:lnTo>
                  <a:pt x="1354" y="928"/>
                </a:lnTo>
                <a:lnTo>
                  <a:pt x="1360" y="930"/>
                </a:lnTo>
                <a:lnTo>
                  <a:pt x="1368" y="932"/>
                </a:lnTo>
                <a:lnTo>
                  <a:pt x="1368" y="932"/>
                </a:lnTo>
                <a:lnTo>
                  <a:pt x="1356" y="938"/>
                </a:lnTo>
                <a:lnTo>
                  <a:pt x="1356" y="938"/>
                </a:lnTo>
                <a:close/>
                <a:moveTo>
                  <a:pt x="1366" y="916"/>
                </a:moveTo>
                <a:lnTo>
                  <a:pt x="1366" y="916"/>
                </a:lnTo>
                <a:lnTo>
                  <a:pt x="1354" y="914"/>
                </a:lnTo>
                <a:lnTo>
                  <a:pt x="1354" y="914"/>
                </a:lnTo>
                <a:lnTo>
                  <a:pt x="1352" y="914"/>
                </a:lnTo>
                <a:lnTo>
                  <a:pt x="1350" y="910"/>
                </a:lnTo>
                <a:lnTo>
                  <a:pt x="1350" y="910"/>
                </a:lnTo>
                <a:lnTo>
                  <a:pt x="1368" y="912"/>
                </a:lnTo>
                <a:lnTo>
                  <a:pt x="1368" y="912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70" y="914"/>
                </a:lnTo>
                <a:lnTo>
                  <a:pt x="1366" y="916"/>
                </a:lnTo>
                <a:lnTo>
                  <a:pt x="1366" y="916"/>
                </a:lnTo>
                <a:close/>
                <a:moveTo>
                  <a:pt x="1370" y="914"/>
                </a:moveTo>
                <a:lnTo>
                  <a:pt x="1370" y="914"/>
                </a:lnTo>
                <a:lnTo>
                  <a:pt x="1386" y="912"/>
                </a:lnTo>
                <a:lnTo>
                  <a:pt x="1396" y="914"/>
                </a:lnTo>
                <a:lnTo>
                  <a:pt x="1396" y="914"/>
                </a:lnTo>
                <a:lnTo>
                  <a:pt x="1382" y="916"/>
                </a:lnTo>
                <a:lnTo>
                  <a:pt x="1370" y="914"/>
                </a:lnTo>
                <a:lnTo>
                  <a:pt x="1370" y="914"/>
                </a:lnTo>
                <a:close/>
                <a:moveTo>
                  <a:pt x="1394" y="930"/>
                </a:moveTo>
                <a:lnTo>
                  <a:pt x="1394" y="930"/>
                </a:lnTo>
                <a:lnTo>
                  <a:pt x="1394" y="930"/>
                </a:lnTo>
                <a:lnTo>
                  <a:pt x="1394" y="930"/>
                </a:lnTo>
                <a:lnTo>
                  <a:pt x="1398" y="932"/>
                </a:lnTo>
                <a:lnTo>
                  <a:pt x="1402" y="932"/>
                </a:lnTo>
                <a:lnTo>
                  <a:pt x="1404" y="930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6" y="928"/>
                </a:lnTo>
                <a:lnTo>
                  <a:pt x="1404" y="930"/>
                </a:lnTo>
                <a:lnTo>
                  <a:pt x="1402" y="932"/>
                </a:lnTo>
                <a:lnTo>
                  <a:pt x="1398" y="932"/>
                </a:lnTo>
                <a:lnTo>
                  <a:pt x="1394" y="930"/>
                </a:lnTo>
                <a:lnTo>
                  <a:pt x="1394" y="930"/>
                </a:lnTo>
                <a:close/>
                <a:moveTo>
                  <a:pt x="1380" y="974"/>
                </a:moveTo>
                <a:lnTo>
                  <a:pt x="1380" y="974"/>
                </a:lnTo>
                <a:lnTo>
                  <a:pt x="1380" y="974"/>
                </a:lnTo>
                <a:lnTo>
                  <a:pt x="1388" y="974"/>
                </a:lnTo>
                <a:lnTo>
                  <a:pt x="1388" y="974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2"/>
                </a:lnTo>
                <a:lnTo>
                  <a:pt x="1388" y="974"/>
                </a:lnTo>
                <a:lnTo>
                  <a:pt x="1380" y="974"/>
                </a:lnTo>
                <a:close/>
                <a:moveTo>
                  <a:pt x="1396" y="992"/>
                </a:moveTo>
                <a:lnTo>
                  <a:pt x="1396" y="992"/>
                </a:lnTo>
                <a:lnTo>
                  <a:pt x="1392" y="990"/>
                </a:lnTo>
                <a:lnTo>
                  <a:pt x="1392" y="990"/>
                </a:lnTo>
                <a:lnTo>
                  <a:pt x="1396" y="990"/>
                </a:lnTo>
                <a:lnTo>
                  <a:pt x="1396" y="990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86"/>
                </a:lnTo>
                <a:lnTo>
                  <a:pt x="1396" y="986"/>
                </a:lnTo>
                <a:lnTo>
                  <a:pt x="1398" y="988"/>
                </a:lnTo>
                <a:lnTo>
                  <a:pt x="1398" y="988"/>
                </a:lnTo>
                <a:lnTo>
                  <a:pt x="1396" y="992"/>
                </a:lnTo>
                <a:lnTo>
                  <a:pt x="1396" y="992"/>
                </a:lnTo>
                <a:close/>
                <a:moveTo>
                  <a:pt x="1398" y="1050"/>
                </a:moveTo>
                <a:lnTo>
                  <a:pt x="1398" y="1050"/>
                </a:lnTo>
                <a:lnTo>
                  <a:pt x="1392" y="1046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80" y="1044"/>
                </a:lnTo>
                <a:lnTo>
                  <a:pt x="1392" y="1046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lnTo>
                  <a:pt x="1398" y="1050"/>
                </a:lnTo>
                <a:close/>
                <a:moveTo>
                  <a:pt x="1488" y="948"/>
                </a:moveTo>
                <a:lnTo>
                  <a:pt x="1488" y="948"/>
                </a:lnTo>
                <a:lnTo>
                  <a:pt x="1486" y="948"/>
                </a:lnTo>
                <a:lnTo>
                  <a:pt x="1486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8" y="948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6" y="950"/>
                </a:lnTo>
                <a:lnTo>
                  <a:pt x="1488" y="948"/>
                </a:lnTo>
                <a:lnTo>
                  <a:pt x="1488" y="948"/>
                </a:lnTo>
                <a:close/>
                <a:moveTo>
                  <a:pt x="1448" y="992"/>
                </a:moveTo>
                <a:lnTo>
                  <a:pt x="1448" y="992"/>
                </a:lnTo>
                <a:lnTo>
                  <a:pt x="1448" y="992"/>
                </a:lnTo>
                <a:lnTo>
                  <a:pt x="1442" y="996"/>
                </a:lnTo>
                <a:lnTo>
                  <a:pt x="1442" y="996"/>
                </a:lnTo>
                <a:lnTo>
                  <a:pt x="1440" y="994"/>
                </a:lnTo>
                <a:lnTo>
                  <a:pt x="1440" y="994"/>
                </a:lnTo>
                <a:lnTo>
                  <a:pt x="1442" y="996"/>
                </a:lnTo>
                <a:lnTo>
                  <a:pt x="1442" y="996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lnTo>
                  <a:pt x="1448" y="992"/>
                </a:lnTo>
                <a:close/>
                <a:moveTo>
                  <a:pt x="1442" y="958"/>
                </a:moveTo>
                <a:lnTo>
                  <a:pt x="1442" y="958"/>
                </a:lnTo>
                <a:lnTo>
                  <a:pt x="1438" y="960"/>
                </a:lnTo>
                <a:lnTo>
                  <a:pt x="1436" y="962"/>
                </a:lnTo>
                <a:lnTo>
                  <a:pt x="1436" y="962"/>
                </a:lnTo>
                <a:lnTo>
                  <a:pt x="1438" y="966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40" y="968"/>
                </a:lnTo>
                <a:lnTo>
                  <a:pt x="1438" y="966"/>
                </a:lnTo>
                <a:lnTo>
                  <a:pt x="1436" y="964"/>
                </a:lnTo>
                <a:lnTo>
                  <a:pt x="1436" y="964"/>
                </a:lnTo>
                <a:lnTo>
                  <a:pt x="1438" y="960"/>
                </a:lnTo>
                <a:lnTo>
                  <a:pt x="1442" y="958"/>
                </a:lnTo>
                <a:lnTo>
                  <a:pt x="1442" y="958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24" y="960"/>
                </a:lnTo>
                <a:lnTo>
                  <a:pt x="1442" y="958"/>
                </a:lnTo>
                <a:lnTo>
                  <a:pt x="1442" y="958"/>
                </a:lnTo>
                <a:close/>
                <a:moveTo>
                  <a:pt x="1434" y="170"/>
                </a:moveTo>
                <a:lnTo>
                  <a:pt x="1434" y="170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68"/>
                </a:lnTo>
                <a:lnTo>
                  <a:pt x="1434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26" y="170"/>
                </a:lnTo>
                <a:lnTo>
                  <a:pt x="1434" y="170"/>
                </a:lnTo>
                <a:close/>
                <a:moveTo>
                  <a:pt x="1412" y="944"/>
                </a:moveTo>
                <a:lnTo>
                  <a:pt x="1412" y="944"/>
                </a:lnTo>
                <a:lnTo>
                  <a:pt x="1412" y="944"/>
                </a:lnTo>
                <a:lnTo>
                  <a:pt x="1412" y="944"/>
                </a:lnTo>
                <a:lnTo>
                  <a:pt x="1418" y="938"/>
                </a:lnTo>
                <a:lnTo>
                  <a:pt x="1422" y="936"/>
                </a:lnTo>
                <a:lnTo>
                  <a:pt x="1428" y="938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34" y="940"/>
                </a:lnTo>
                <a:lnTo>
                  <a:pt x="1428" y="938"/>
                </a:lnTo>
                <a:lnTo>
                  <a:pt x="1422" y="936"/>
                </a:lnTo>
                <a:lnTo>
                  <a:pt x="1418" y="938"/>
                </a:lnTo>
                <a:lnTo>
                  <a:pt x="1412" y="944"/>
                </a:lnTo>
                <a:lnTo>
                  <a:pt x="1412" y="944"/>
                </a:lnTo>
                <a:close/>
                <a:moveTo>
                  <a:pt x="1410" y="1026"/>
                </a:moveTo>
                <a:lnTo>
                  <a:pt x="1410" y="1026"/>
                </a:lnTo>
                <a:lnTo>
                  <a:pt x="1410" y="1026"/>
                </a:lnTo>
                <a:lnTo>
                  <a:pt x="1410" y="1026"/>
                </a:lnTo>
                <a:lnTo>
                  <a:pt x="1418" y="1028"/>
                </a:lnTo>
                <a:lnTo>
                  <a:pt x="1422" y="1030"/>
                </a:lnTo>
                <a:lnTo>
                  <a:pt x="1426" y="1028"/>
                </a:lnTo>
                <a:lnTo>
                  <a:pt x="1426" y="1028"/>
                </a:lnTo>
                <a:lnTo>
                  <a:pt x="1420" y="1022"/>
                </a:lnTo>
                <a:lnTo>
                  <a:pt x="1420" y="1022"/>
                </a:lnTo>
                <a:lnTo>
                  <a:pt x="1426" y="1028"/>
                </a:lnTo>
                <a:lnTo>
                  <a:pt x="1426" y="1028"/>
                </a:lnTo>
                <a:lnTo>
                  <a:pt x="1422" y="1030"/>
                </a:lnTo>
                <a:lnTo>
                  <a:pt x="1418" y="1028"/>
                </a:lnTo>
                <a:lnTo>
                  <a:pt x="1410" y="1026"/>
                </a:lnTo>
                <a:lnTo>
                  <a:pt x="1410" y="1026"/>
                </a:lnTo>
                <a:close/>
                <a:moveTo>
                  <a:pt x="1426" y="974"/>
                </a:moveTo>
                <a:lnTo>
                  <a:pt x="1426" y="974"/>
                </a:lnTo>
                <a:lnTo>
                  <a:pt x="1426" y="974"/>
                </a:lnTo>
                <a:lnTo>
                  <a:pt x="1426" y="974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26" y="972"/>
                </a:lnTo>
                <a:lnTo>
                  <a:pt x="1430" y="974"/>
                </a:lnTo>
                <a:lnTo>
                  <a:pt x="1430" y="974"/>
                </a:lnTo>
                <a:lnTo>
                  <a:pt x="1426" y="974"/>
                </a:lnTo>
                <a:lnTo>
                  <a:pt x="1426" y="974"/>
                </a:lnTo>
                <a:close/>
                <a:moveTo>
                  <a:pt x="1448" y="1026"/>
                </a:moveTo>
                <a:lnTo>
                  <a:pt x="1448" y="1026"/>
                </a:lnTo>
                <a:lnTo>
                  <a:pt x="1448" y="1026"/>
                </a:lnTo>
                <a:lnTo>
                  <a:pt x="1448" y="1026"/>
                </a:lnTo>
                <a:lnTo>
                  <a:pt x="1452" y="1018"/>
                </a:lnTo>
                <a:lnTo>
                  <a:pt x="1452" y="1018"/>
                </a:lnTo>
                <a:lnTo>
                  <a:pt x="1440" y="1014"/>
                </a:lnTo>
                <a:lnTo>
                  <a:pt x="1430" y="1014"/>
                </a:lnTo>
                <a:lnTo>
                  <a:pt x="1430" y="1014"/>
                </a:lnTo>
                <a:lnTo>
                  <a:pt x="1440" y="1014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52" y="1018"/>
                </a:lnTo>
                <a:lnTo>
                  <a:pt x="1448" y="1026"/>
                </a:lnTo>
                <a:lnTo>
                  <a:pt x="1448" y="1026"/>
                </a:lnTo>
                <a:close/>
                <a:moveTo>
                  <a:pt x="1454" y="1016"/>
                </a:moveTo>
                <a:lnTo>
                  <a:pt x="1454" y="1016"/>
                </a:lnTo>
                <a:lnTo>
                  <a:pt x="1454" y="1016"/>
                </a:lnTo>
                <a:lnTo>
                  <a:pt x="1454" y="1016"/>
                </a:lnTo>
                <a:lnTo>
                  <a:pt x="1460" y="1012"/>
                </a:lnTo>
                <a:lnTo>
                  <a:pt x="1460" y="1012"/>
                </a:lnTo>
                <a:lnTo>
                  <a:pt x="1456" y="1010"/>
                </a:lnTo>
                <a:lnTo>
                  <a:pt x="1456" y="1010"/>
                </a:lnTo>
                <a:lnTo>
                  <a:pt x="1460" y="1012"/>
                </a:lnTo>
                <a:lnTo>
                  <a:pt x="1460" y="1012"/>
                </a:lnTo>
                <a:lnTo>
                  <a:pt x="1454" y="1016"/>
                </a:lnTo>
                <a:lnTo>
                  <a:pt x="1454" y="1016"/>
                </a:lnTo>
                <a:close/>
                <a:moveTo>
                  <a:pt x="1452" y="994"/>
                </a:moveTo>
                <a:lnTo>
                  <a:pt x="1452" y="994"/>
                </a:lnTo>
                <a:lnTo>
                  <a:pt x="1452" y="994"/>
                </a:lnTo>
                <a:lnTo>
                  <a:pt x="1452" y="994"/>
                </a:lnTo>
                <a:lnTo>
                  <a:pt x="1456" y="996"/>
                </a:lnTo>
                <a:lnTo>
                  <a:pt x="1458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64" y="996"/>
                </a:lnTo>
                <a:lnTo>
                  <a:pt x="1458" y="996"/>
                </a:lnTo>
                <a:lnTo>
                  <a:pt x="1456" y="996"/>
                </a:lnTo>
                <a:lnTo>
                  <a:pt x="1452" y="994"/>
                </a:lnTo>
                <a:lnTo>
                  <a:pt x="1452" y="994"/>
                </a:lnTo>
                <a:close/>
                <a:moveTo>
                  <a:pt x="1466" y="966"/>
                </a:moveTo>
                <a:lnTo>
                  <a:pt x="1466" y="966"/>
                </a:lnTo>
                <a:lnTo>
                  <a:pt x="1470" y="966"/>
                </a:lnTo>
                <a:lnTo>
                  <a:pt x="1478" y="970"/>
                </a:lnTo>
                <a:lnTo>
                  <a:pt x="1478" y="970"/>
                </a:lnTo>
                <a:lnTo>
                  <a:pt x="1490" y="968"/>
                </a:lnTo>
                <a:lnTo>
                  <a:pt x="1490" y="968"/>
                </a:lnTo>
                <a:lnTo>
                  <a:pt x="1490" y="970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88" y="972"/>
                </a:lnTo>
                <a:lnTo>
                  <a:pt x="1490" y="968"/>
                </a:lnTo>
                <a:lnTo>
                  <a:pt x="1490" y="968"/>
                </a:lnTo>
                <a:lnTo>
                  <a:pt x="1478" y="970"/>
                </a:lnTo>
                <a:lnTo>
                  <a:pt x="1478" y="970"/>
                </a:lnTo>
                <a:lnTo>
                  <a:pt x="1470" y="966"/>
                </a:lnTo>
                <a:lnTo>
                  <a:pt x="1466" y="966"/>
                </a:lnTo>
                <a:lnTo>
                  <a:pt x="1466" y="966"/>
                </a:lnTo>
                <a:close/>
                <a:moveTo>
                  <a:pt x="1488" y="1028"/>
                </a:moveTo>
                <a:lnTo>
                  <a:pt x="1488" y="1028"/>
                </a:lnTo>
                <a:lnTo>
                  <a:pt x="1488" y="1028"/>
                </a:lnTo>
                <a:lnTo>
                  <a:pt x="1488" y="1028"/>
                </a:lnTo>
                <a:lnTo>
                  <a:pt x="1490" y="1026"/>
                </a:lnTo>
                <a:lnTo>
                  <a:pt x="1490" y="1026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86" y="1024"/>
                </a:lnTo>
                <a:lnTo>
                  <a:pt x="1490" y="1026"/>
                </a:lnTo>
                <a:lnTo>
                  <a:pt x="1490" y="1026"/>
                </a:lnTo>
                <a:lnTo>
                  <a:pt x="1488" y="1028"/>
                </a:lnTo>
                <a:lnTo>
                  <a:pt x="1488" y="1028"/>
                </a:lnTo>
                <a:close/>
                <a:moveTo>
                  <a:pt x="1688" y="1020"/>
                </a:moveTo>
                <a:lnTo>
                  <a:pt x="1688" y="1020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90" y="1018"/>
                </a:lnTo>
                <a:lnTo>
                  <a:pt x="1688" y="1020"/>
                </a:lnTo>
                <a:lnTo>
                  <a:pt x="1688" y="1020"/>
                </a:lnTo>
                <a:lnTo>
                  <a:pt x="1684" y="1022"/>
                </a:lnTo>
                <a:lnTo>
                  <a:pt x="1682" y="1020"/>
                </a:lnTo>
                <a:lnTo>
                  <a:pt x="1682" y="1020"/>
                </a:lnTo>
                <a:lnTo>
                  <a:pt x="1684" y="1022"/>
                </a:lnTo>
                <a:lnTo>
                  <a:pt x="1688" y="1020"/>
                </a:lnTo>
                <a:lnTo>
                  <a:pt x="1688" y="1020"/>
                </a:lnTo>
                <a:close/>
                <a:moveTo>
                  <a:pt x="1676" y="980"/>
                </a:moveTo>
                <a:lnTo>
                  <a:pt x="1676" y="980"/>
                </a:lnTo>
                <a:lnTo>
                  <a:pt x="1678" y="982"/>
                </a:lnTo>
                <a:lnTo>
                  <a:pt x="1678" y="984"/>
                </a:lnTo>
                <a:lnTo>
                  <a:pt x="1676" y="988"/>
                </a:lnTo>
                <a:lnTo>
                  <a:pt x="1676" y="988"/>
                </a:lnTo>
                <a:lnTo>
                  <a:pt x="1676" y="988"/>
                </a:lnTo>
                <a:lnTo>
                  <a:pt x="1678" y="984"/>
                </a:lnTo>
                <a:lnTo>
                  <a:pt x="1678" y="982"/>
                </a:lnTo>
                <a:lnTo>
                  <a:pt x="1674" y="980"/>
                </a:lnTo>
                <a:lnTo>
                  <a:pt x="1674" y="980"/>
                </a:lnTo>
                <a:lnTo>
                  <a:pt x="1676" y="980"/>
                </a:lnTo>
                <a:lnTo>
                  <a:pt x="1676" y="980"/>
                </a:lnTo>
                <a:close/>
                <a:moveTo>
                  <a:pt x="1678" y="1030"/>
                </a:moveTo>
                <a:lnTo>
                  <a:pt x="1678" y="1030"/>
                </a:lnTo>
                <a:lnTo>
                  <a:pt x="1678" y="1030"/>
                </a:lnTo>
                <a:lnTo>
                  <a:pt x="1678" y="1030"/>
                </a:lnTo>
                <a:lnTo>
                  <a:pt x="1672" y="1024"/>
                </a:lnTo>
                <a:lnTo>
                  <a:pt x="1666" y="1026"/>
                </a:lnTo>
                <a:lnTo>
                  <a:pt x="1666" y="1026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58" y="1028"/>
                </a:lnTo>
                <a:lnTo>
                  <a:pt x="1666" y="1026"/>
                </a:lnTo>
                <a:lnTo>
                  <a:pt x="1666" y="1026"/>
                </a:lnTo>
                <a:lnTo>
                  <a:pt x="1672" y="1024"/>
                </a:lnTo>
                <a:lnTo>
                  <a:pt x="1678" y="1030"/>
                </a:lnTo>
                <a:lnTo>
                  <a:pt x="1678" y="1030"/>
                </a:lnTo>
                <a:close/>
                <a:moveTo>
                  <a:pt x="1664" y="1038"/>
                </a:moveTo>
                <a:lnTo>
                  <a:pt x="1664" y="1038"/>
                </a:lnTo>
                <a:lnTo>
                  <a:pt x="1662" y="1036"/>
                </a:lnTo>
                <a:lnTo>
                  <a:pt x="1662" y="1036"/>
                </a:lnTo>
                <a:lnTo>
                  <a:pt x="1664" y="1038"/>
                </a:lnTo>
                <a:lnTo>
                  <a:pt x="1664" y="1038"/>
                </a:lnTo>
                <a:lnTo>
                  <a:pt x="1660" y="1042"/>
                </a:lnTo>
                <a:lnTo>
                  <a:pt x="1654" y="1042"/>
                </a:lnTo>
                <a:lnTo>
                  <a:pt x="1654" y="1042"/>
                </a:lnTo>
                <a:lnTo>
                  <a:pt x="1660" y="1042"/>
                </a:lnTo>
                <a:lnTo>
                  <a:pt x="1664" y="1038"/>
                </a:lnTo>
                <a:lnTo>
                  <a:pt x="1664" y="1038"/>
                </a:lnTo>
                <a:close/>
                <a:moveTo>
                  <a:pt x="1650" y="1028"/>
                </a:moveTo>
                <a:lnTo>
                  <a:pt x="1650" y="1028"/>
                </a:lnTo>
                <a:lnTo>
                  <a:pt x="1650" y="1028"/>
                </a:lnTo>
                <a:lnTo>
                  <a:pt x="1654" y="1026"/>
                </a:lnTo>
                <a:lnTo>
                  <a:pt x="1656" y="1028"/>
                </a:lnTo>
                <a:lnTo>
                  <a:pt x="1656" y="1028"/>
                </a:lnTo>
                <a:lnTo>
                  <a:pt x="1656" y="1028"/>
                </a:lnTo>
                <a:lnTo>
                  <a:pt x="1654" y="1026"/>
                </a:lnTo>
                <a:lnTo>
                  <a:pt x="1650" y="1028"/>
                </a:lnTo>
                <a:lnTo>
                  <a:pt x="1650" y="1028"/>
                </a:lnTo>
                <a:close/>
                <a:moveTo>
                  <a:pt x="1612" y="1004"/>
                </a:moveTo>
                <a:lnTo>
                  <a:pt x="1612" y="1004"/>
                </a:lnTo>
                <a:lnTo>
                  <a:pt x="1616" y="1002"/>
                </a:lnTo>
                <a:lnTo>
                  <a:pt x="1616" y="1002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6" y="1000"/>
                </a:lnTo>
                <a:lnTo>
                  <a:pt x="1618" y="1000"/>
                </a:lnTo>
                <a:lnTo>
                  <a:pt x="1618" y="1000"/>
                </a:lnTo>
                <a:lnTo>
                  <a:pt x="1616" y="1002"/>
                </a:lnTo>
                <a:lnTo>
                  <a:pt x="1616" y="1002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lnTo>
                  <a:pt x="1612" y="1004"/>
                </a:lnTo>
                <a:close/>
                <a:moveTo>
                  <a:pt x="1578" y="996"/>
                </a:moveTo>
                <a:lnTo>
                  <a:pt x="1578" y="996"/>
                </a:lnTo>
                <a:lnTo>
                  <a:pt x="1578" y="996"/>
                </a:lnTo>
                <a:lnTo>
                  <a:pt x="1578" y="996"/>
                </a:lnTo>
                <a:lnTo>
                  <a:pt x="1570" y="994"/>
                </a:lnTo>
                <a:lnTo>
                  <a:pt x="1564" y="994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46" y="998"/>
                </a:lnTo>
                <a:lnTo>
                  <a:pt x="1564" y="994"/>
                </a:lnTo>
                <a:lnTo>
                  <a:pt x="1570" y="994"/>
                </a:lnTo>
                <a:lnTo>
                  <a:pt x="1578" y="996"/>
                </a:lnTo>
                <a:lnTo>
                  <a:pt x="1578" y="996"/>
                </a:lnTo>
                <a:close/>
                <a:moveTo>
                  <a:pt x="1572" y="1006"/>
                </a:moveTo>
                <a:lnTo>
                  <a:pt x="1572" y="1006"/>
                </a:lnTo>
                <a:lnTo>
                  <a:pt x="1572" y="1006"/>
                </a:lnTo>
                <a:lnTo>
                  <a:pt x="1572" y="1006"/>
                </a:lnTo>
                <a:lnTo>
                  <a:pt x="1570" y="1002"/>
                </a:lnTo>
                <a:lnTo>
                  <a:pt x="1570" y="1000"/>
                </a:lnTo>
                <a:lnTo>
                  <a:pt x="1570" y="1000"/>
                </a:lnTo>
                <a:lnTo>
                  <a:pt x="1570" y="1002"/>
                </a:lnTo>
                <a:lnTo>
                  <a:pt x="1572" y="1006"/>
                </a:lnTo>
                <a:lnTo>
                  <a:pt x="1572" y="1006"/>
                </a:lnTo>
                <a:close/>
                <a:moveTo>
                  <a:pt x="1544" y="964"/>
                </a:moveTo>
                <a:lnTo>
                  <a:pt x="1544" y="964"/>
                </a:lnTo>
                <a:lnTo>
                  <a:pt x="1546" y="966"/>
                </a:lnTo>
                <a:lnTo>
                  <a:pt x="1546" y="966"/>
                </a:lnTo>
                <a:lnTo>
                  <a:pt x="1538" y="978"/>
                </a:lnTo>
                <a:lnTo>
                  <a:pt x="1538" y="978"/>
                </a:lnTo>
                <a:lnTo>
                  <a:pt x="1550" y="976"/>
                </a:lnTo>
                <a:lnTo>
                  <a:pt x="1562" y="978"/>
                </a:lnTo>
                <a:lnTo>
                  <a:pt x="1562" y="978"/>
                </a:lnTo>
                <a:lnTo>
                  <a:pt x="1556" y="982"/>
                </a:lnTo>
                <a:lnTo>
                  <a:pt x="1550" y="984"/>
                </a:lnTo>
                <a:lnTo>
                  <a:pt x="1538" y="986"/>
                </a:lnTo>
                <a:lnTo>
                  <a:pt x="1538" y="986"/>
                </a:lnTo>
                <a:lnTo>
                  <a:pt x="1522" y="970"/>
                </a:lnTo>
                <a:lnTo>
                  <a:pt x="1522" y="970"/>
                </a:lnTo>
                <a:lnTo>
                  <a:pt x="1544" y="964"/>
                </a:lnTo>
                <a:lnTo>
                  <a:pt x="1544" y="964"/>
                </a:lnTo>
                <a:close/>
                <a:moveTo>
                  <a:pt x="1544" y="1010"/>
                </a:moveTo>
                <a:lnTo>
                  <a:pt x="1544" y="1010"/>
                </a:lnTo>
                <a:lnTo>
                  <a:pt x="1544" y="1010"/>
                </a:lnTo>
                <a:lnTo>
                  <a:pt x="1544" y="1010"/>
                </a:lnTo>
                <a:lnTo>
                  <a:pt x="1546" y="1014"/>
                </a:lnTo>
                <a:lnTo>
                  <a:pt x="1546" y="1014"/>
                </a:lnTo>
                <a:lnTo>
                  <a:pt x="1542" y="1016"/>
                </a:lnTo>
                <a:lnTo>
                  <a:pt x="1542" y="1016"/>
                </a:lnTo>
                <a:lnTo>
                  <a:pt x="1542" y="1016"/>
                </a:lnTo>
                <a:lnTo>
                  <a:pt x="1546" y="1014"/>
                </a:lnTo>
                <a:lnTo>
                  <a:pt x="1546" y="1014"/>
                </a:lnTo>
                <a:lnTo>
                  <a:pt x="1544" y="1010"/>
                </a:lnTo>
                <a:lnTo>
                  <a:pt x="1544" y="1010"/>
                </a:lnTo>
                <a:close/>
                <a:moveTo>
                  <a:pt x="1520" y="948"/>
                </a:moveTo>
                <a:lnTo>
                  <a:pt x="1520" y="948"/>
                </a:lnTo>
                <a:lnTo>
                  <a:pt x="1522" y="948"/>
                </a:lnTo>
                <a:lnTo>
                  <a:pt x="1522" y="948"/>
                </a:lnTo>
                <a:lnTo>
                  <a:pt x="1524" y="950"/>
                </a:lnTo>
                <a:lnTo>
                  <a:pt x="1524" y="950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0" y="952"/>
                </a:lnTo>
                <a:lnTo>
                  <a:pt x="1522" y="950"/>
                </a:lnTo>
                <a:lnTo>
                  <a:pt x="1522" y="950"/>
                </a:lnTo>
                <a:lnTo>
                  <a:pt x="1520" y="948"/>
                </a:lnTo>
                <a:lnTo>
                  <a:pt x="1520" y="948"/>
                </a:lnTo>
                <a:close/>
                <a:moveTo>
                  <a:pt x="1528" y="1016"/>
                </a:moveTo>
                <a:lnTo>
                  <a:pt x="1528" y="1016"/>
                </a:lnTo>
                <a:lnTo>
                  <a:pt x="1528" y="1014"/>
                </a:lnTo>
                <a:lnTo>
                  <a:pt x="1528" y="1014"/>
                </a:lnTo>
                <a:lnTo>
                  <a:pt x="1526" y="1020"/>
                </a:lnTo>
                <a:lnTo>
                  <a:pt x="1520" y="1022"/>
                </a:lnTo>
                <a:lnTo>
                  <a:pt x="1520" y="1022"/>
                </a:lnTo>
                <a:lnTo>
                  <a:pt x="1526" y="1020"/>
                </a:lnTo>
                <a:lnTo>
                  <a:pt x="1528" y="1016"/>
                </a:lnTo>
                <a:lnTo>
                  <a:pt x="1528" y="1016"/>
                </a:lnTo>
                <a:close/>
                <a:moveTo>
                  <a:pt x="1612" y="1022"/>
                </a:moveTo>
                <a:lnTo>
                  <a:pt x="1612" y="1022"/>
                </a:lnTo>
                <a:lnTo>
                  <a:pt x="1608" y="1022"/>
                </a:lnTo>
                <a:lnTo>
                  <a:pt x="1608" y="1022"/>
                </a:lnTo>
                <a:lnTo>
                  <a:pt x="1600" y="1024"/>
                </a:lnTo>
                <a:lnTo>
                  <a:pt x="1592" y="1024"/>
                </a:lnTo>
                <a:lnTo>
                  <a:pt x="1574" y="1022"/>
                </a:lnTo>
                <a:lnTo>
                  <a:pt x="1574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2" y="1022"/>
                </a:lnTo>
                <a:lnTo>
                  <a:pt x="1570" y="1028"/>
                </a:lnTo>
                <a:lnTo>
                  <a:pt x="1570" y="1028"/>
                </a:lnTo>
                <a:lnTo>
                  <a:pt x="1564" y="1034"/>
                </a:lnTo>
                <a:lnTo>
                  <a:pt x="1564" y="1034"/>
                </a:lnTo>
                <a:lnTo>
                  <a:pt x="1548" y="1030"/>
                </a:lnTo>
                <a:lnTo>
                  <a:pt x="1548" y="1030"/>
                </a:lnTo>
                <a:lnTo>
                  <a:pt x="1542" y="1030"/>
                </a:lnTo>
                <a:lnTo>
                  <a:pt x="1536" y="1032"/>
                </a:lnTo>
                <a:lnTo>
                  <a:pt x="1530" y="1034"/>
                </a:lnTo>
                <a:lnTo>
                  <a:pt x="1524" y="1032"/>
                </a:lnTo>
                <a:lnTo>
                  <a:pt x="1524" y="1032"/>
                </a:lnTo>
                <a:lnTo>
                  <a:pt x="1526" y="1028"/>
                </a:lnTo>
                <a:lnTo>
                  <a:pt x="1530" y="1026"/>
                </a:lnTo>
                <a:lnTo>
                  <a:pt x="1538" y="1026"/>
                </a:lnTo>
                <a:lnTo>
                  <a:pt x="1538" y="1026"/>
                </a:lnTo>
                <a:lnTo>
                  <a:pt x="1544" y="1020"/>
                </a:lnTo>
                <a:lnTo>
                  <a:pt x="1544" y="1020"/>
                </a:lnTo>
                <a:lnTo>
                  <a:pt x="1548" y="1018"/>
                </a:lnTo>
                <a:lnTo>
                  <a:pt x="1550" y="1016"/>
                </a:lnTo>
                <a:lnTo>
                  <a:pt x="1554" y="1018"/>
                </a:lnTo>
                <a:lnTo>
                  <a:pt x="1556" y="1020"/>
                </a:lnTo>
                <a:lnTo>
                  <a:pt x="1556" y="1020"/>
                </a:lnTo>
                <a:lnTo>
                  <a:pt x="1562" y="1024"/>
                </a:lnTo>
                <a:lnTo>
                  <a:pt x="1564" y="1024"/>
                </a:lnTo>
                <a:lnTo>
                  <a:pt x="1568" y="1022"/>
                </a:lnTo>
                <a:lnTo>
                  <a:pt x="1568" y="1022"/>
                </a:lnTo>
                <a:lnTo>
                  <a:pt x="1566" y="1018"/>
                </a:lnTo>
                <a:lnTo>
                  <a:pt x="1564" y="1016"/>
                </a:lnTo>
                <a:lnTo>
                  <a:pt x="1554" y="1014"/>
                </a:lnTo>
                <a:lnTo>
                  <a:pt x="1554" y="1014"/>
                </a:lnTo>
                <a:lnTo>
                  <a:pt x="1556" y="1012"/>
                </a:lnTo>
                <a:lnTo>
                  <a:pt x="1556" y="1012"/>
                </a:lnTo>
                <a:lnTo>
                  <a:pt x="1566" y="1012"/>
                </a:lnTo>
                <a:lnTo>
                  <a:pt x="1574" y="1010"/>
                </a:lnTo>
                <a:lnTo>
                  <a:pt x="1588" y="1002"/>
                </a:lnTo>
                <a:lnTo>
                  <a:pt x="1588" y="1002"/>
                </a:lnTo>
                <a:lnTo>
                  <a:pt x="1596" y="1000"/>
                </a:lnTo>
                <a:lnTo>
                  <a:pt x="1608" y="1000"/>
                </a:lnTo>
                <a:lnTo>
                  <a:pt x="1608" y="1000"/>
                </a:lnTo>
                <a:lnTo>
                  <a:pt x="1600" y="1006"/>
                </a:lnTo>
                <a:lnTo>
                  <a:pt x="1592" y="1008"/>
                </a:lnTo>
                <a:lnTo>
                  <a:pt x="1592" y="1008"/>
                </a:lnTo>
                <a:lnTo>
                  <a:pt x="1600" y="1010"/>
                </a:lnTo>
                <a:lnTo>
                  <a:pt x="1602" y="1012"/>
                </a:lnTo>
                <a:lnTo>
                  <a:pt x="1604" y="1014"/>
                </a:lnTo>
                <a:lnTo>
                  <a:pt x="1604" y="1014"/>
                </a:lnTo>
                <a:lnTo>
                  <a:pt x="1606" y="1016"/>
                </a:lnTo>
                <a:lnTo>
                  <a:pt x="1606" y="1016"/>
                </a:lnTo>
                <a:lnTo>
                  <a:pt x="1620" y="1016"/>
                </a:lnTo>
                <a:lnTo>
                  <a:pt x="1620" y="1016"/>
                </a:lnTo>
                <a:lnTo>
                  <a:pt x="1626" y="1016"/>
                </a:lnTo>
                <a:lnTo>
                  <a:pt x="1632" y="1012"/>
                </a:lnTo>
                <a:lnTo>
                  <a:pt x="1632" y="1012"/>
                </a:lnTo>
                <a:lnTo>
                  <a:pt x="1638" y="1008"/>
                </a:lnTo>
                <a:lnTo>
                  <a:pt x="1646" y="1006"/>
                </a:lnTo>
                <a:lnTo>
                  <a:pt x="1646" y="1006"/>
                </a:lnTo>
                <a:lnTo>
                  <a:pt x="1664" y="1010"/>
                </a:lnTo>
                <a:lnTo>
                  <a:pt x="1664" y="1010"/>
                </a:lnTo>
                <a:lnTo>
                  <a:pt x="1664" y="1012"/>
                </a:lnTo>
                <a:lnTo>
                  <a:pt x="1662" y="1014"/>
                </a:lnTo>
                <a:lnTo>
                  <a:pt x="1658" y="1014"/>
                </a:lnTo>
                <a:lnTo>
                  <a:pt x="1658" y="1014"/>
                </a:lnTo>
                <a:lnTo>
                  <a:pt x="1646" y="1016"/>
                </a:lnTo>
                <a:lnTo>
                  <a:pt x="1634" y="1018"/>
                </a:lnTo>
                <a:lnTo>
                  <a:pt x="1624" y="1020"/>
                </a:lnTo>
                <a:lnTo>
                  <a:pt x="1612" y="1022"/>
                </a:lnTo>
                <a:lnTo>
                  <a:pt x="1612" y="1022"/>
                </a:lnTo>
                <a:close/>
                <a:moveTo>
                  <a:pt x="1646" y="1036"/>
                </a:moveTo>
                <a:lnTo>
                  <a:pt x="1646" y="1036"/>
                </a:lnTo>
                <a:lnTo>
                  <a:pt x="1646" y="1036"/>
                </a:lnTo>
                <a:lnTo>
                  <a:pt x="1646" y="1036"/>
                </a:lnTo>
                <a:lnTo>
                  <a:pt x="1654" y="1034"/>
                </a:lnTo>
                <a:lnTo>
                  <a:pt x="1654" y="1034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2" y="1032"/>
                </a:lnTo>
                <a:lnTo>
                  <a:pt x="1654" y="1034"/>
                </a:lnTo>
                <a:lnTo>
                  <a:pt x="1654" y="1034"/>
                </a:lnTo>
                <a:lnTo>
                  <a:pt x="1646" y="1036"/>
                </a:lnTo>
                <a:lnTo>
                  <a:pt x="1646" y="1036"/>
                </a:lnTo>
                <a:close/>
                <a:moveTo>
                  <a:pt x="1652" y="1062"/>
                </a:moveTo>
                <a:lnTo>
                  <a:pt x="1652" y="1062"/>
                </a:lnTo>
                <a:lnTo>
                  <a:pt x="1652" y="1062"/>
                </a:lnTo>
                <a:lnTo>
                  <a:pt x="1652" y="1062"/>
                </a:lnTo>
                <a:lnTo>
                  <a:pt x="1658" y="1060"/>
                </a:lnTo>
                <a:lnTo>
                  <a:pt x="1658" y="1058"/>
                </a:lnTo>
                <a:lnTo>
                  <a:pt x="1658" y="1058"/>
                </a:lnTo>
                <a:lnTo>
                  <a:pt x="1658" y="1060"/>
                </a:lnTo>
                <a:lnTo>
                  <a:pt x="1652" y="1062"/>
                </a:lnTo>
                <a:lnTo>
                  <a:pt x="1652" y="1062"/>
                </a:lnTo>
                <a:close/>
                <a:moveTo>
                  <a:pt x="1664" y="1050"/>
                </a:moveTo>
                <a:lnTo>
                  <a:pt x="1664" y="1050"/>
                </a:lnTo>
                <a:lnTo>
                  <a:pt x="1662" y="1050"/>
                </a:lnTo>
                <a:lnTo>
                  <a:pt x="1662" y="1050"/>
                </a:lnTo>
                <a:lnTo>
                  <a:pt x="1664" y="1050"/>
                </a:lnTo>
                <a:lnTo>
                  <a:pt x="1664" y="1050"/>
                </a:lnTo>
                <a:lnTo>
                  <a:pt x="1668" y="1048"/>
                </a:lnTo>
                <a:lnTo>
                  <a:pt x="1668" y="1048"/>
                </a:lnTo>
                <a:lnTo>
                  <a:pt x="1668" y="1046"/>
                </a:lnTo>
                <a:lnTo>
                  <a:pt x="1666" y="1046"/>
                </a:lnTo>
                <a:lnTo>
                  <a:pt x="1666" y="1046"/>
                </a:lnTo>
                <a:lnTo>
                  <a:pt x="1668" y="1046"/>
                </a:lnTo>
                <a:lnTo>
                  <a:pt x="1668" y="1048"/>
                </a:lnTo>
                <a:lnTo>
                  <a:pt x="1668" y="1048"/>
                </a:lnTo>
                <a:lnTo>
                  <a:pt x="1664" y="1050"/>
                </a:lnTo>
                <a:lnTo>
                  <a:pt x="1664" y="1050"/>
                </a:lnTo>
                <a:close/>
                <a:moveTo>
                  <a:pt x="1670" y="1040"/>
                </a:moveTo>
                <a:lnTo>
                  <a:pt x="1670" y="1040"/>
                </a:lnTo>
                <a:lnTo>
                  <a:pt x="1670" y="1040"/>
                </a:lnTo>
                <a:lnTo>
                  <a:pt x="1670" y="1040"/>
                </a:lnTo>
                <a:lnTo>
                  <a:pt x="1678" y="1038"/>
                </a:lnTo>
                <a:lnTo>
                  <a:pt x="1678" y="1038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6"/>
                </a:lnTo>
                <a:lnTo>
                  <a:pt x="1678" y="1038"/>
                </a:lnTo>
                <a:lnTo>
                  <a:pt x="1678" y="1038"/>
                </a:lnTo>
                <a:lnTo>
                  <a:pt x="1670" y="1040"/>
                </a:lnTo>
                <a:lnTo>
                  <a:pt x="1670" y="1040"/>
                </a:lnTo>
                <a:close/>
                <a:moveTo>
                  <a:pt x="1708" y="1062"/>
                </a:moveTo>
                <a:lnTo>
                  <a:pt x="1708" y="1062"/>
                </a:lnTo>
                <a:lnTo>
                  <a:pt x="1708" y="1062"/>
                </a:lnTo>
                <a:lnTo>
                  <a:pt x="1708" y="1062"/>
                </a:lnTo>
                <a:lnTo>
                  <a:pt x="1712" y="1056"/>
                </a:lnTo>
                <a:lnTo>
                  <a:pt x="1712" y="1056"/>
                </a:lnTo>
                <a:lnTo>
                  <a:pt x="1712" y="1056"/>
                </a:lnTo>
                <a:lnTo>
                  <a:pt x="1690" y="1058"/>
                </a:lnTo>
                <a:lnTo>
                  <a:pt x="1690" y="1058"/>
                </a:lnTo>
                <a:lnTo>
                  <a:pt x="1684" y="1058"/>
                </a:lnTo>
                <a:lnTo>
                  <a:pt x="1684" y="1058"/>
                </a:lnTo>
                <a:lnTo>
                  <a:pt x="1678" y="1056"/>
                </a:lnTo>
                <a:lnTo>
                  <a:pt x="1674" y="1058"/>
                </a:lnTo>
                <a:lnTo>
                  <a:pt x="1674" y="1058"/>
                </a:lnTo>
                <a:lnTo>
                  <a:pt x="1678" y="1056"/>
                </a:lnTo>
                <a:lnTo>
                  <a:pt x="1684" y="1058"/>
                </a:lnTo>
                <a:lnTo>
                  <a:pt x="1684" y="1058"/>
                </a:lnTo>
                <a:lnTo>
                  <a:pt x="1690" y="1058"/>
                </a:lnTo>
                <a:lnTo>
                  <a:pt x="1690" y="1058"/>
                </a:lnTo>
                <a:lnTo>
                  <a:pt x="1712" y="1056"/>
                </a:lnTo>
                <a:lnTo>
                  <a:pt x="1712" y="1056"/>
                </a:lnTo>
                <a:lnTo>
                  <a:pt x="1708" y="1062"/>
                </a:lnTo>
                <a:lnTo>
                  <a:pt x="1708" y="1062"/>
                </a:lnTo>
                <a:close/>
                <a:moveTo>
                  <a:pt x="1704" y="1038"/>
                </a:moveTo>
                <a:lnTo>
                  <a:pt x="1704" y="1038"/>
                </a:lnTo>
                <a:lnTo>
                  <a:pt x="1708" y="1038"/>
                </a:lnTo>
                <a:lnTo>
                  <a:pt x="1708" y="1038"/>
                </a:lnTo>
                <a:lnTo>
                  <a:pt x="1702" y="1040"/>
                </a:lnTo>
                <a:lnTo>
                  <a:pt x="1696" y="1040"/>
                </a:lnTo>
                <a:lnTo>
                  <a:pt x="1696" y="1040"/>
                </a:lnTo>
                <a:lnTo>
                  <a:pt x="1702" y="1040"/>
                </a:lnTo>
                <a:lnTo>
                  <a:pt x="1708" y="1038"/>
                </a:lnTo>
                <a:lnTo>
                  <a:pt x="1708" y="1038"/>
                </a:lnTo>
                <a:lnTo>
                  <a:pt x="1704" y="1038"/>
                </a:lnTo>
                <a:lnTo>
                  <a:pt x="1704" y="1038"/>
                </a:lnTo>
                <a:close/>
                <a:moveTo>
                  <a:pt x="1704" y="1046"/>
                </a:moveTo>
                <a:lnTo>
                  <a:pt x="1704" y="1046"/>
                </a:lnTo>
                <a:lnTo>
                  <a:pt x="1704" y="1046"/>
                </a:lnTo>
                <a:lnTo>
                  <a:pt x="1704" y="1046"/>
                </a:lnTo>
                <a:lnTo>
                  <a:pt x="1708" y="1048"/>
                </a:lnTo>
                <a:lnTo>
                  <a:pt x="1708" y="1048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6" y="1050"/>
                </a:lnTo>
                <a:lnTo>
                  <a:pt x="1708" y="1048"/>
                </a:lnTo>
                <a:lnTo>
                  <a:pt x="1708" y="1048"/>
                </a:lnTo>
                <a:lnTo>
                  <a:pt x="1704" y="1046"/>
                </a:lnTo>
                <a:lnTo>
                  <a:pt x="1704" y="1046"/>
                </a:lnTo>
                <a:close/>
                <a:moveTo>
                  <a:pt x="1716" y="1020"/>
                </a:moveTo>
                <a:lnTo>
                  <a:pt x="1716" y="1020"/>
                </a:lnTo>
                <a:lnTo>
                  <a:pt x="1712" y="1018"/>
                </a:lnTo>
                <a:lnTo>
                  <a:pt x="1710" y="1016"/>
                </a:lnTo>
                <a:lnTo>
                  <a:pt x="1706" y="1016"/>
                </a:lnTo>
                <a:lnTo>
                  <a:pt x="1702" y="1020"/>
                </a:lnTo>
                <a:lnTo>
                  <a:pt x="1702" y="1020"/>
                </a:lnTo>
                <a:lnTo>
                  <a:pt x="1694" y="1022"/>
                </a:lnTo>
                <a:lnTo>
                  <a:pt x="1694" y="1022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88" y="1026"/>
                </a:lnTo>
                <a:lnTo>
                  <a:pt x="1694" y="1022"/>
                </a:lnTo>
                <a:lnTo>
                  <a:pt x="1694" y="1022"/>
                </a:lnTo>
                <a:lnTo>
                  <a:pt x="1702" y="1020"/>
                </a:lnTo>
                <a:lnTo>
                  <a:pt x="1702" y="1020"/>
                </a:lnTo>
                <a:lnTo>
                  <a:pt x="1706" y="1016"/>
                </a:lnTo>
                <a:lnTo>
                  <a:pt x="1710" y="1016"/>
                </a:lnTo>
                <a:lnTo>
                  <a:pt x="1712" y="1018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lnTo>
                  <a:pt x="1716" y="1020"/>
                </a:lnTo>
                <a:close/>
                <a:moveTo>
                  <a:pt x="1738" y="1020"/>
                </a:moveTo>
                <a:lnTo>
                  <a:pt x="1738" y="1020"/>
                </a:lnTo>
                <a:lnTo>
                  <a:pt x="1736" y="1020"/>
                </a:lnTo>
                <a:lnTo>
                  <a:pt x="1736" y="1020"/>
                </a:lnTo>
                <a:lnTo>
                  <a:pt x="1740" y="1018"/>
                </a:lnTo>
                <a:lnTo>
                  <a:pt x="1740" y="1018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36" y="1016"/>
                </a:lnTo>
                <a:lnTo>
                  <a:pt x="1740" y="1018"/>
                </a:lnTo>
                <a:lnTo>
                  <a:pt x="1740" y="1018"/>
                </a:lnTo>
                <a:lnTo>
                  <a:pt x="1738" y="1020"/>
                </a:lnTo>
                <a:lnTo>
                  <a:pt x="1738" y="1020"/>
                </a:lnTo>
                <a:close/>
                <a:moveTo>
                  <a:pt x="1798" y="1260"/>
                </a:moveTo>
                <a:lnTo>
                  <a:pt x="1798" y="1260"/>
                </a:lnTo>
                <a:lnTo>
                  <a:pt x="1798" y="1260"/>
                </a:lnTo>
                <a:lnTo>
                  <a:pt x="1798" y="1260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798" y="1264"/>
                </a:lnTo>
                <a:lnTo>
                  <a:pt x="1800" y="1262"/>
                </a:lnTo>
                <a:lnTo>
                  <a:pt x="1800" y="1262"/>
                </a:lnTo>
                <a:lnTo>
                  <a:pt x="1798" y="1260"/>
                </a:lnTo>
                <a:lnTo>
                  <a:pt x="1798" y="1260"/>
                </a:lnTo>
                <a:close/>
                <a:moveTo>
                  <a:pt x="1796" y="1224"/>
                </a:move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4" y="1220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0" y="1222"/>
                </a:lnTo>
                <a:lnTo>
                  <a:pt x="1794" y="1220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lnTo>
                  <a:pt x="1796" y="1224"/>
                </a:lnTo>
                <a:close/>
                <a:moveTo>
                  <a:pt x="1976" y="1060"/>
                </a:moveTo>
                <a:lnTo>
                  <a:pt x="1976" y="1060"/>
                </a:lnTo>
                <a:lnTo>
                  <a:pt x="1962" y="1062"/>
                </a:lnTo>
                <a:lnTo>
                  <a:pt x="1962" y="1062"/>
                </a:lnTo>
                <a:lnTo>
                  <a:pt x="1944" y="1056"/>
                </a:lnTo>
                <a:lnTo>
                  <a:pt x="1944" y="1056"/>
                </a:lnTo>
                <a:lnTo>
                  <a:pt x="1964" y="1048"/>
                </a:lnTo>
                <a:lnTo>
                  <a:pt x="1964" y="1048"/>
                </a:lnTo>
                <a:lnTo>
                  <a:pt x="1976" y="1060"/>
                </a:lnTo>
                <a:lnTo>
                  <a:pt x="1976" y="1060"/>
                </a:lnTo>
                <a:close/>
                <a:moveTo>
                  <a:pt x="1956" y="1064"/>
                </a:move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4" y="1068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lnTo>
                  <a:pt x="1956" y="1064"/>
                </a:lnTo>
                <a:close/>
                <a:moveTo>
                  <a:pt x="1944" y="1036"/>
                </a:moveTo>
                <a:lnTo>
                  <a:pt x="1944" y="1036"/>
                </a:lnTo>
                <a:lnTo>
                  <a:pt x="1944" y="1036"/>
                </a:lnTo>
                <a:lnTo>
                  <a:pt x="1944" y="1036"/>
                </a:lnTo>
                <a:lnTo>
                  <a:pt x="1942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38" y="1042"/>
                </a:lnTo>
                <a:lnTo>
                  <a:pt x="1942" y="1042"/>
                </a:lnTo>
                <a:lnTo>
                  <a:pt x="1944" y="1036"/>
                </a:lnTo>
                <a:lnTo>
                  <a:pt x="1944" y="1036"/>
                </a:lnTo>
                <a:close/>
                <a:moveTo>
                  <a:pt x="1938" y="1052"/>
                </a:moveTo>
                <a:lnTo>
                  <a:pt x="1938" y="1052"/>
                </a:lnTo>
                <a:lnTo>
                  <a:pt x="1930" y="1058"/>
                </a:lnTo>
                <a:lnTo>
                  <a:pt x="1930" y="1058"/>
                </a:lnTo>
                <a:lnTo>
                  <a:pt x="1912" y="1052"/>
                </a:lnTo>
                <a:lnTo>
                  <a:pt x="1912" y="1052"/>
                </a:lnTo>
                <a:lnTo>
                  <a:pt x="1922" y="1050"/>
                </a:lnTo>
                <a:lnTo>
                  <a:pt x="1922" y="1050"/>
                </a:lnTo>
                <a:lnTo>
                  <a:pt x="1922" y="1044"/>
                </a:lnTo>
                <a:lnTo>
                  <a:pt x="1922" y="1044"/>
                </a:lnTo>
                <a:lnTo>
                  <a:pt x="1926" y="1046"/>
                </a:lnTo>
                <a:lnTo>
                  <a:pt x="1930" y="1048"/>
                </a:lnTo>
                <a:lnTo>
                  <a:pt x="1938" y="1052"/>
                </a:lnTo>
                <a:lnTo>
                  <a:pt x="1938" y="1052"/>
                </a:lnTo>
                <a:close/>
                <a:moveTo>
                  <a:pt x="1908" y="1044"/>
                </a:moveTo>
                <a:lnTo>
                  <a:pt x="1908" y="1044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08" y="1048"/>
                </a:lnTo>
                <a:lnTo>
                  <a:pt x="1912" y="1046"/>
                </a:lnTo>
                <a:lnTo>
                  <a:pt x="1912" y="1046"/>
                </a:lnTo>
                <a:lnTo>
                  <a:pt x="1908" y="1044"/>
                </a:lnTo>
                <a:lnTo>
                  <a:pt x="1908" y="1044"/>
                </a:lnTo>
                <a:close/>
                <a:moveTo>
                  <a:pt x="1914" y="1040"/>
                </a:moveTo>
                <a:lnTo>
                  <a:pt x="1914" y="1040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6" y="1036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lnTo>
                  <a:pt x="1914" y="1040"/>
                </a:lnTo>
                <a:close/>
                <a:moveTo>
                  <a:pt x="1914" y="1030"/>
                </a:moveTo>
                <a:lnTo>
                  <a:pt x="1914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30" y="1030"/>
                </a:lnTo>
                <a:lnTo>
                  <a:pt x="1930" y="1030"/>
                </a:lnTo>
                <a:lnTo>
                  <a:pt x="1930" y="1032"/>
                </a:lnTo>
                <a:lnTo>
                  <a:pt x="1928" y="1034"/>
                </a:lnTo>
                <a:lnTo>
                  <a:pt x="1928" y="1034"/>
                </a:lnTo>
                <a:lnTo>
                  <a:pt x="1930" y="1032"/>
                </a:lnTo>
                <a:lnTo>
                  <a:pt x="1930" y="1030"/>
                </a:lnTo>
                <a:lnTo>
                  <a:pt x="1930" y="1030"/>
                </a:lnTo>
                <a:lnTo>
                  <a:pt x="1926" y="1028"/>
                </a:lnTo>
                <a:lnTo>
                  <a:pt x="1926" y="1028"/>
                </a:lnTo>
                <a:lnTo>
                  <a:pt x="1914" y="1032"/>
                </a:lnTo>
                <a:lnTo>
                  <a:pt x="1914" y="1032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06" y="1034"/>
                </a:lnTo>
                <a:lnTo>
                  <a:pt x="1914" y="1030"/>
                </a:lnTo>
                <a:lnTo>
                  <a:pt x="1914" y="1030"/>
                </a:lnTo>
                <a:close/>
                <a:moveTo>
                  <a:pt x="1892" y="1054"/>
                </a:moveTo>
                <a:lnTo>
                  <a:pt x="1892" y="1054"/>
                </a:lnTo>
                <a:lnTo>
                  <a:pt x="1894" y="1056"/>
                </a:lnTo>
                <a:lnTo>
                  <a:pt x="1894" y="1056"/>
                </a:lnTo>
                <a:lnTo>
                  <a:pt x="1890" y="1058"/>
                </a:lnTo>
                <a:lnTo>
                  <a:pt x="1886" y="1056"/>
                </a:lnTo>
                <a:lnTo>
                  <a:pt x="1886" y="1056"/>
                </a:lnTo>
                <a:lnTo>
                  <a:pt x="1890" y="1058"/>
                </a:lnTo>
                <a:lnTo>
                  <a:pt x="1894" y="1056"/>
                </a:lnTo>
                <a:lnTo>
                  <a:pt x="1894" y="1056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lnTo>
                  <a:pt x="1892" y="1054"/>
                </a:lnTo>
                <a:close/>
                <a:moveTo>
                  <a:pt x="1890" y="1024"/>
                </a:moveTo>
                <a:lnTo>
                  <a:pt x="1890" y="1024"/>
                </a:lnTo>
                <a:lnTo>
                  <a:pt x="1890" y="1024"/>
                </a:lnTo>
                <a:lnTo>
                  <a:pt x="1890" y="102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86" y="1034"/>
                </a:lnTo>
                <a:lnTo>
                  <a:pt x="1890" y="1024"/>
                </a:lnTo>
                <a:lnTo>
                  <a:pt x="1890" y="1024"/>
                </a:lnTo>
                <a:close/>
                <a:moveTo>
                  <a:pt x="1872" y="1052"/>
                </a:moveTo>
                <a:lnTo>
                  <a:pt x="1872" y="1052"/>
                </a:lnTo>
                <a:lnTo>
                  <a:pt x="1880" y="1048"/>
                </a:lnTo>
                <a:lnTo>
                  <a:pt x="1884" y="1046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4"/>
                </a:lnTo>
                <a:lnTo>
                  <a:pt x="1884" y="1046"/>
                </a:lnTo>
                <a:lnTo>
                  <a:pt x="1880" y="1048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lnTo>
                  <a:pt x="1872" y="1052"/>
                </a:lnTo>
                <a:close/>
                <a:moveTo>
                  <a:pt x="1876" y="1060"/>
                </a:moveTo>
                <a:lnTo>
                  <a:pt x="1876" y="1060"/>
                </a:lnTo>
                <a:lnTo>
                  <a:pt x="1890" y="1060"/>
                </a:lnTo>
                <a:lnTo>
                  <a:pt x="1896" y="1060"/>
                </a:lnTo>
                <a:lnTo>
                  <a:pt x="1902" y="1062"/>
                </a:lnTo>
                <a:lnTo>
                  <a:pt x="1902" y="1062"/>
                </a:lnTo>
                <a:lnTo>
                  <a:pt x="1906" y="1062"/>
                </a:lnTo>
                <a:lnTo>
                  <a:pt x="1910" y="1060"/>
                </a:lnTo>
                <a:lnTo>
                  <a:pt x="1910" y="1060"/>
                </a:lnTo>
                <a:lnTo>
                  <a:pt x="1916" y="1058"/>
                </a:lnTo>
                <a:lnTo>
                  <a:pt x="1916" y="1058"/>
                </a:lnTo>
                <a:lnTo>
                  <a:pt x="1926" y="1062"/>
                </a:lnTo>
                <a:lnTo>
                  <a:pt x="1934" y="1060"/>
                </a:lnTo>
                <a:lnTo>
                  <a:pt x="1934" y="1060"/>
                </a:lnTo>
                <a:lnTo>
                  <a:pt x="1944" y="1058"/>
                </a:lnTo>
                <a:lnTo>
                  <a:pt x="1944" y="1058"/>
                </a:lnTo>
                <a:lnTo>
                  <a:pt x="1934" y="1068"/>
                </a:lnTo>
                <a:lnTo>
                  <a:pt x="1934" y="1068"/>
                </a:lnTo>
                <a:lnTo>
                  <a:pt x="1940" y="1070"/>
                </a:lnTo>
                <a:lnTo>
                  <a:pt x="1948" y="1072"/>
                </a:lnTo>
                <a:lnTo>
                  <a:pt x="1954" y="1072"/>
                </a:lnTo>
                <a:lnTo>
                  <a:pt x="1958" y="1074"/>
                </a:lnTo>
                <a:lnTo>
                  <a:pt x="1960" y="1078"/>
                </a:lnTo>
                <a:lnTo>
                  <a:pt x="1960" y="1078"/>
                </a:lnTo>
                <a:lnTo>
                  <a:pt x="1936" y="1078"/>
                </a:lnTo>
                <a:lnTo>
                  <a:pt x="1936" y="1078"/>
                </a:lnTo>
                <a:lnTo>
                  <a:pt x="1934" y="1078"/>
                </a:lnTo>
                <a:lnTo>
                  <a:pt x="1934" y="1078"/>
                </a:lnTo>
                <a:lnTo>
                  <a:pt x="1928" y="1076"/>
                </a:lnTo>
                <a:lnTo>
                  <a:pt x="1922" y="1074"/>
                </a:lnTo>
                <a:lnTo>
                  <a:pt x="1908" y="1072"/>
                </a:lnTo>
                <a:lnTo>
                  <a:pt x="1908" y="1072"/>
                </a:lnTo>
                <a:lnTo>
                  <a:pt x="1900" y="1070"/>
                </a:lnTo>
                <a:lnTo>
                  <a:pt x="1900" y="1070"/>
                </a:lnTo>
                <a:lnTo>
                  <a:pt x="1886" y="1066"/>
                </a:lnTo>
                <a:lnTo>
                  <a:pt x="1880" y="1066"/>
                </a:lnTo>
                <a:lnTo>
                  <a:pt x="1872" y="1066"/>
                </a:lnTo>
                <a:lnTo>
                  <a:pt x="1872" y="1066"/>
                </a:lnTo>
                <a:lnTo>
                  <a:pt x="1872" y="1062"/>
                </a:lnTo>
                <a:lnTo>
                  <a:pt x="1874" y="1060"/>
                </a:lnTo>
                <a:lnTo>
                  <a:pt x="1876" y="1060"/>
                </a:lnTo>
                <a:lnTo>
                  <a:pt x="1876" y="1060"/>
                </a:lnTo>
                <a:close/>
                <a:moveTo>
                  <a:pt x="1798" y="1080"/>
                </a:moveTo>
                <a:lnTo>
                  <a:pt x="1798" y="1080"/>
                </a:lnTo>
                <a:lnTo>
                  <a:pt x="1798" y="1080"/>
                </a:lnTo>
                <a:lnTo>
                  <a:pt x="1798" y="1080"/>
                </a:lnTo>
                <a:lnTo>
                  <a:pt x="1818" y="1080"/>
                </a:lnTo>
                <a:lnTo>
                  <a:pt x="1818" y="1088"/>
                </a:lnTo>
                <a:lnTo>
                  <a:pt x="1818" y="1088"/>
                </a:lnTo>
                <a:lnTo>
                  <a:pt x="1816" y="1088"/>
                </a:lnTo>
                <a:lnTo>
                  <a:pt x="1816" y="1080"/>
                </a:lnTo>
                <a:lnTo>
                  <a:pt x="1798" y="1080"/>
                </a:lnTo>
                <a:close/>
                <a:moveTo>
                  <a:pt x="1804" y="1108"/>
                </a:moveTo>
                <a:lnTo>
                  <a:pt x="1804" y="1108"/>
                </a:lnTo>
                <a:lnTo>
                  <a:pt x="1810" y="1112"/>
                </a:lnTo>
                <a:lnTo>
                  <a:pt x="1810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8" y="1112"/>
                </a:lnTo>
                <a:lnTo>
                  <a:pt x="1818" y="1112"/>
                </a:lnTo>
                <a:lnTo>
                  <a:pt x="1816" y="1114"/>
                </a:lnTo>
                <a:lnTo>
                  <a:pt x="1816" y="1114"/>
                </a:lnTo>
                <a:lnTo>
                  <a:pt x="1810" y="1112"/>
                </a:lnTo>
                <a:lnTo>
                  <a:pt x="1810" y="1112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lnTo>
                  <a:pt x="1804" y="1108"/>
                </a:lnTo>
                <a:close/>
                <a:moveTo>
                  <a:pt x="1808" y="1116"/>
                </a:moveTo>
                <a:lnTo>
                  <a:pt x="1808" y="1116"/>
                </a:lnTo>
                <a:lnTo>
                  <a:pt x="1808" y="1116"/>
                </a:lnTo>
                <a:lnTo>
                  <a:pt x="1808" y="1116"/>
                </a:lnTo>
                <a:lnTo>
                  <a:pt x="1810" y="1118"/>
                </a:lnTo>
                <a:lnTo>
                  <a:pt x="1810" y="1118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04" y="1120"/>
                </a:lnTo>
                <a:lnTo>
                  <a:pt x="1810" y="1118"/>
                </a:lnTo>
                <a:lnTo>
                  <a:pt x="1810" y="1118"/>
                </a:lnTo>
                <a:lnTo>
                  <a:pt x="1808" y="1116"/>
                </a:lnTo>
                <a:lnTo>
                  <a:pt x="1808" y="1116"/>
                </a:lnTo>
                <a:close/>
                <a:moveTo>
                  <a:pt x="1818" y="1112"/>
                </a:move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lnTo>
                  <a:pt x="1818" y="1112"/>
                </a:lnTo>
                <a:close/>
                <a:moveTo>
                  <a:pt x="1840" y="1148"/>
                </a:moveTo>
                <a:lnTo>
                  <a:pt x="1840" y="1148"/>
                </a:lnTo>
                <a:lnTo>
                  <a:pt x="1842" y="1144"/>
                </a:lnTo>
                <a:lnTo>
                  <a:pt x="1842" y="1144"/>
                </a:lnTo>
                <a:lnTo>
                  <a:pt x="1836" y="1150"/>
                </a:lnTo>
                <a:lnTo>
                  <a:pt x="1836" y="1150"/>
                </a:lnTo>
                <a:lnTo>
                  <a:pt x="1830" y="1150"/>
                </a:lnTo>
                <a:lnTo>
                  <a:pt x="1830" y="1150"/>
                </a:lnTo>
                <a:lnTo>
                  <a:pt x="1818" y="1150"/>
                </a:lnTo>
                <a:lnTo>
                  <a:pt x="1818" y="1150"/>
                </a:lnTo>
                <a:lnTo>
                  <a:pt x="1818" y="1148"/>
                </a:lnTo>
                <a:lnTo>
                  <a:pt x="1818" y="1146"/>
                </a:lnTo>
                <a:lnTo>
                  <a:pt x="1822" y="1144"/>
                </a:lnTo>
                <a:lnTo>
                  <a:pt x="1822" y="1144"/>
                </a:lnTo>
                <a:lnTo>
                  <a:pt x="1840" y="1142"/>
                </a:lnTo>
                <a:lnTo>
                  <a:pt x="1840" y="1142"/>
                </a:lnTo>
                <a:lnTo>
                  <a:pt x="1844" y="1142"/>
                </a:lnTo>
                <a:lnTo>
                  <a:pt x="1848" y="1138"/>
                </a:lnTo>
                <a:lnTo>
                  <a:pt x="1848" y="1138"/>
                </a:lnTo>
                <a:lnTo>
                  <a:pt x="1850" y="1136"/>
                </a:lnTo>
                <a:lnTo>
                  <a:pt x="1854" y="1136"/>
                </a:lnTo>
                <a:lnTo>
                  <a:pt x="1860" y="1136"/>
                </a:lnTo>
                <a:lnTo>
                  <a:pt x="1860" y="1136"/>
                </a:lnTo>
                <a:lnTo>
                  <a:pt x="1858" y="1140"/>
                </a:lnTo>
                <a:lnTo>
                  <a:pt x="1858" y="1140"/>
                </a:lnTo>
                <a:lnTo>
                  <a:pt x="1860" y="1140"/>
                </a:lnTo>
                <a:lnTo>
                  <a:pt x="1860" y="1140"/>
                </a:lnTo>
                <a:lnTo>
                  <a:pt x="1840" y="1148"/>
                </a:lnTo>
                <a:lnTo>
                  <a:pt x="1840" y="1148"/>
                </a:lnTo>
                <a:close/>
                <a:moveTo>
                  <a:pt x="1834" y="1122"/>
                </a:moveTo>
                <a:lnTo>
                  <a:pt x="1834" y="1122"/>
                </a:lnTo>
                <a:lnTo>
                  <a:pt x="1834" y="1122"/>
                </a:lnTo>
                <a:lnTo>
                  <a:pt x="1834" y="1122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52" y="1118"/>
                </a:lnTo>
                <a:lnTo>
                  <a:pt x="1834" y="1122"/>
                </a:lnTo>
                <a:lnTo>
                  <a:pt x="1834" y="1122"/>
                </a:lnTo>
                <a:close/>
                <a:moveTo>
                  <a:pt x="1856" y="1122"/>
                </a:moveTo>
                <a:lnTo>
                  <a:pt x="1856" y="1122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62" y="1128"/>
                </a:lnTo>
                <a:lnTo>
                  <a:pt x="1856" y="1122"/>
                </a:lnTo>
                <a:lnTo>
                  <a:pt x="1856" y="1122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40" y="1126"/>
                </a:lnTo>
                <a:lnTo>
                  <a:pt x="1856" y="1122"/>
                </a:lnTo>
                <a:lnTo>
                  <a:pt x="1856" y="1122"/>
                </a:lnTo>
                <a:close/>
                <a:moveTo>
                  <a:pt x="1888" y="1122"/>
                </a:moveTo>
                <a:lnTo>
                  <a:pt x="1888" y="1122"/>
                </a:lnTo>
                <a:lnTo>
                  <a:pt x="1884" y="1118"/>
                </a:lnTo>
                <a:lnTo>
                  <a:pt x="1884" y="1118"/>
                </a:lnTo>
                <a:lnTo>
                  <a:pt x="1888" y="1122"/>
                </a:lnTo>
                <a:lnTo>
                  <a:pt x="1888" y="1122"/>
                </a:lnTo>
                <a:lnTo>
                  <a:pt x="1880" y="1122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74" y="1120"/>
                </a:lnTo>
                <a:lnTo>
                  <a:pt x="1880" y="1122"/>
                </a:lnTo>
                <a:lnTo>
                  <a:pt x="1888" y="1122"/>
                </a:lnTo>
                <a:lnTo>
                  <a:pt x="1888" y="1122"/>
                </a:lnTo>
                <a:close/>
                <a:moveTo>
                  <a:pt x="1882" y="1106"/>
                </a:moveTo>
                <a:lnTo>
                  <a:pt x="1882" y="1106"/>
                </a:lnTo>
                <a:lnTo>
                  <a:pt x="1882" y="1106"/>
                </a:lnTo>
                <a:lnTo>
                  <a:pt x="1882" y="1106"/>
                </a:lnTo>
                <a:lnTo>
                  <a:pt x="1886" y="1108"/>
                </a:lnTo>
                <a:lnTo>
                  <a:pt x="1886" y="1108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92" y="1104"/>
                </a:lnTo>
                <a:lnTo>
                  <a:pt x="1886" y="1108"/>
                </a:lnTo>
                <a:lnTo>
                  <a:pt x="1886" y="1108"/>
                </a:lnTo>
                <a:lnTo>
                  <a:pt x="1882" y="1106"/>
                </a:lnTo>
                <a:lnTo>
                  <a:pt x="1882" y="1106"/>
                </a:lnTo>
                <a:close/>
                <a:moveTo>
                  <a:pt x="1904" y="1132"/>
                </a:moveTo>
                <a:lnTo>
                  <a:pt x="1904" y="1132"/>
                </a:lnTo>
                <a:lnTo>
                  <a:pt x="1898" y="1132"/>
                </a:lnTo>
                <a:lnTo>
                  <a:pt x="1898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lnTo>
                  <a:pt x="1904" y="1132"/>
                </a:lnTo>
                <a:close/>
                <a:moveTo>
                  <a:pt x="1898" y="1122"/>
                </a:moveTo>
                <a:lnTo>
                  <a:pt x="1898" y="1122"/>
                </a:lnTo>
                <a:lnTo>
                  <a:pt x="1902" y="1122"/>
                </a:lnTo>
                <a:lnTo>
                  <a:pt x="1904" y="1120"/>
                </a:lnTo>
                <a:lnTo>
                  <a:pt x="1904" y="1120"/>
                </a:lnTo>
                <a:lnTo>
                  <a:pt x="1906" y="1120"/>
                </a:lnTo>
                <a:lnTo>
                  <a:pt x="1906" y="1120"/>
                </a:lnTo>
                <a:lnTo>
                  <a:pt x="1902" y="1122"/>
                </a:lnTo>
                <a:lnTo>
                  <a:pt x="1898" y="1122"/>
                </a:lnTo>
                <a:lnTo>
                  <a:pt x="1898" y="1122"/>
                </a:lnTo>
                <a:close/>
                <a:moveTo>
                  <a:pt x="1910" y="1126"/>
                </a:moveTo>
                <a:lnTo>
                  <a:pt x="1910" y="1126"/>
                </a:lnTo>
                <a:lnTo>
                  <a:pt x="1910" y="1126"/>
                </a:lnTo>
                <a:lnTo>
                  <a:pt x="1910" y="1126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0" y="1114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6" y="1118"/>
                </a:lnTo>
                <a:lnTo>
                  <a:pt x="1910" y="1126"/>
                </a:lnTo>
                <a:lnTo>
                  <a:pt x="1910" y="1126"/>
                </a:lnTo>
                <a:close/>
                <a:moveTo>
                  <a:pt x="1912" y="1104"/>
                </a:moveTo>
                <a:lnTo>
                  <a:pt x="1912" y="1104"/>
                </a:lnTo>
                <a:lnTo>
                  <a:pt x="1922" y="1100"/>
                </a:lnTo>
                <a:lnTo>
                  <a:pt x="1922" y="1100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894" y="1098"/>
                </a:lnTo>
                <a:lnTo>
                  <a:pt x="1922" y="1100"/>
                </a:lnTo>
                <a:lnTo>
                  <a:pt x="1922" y="1100"/>
                </a:lnTo>
                <a:lnTo>
                  <a:pt x="1912" y="1104"/>
                </a:lnTo>
                <a:lnTo>
                  <a:pt x="1912" y="1104"/>
                </a:lnTo>
                <a:close/>
                <a:moveTo>
                  <a:pt x="1870" y="1114"/>
                </a:moveTo>
                <a:lnTo>
                  <a:pt x="1870" y="1114"/>
                </a:lnTo>
                <a:lnTo>
                  <a:pt x="1874" y="1114"/>
                </a:lnTo>
                <a:lnTo>
                  <a:pt x="1874" y="1114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6" y="1110"/>
                </a:lnTo>
                <a:lnTo>
                  <a:pt x="1874" y="1114"/>
                </a:lnTo>
                <a:lnTo>
                  <a:pt x="1874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lnTo>
                  <a:pt x="1870" y="1114"/>
                </a:lnTo>
                <a:close/>
                <a:moveTo>
                  <a:pt x="1832" y="1022"/>
                </a:moveTo>
                <a:lnTo>
                  <a:pt x="1832" y="1022"/>
                </a:lnTo>
                <a:lnTo>
                  <a:pt x="1840" y="1020"/>
                </a:lnTo>
                <a:lnTo>
                  <a:pt x="1850" y="1020"/>
                </a:lnTo>
                <a:lnTo>
                  <a:pt x="1850" y="1020"/>
                </a:lnTo>
                <a:lnTo>
                  <a:pt x="1862" y="1026"/>
                </a:lnTo>
                <a:lnTo>
                  <a:pt x="1862" y="1026"/>
                </a:lnTo>
                <a:lnTo>
                  <a:pt x="1856" y="1028"/>
                </a:lnTo>
                <a:lnTo>
                  <a:pt x="1856" y="1028"/>
                </a:lnTo>
                <a:lnTo>
                  <a:pt x="1846" y="1026"/>
                </a:lnTo>
                <a:lnTo>
                  <a:pt x="1836" y="1028"/>
                </a:lnTo>
                <a:lnTo>
                  <a:pt x="1836" y="1028"/>
                </a:lnTo>
                <a:lnTo>
                  <a:pt x="1832" y="1030"/>
                </a:lnTo>
                <a:lnTo>
                  <a:pt x="1828" y="1026"/>
                </a:lnTo>
                <a:lnTo>
                  <a:pt x="1828" y="1026"/>
                </a:lnTo>
                <a:lnTo>
                  <a:pt x="1828" y="1024"/>
                </a:lnTo>
                <a:lnTo>
                  <a:pt x="1832" y="1022"/>
                </a:lnTo>
                <a:lnTo>
                  <a:pt x="1832" y="1022"/>
                </a:lnTo>
                <a:close/>
                <a:moveTo>
                  <a:pt x="1826" y="1036"/>
                </a:moveTo>
                <a:lnTo>
                  <a:pt x="1826" y="1036"/>
                </a:lnTo>
                <a:lnTo>
                  <a:pt x="1826" y="1036"/>
                </a:lnTo>
                <a:lnTo>
                  <a:pt x="1826" y="1036"/>
                </a:lnTo>
                <a:lnTo>
                  <a:pt x="1820" y="1034"/>
                </a:lnTo>
                <a:lnTo>
                  <a:pt x="1816" y="1032"/>
                </a:lnTo>
                <a:lnTo>
                  <a:pt x="1816" y="1032"/>
                </a:lnTo>
                <a:lnTo>
                  <a:pt x="1820" y="1034"/>
                </a:lnTo>
                <a:lnTo>
                  <a:pt x="1826" y="1036"/>
                </a:lnTo>
                <a:lnTo>
                  <a:pt x="1826" y="1036"/>
                </a:lnTo>
                <a:close/>
                <a:moveTo>
                  <a:pt x="1814" y="990"/>
                </a:moveTo>
                <a:lnTo>
                  <a:pt x="1814" y="990"/>
                </a:lnTo>
                <a:lnTo>
                  <a:pt x="1818" y="990"/>
                </a:lnTo>
                <a:lnTo>
                  <a:pt x="1818" y="990"/>
                </a:lnTo>
                <a:lnTo>
                  <a:pt x="1816" y="990"/>
                </a:lnTo>
                <a:lnTo>
                  <a:pt x="1816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lnTo>
                  <a:pt x="1814" y="990"/>
                </a:lnTo>
                <a:close/>
                <a:moveTo>
                  <a:pt x="1816" y="1044"/>
                </a:moveTo>
                <a:lnTo>
                  <a:pt x="1816" y="1044"/>
                </a:lnTo>
                <a:lnTo>
                  <a:pt x="1812" y="1050"/>
                </a:lnTo>
                <a:lnTo>
                  <a:pt x="1812" y="1050"/>
                </a:lnTo>
                <a:lnTo>
                  <a:pt x="1828" y="1054"/>
                </a:lnTo>
                <a:lnTo>
                  <a:pt x="1828" y="1070"/>
                </a:lnTo>
                <a:lnTo>
                  <a:pt x="1828" y="1070"/>
                </a:lnTo>
                <a:lnTo>
                  <a:pt x="1814" y="1064"/>
                </a:lnTo>
                <a:lnTo>
                  <a:pt x="1800" y="1058"/>
                </a:lnTo>
                <a:lnTo>
                  <a:pt x="1800" y="1058"/>
                </a:lnTo>
                <a:lnTo>
                  <a:pt x="1802" y="1056"/>
                </a:lnTo>
                <a:lnTo>
                  <a:pt x="1802" y="1056"/>
                </a:lnTo>
                <a:lnTo>
                  <a:pt x="1816" y="1058"/>
                </a:lnTo>
                <a:lnTo>
                  <a:pt x="1816" y="1058"/>
                </a:lnTo>
                <a:lnTo>
                  <a:pt x="1818" y="1058"/>
                </a:lnTo>
                <a:lnTo>
                  <a:pt x="1818" y="1058"/>
                </a:lnTo>
                <a:lnTo>
                  <a:pt x="1812" y="1056"/>
                </a:lnTo>
                <a:lnTo>
                  <a:pt x="1806" y="1054"/>
                </a:lnTo>
                <a:lnTo>
                  <a:pt x="1800" y="1052"/>
                </a:lnTo>
                <a:lnTo>
                  <a:pt x="1796" y="1050"/>
                </a:lnTo>
                <a:lnTo>
                  <a:pt x="1796" y="1050"/>
                </a:lnTo>
                <a:lnTo>
                  <a:pt x="1814" y="1042"/>
                </a:lnTo>
                <a:lnTo>
                  <a:pt x="1814" y="1042"/>
                </a:lnTo>
                <a:lnTo>
                  <a:pt x="1816" y="1044"/>
                </a:lnTo>
                <a:lnTo>
                  <a:pt x="1816" y="1044"/>
                </a:lnTo>
                <a:close/>
                <a:moveTo>
                  <a:pt x="1806" y="1014"/>
                </a:moveTo>
                <a:lnTo>
                  <a:pt x="1806" y="1014"/>
                </a:lnTo>
                <a:lnTo>
                  <a:pt x="1806" y="1014"/>
                </a:lnTo>
                <a:lnTo>
                  <a:pt x="1806" y="1014"/>
                </a:lnTo>
                <a:lnTo>
                  <a:pt x="1808" y="1014"/>
                </a:lnTo>
                <a:lnTo>
                  <a:pt x="1808" y="1014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4" y="1018"/>
                </a:lnTo>
                <a:lnTo>
                  <a:pt x="1808" y="1014"/>
                </a:lnTo>
                <a:lnTo>
                  <a:pt x="1808" y="1014"/>
                </a:lnTo>
                <a:lnTo>
                  <a:pt x="1806" y="1014"/>
                </a:lnTo>
                <a:lnTo>
                  <a:pt x="1806" y="1014"/>
                </a:lnTo>
                <a:close/>
                <a:moveTo>
                  <a:pt x="1804" y="1044"/>
                </a:moveTo>
                <a:lnTo>
                  <a:pt x="1804" y="1044"/>
                </a:lnTo>
                <a:lnTo>
                  <a:pt x="1802" y="1044"/>
                </a:lnTo>
                <a:lnTo>
                  <a:pt x="1802" y="1044"/>
                </a:lnTo>
                <a:lnTo>
                  <a:pt x="1804" y="1044"/>
                </a:lnTo>
                <a:lnTo>
                  <a:pt x="1804" y="1044"/>
                </a:lnTo>
                <a:lnTo>
                  <a:pt x="1800" y="1046"/>
                </a:lnTo>
                <a:lnTo>
                  <a:pt x="1794" y="1044"/>
                </a:lnTo>
                <a:lnTo>
                  <a:pt x="1794" y="1044"/>
                </a:lnTo>
                <a:lnTo>
                  <a:pt x="1800" y="1046"/>
                </a:lnTo>
                <a:lnTo>
                  <a:pt x="1804" y="1044"/>
                </a:lnTo>
                <a:lnTo>
                  <a:pt x="1804" y="1044"/>
                </a:lnTo>
                <a:close/>
                <a:moveTo>
                  <a:pt x="1796" y="1080"/>
                </a:moveTo>
                <a:lnTo>
                  <a:pt x="1796" y="1080"/>
                </a:lnTo>
                <a:lnTo>
                  <a:pt x="1796" y="1080"/>
                </a:lnTo>
                <a:lnTo>
                  <a:pt x="1796" y="1080"/>
                </a:lnTo>
                <a:lnTo>
                  <a:pt x="1792" y="1078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88" y="1080"/>
                </a:lnTo>
                <a:lnTo>
                  <a:pt x="1792" y="1078"/>
                </a:lnTo>
                <a:lnTo>
                  <a:pt x="1796" y="1080"/>
                </a:lnTo>
                <a:lnTo>
                  <a:pt x="1796" y="1080"/>
                </a:lnTo>
                <a:close/>
                <a:moveTo>
                  <a:pt x="1784" y="1168"/>
                </a:moveTo>
                <a:lnTo>
                  <a:pt x="1784" y="1168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6"/>
                </a:lnTo>
                <a:lnTo>
                  <a:pt x="1784" y="1168"/>
                </a:lnTo>
                <a:lnTo>
                  <a:pt x="1784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72" y="1168"/>
                </a:lnTo>
                <a:lnTo>
                  <a:pt x="1784" y="1168"/>
                </a:lnTo>
                <a:lnTo>
                  <a:pt x="1784" y="1168"/>
                </a:lnTo>
                <a:close/>
                <a:moveTo>
                  <a:pt x="1782" y="1086"/>
                </a:moveTo>
                <a:lnTo>
                  <a:pt x="1782" y="1086"/>
                </a:lnTo>
                <a:lnTo>
                  <a:pt x="1784" y="1086"/>
                </a:lnTo>
                <a:lnTo>
                  <a:pt x="1784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2" y="1088"/>
                </a:lnTo>
                <a:lnTo>
                  <a:pt x="1786" y="1086"/>
                </a:lnTo>
                <a:lnTo>
                  <a:pt x="1786" y="1086"/>
                </a:lnTo>
                <a:lnTo>
                  <a:pt x="1786" y="1086"/>
                </a:lnTo>
                <a:lnTo>
                  <a:pt x="1782" y="1086"/>
                </a:lnTo>
                <a:lnTo>
                  <a:pt x="1782" y="1086"/>
                </a:lnTo>
                <a:close/>
                <a:moveTo>
                  <a:pt x="1758" y="1040"/>
                </a:moveTo>
                <a:lnTo>
                  <a:pt x="1758" y="1040"/>
                </a:lnTo>
                <a:lnTo>
                  <a:pt x="1758" y="1040"/>
                </a:lnTo>
                <a:lnTo>
                  <a:pt x="1758" y="1040"/>
                </a:lnTo>
                <a:lnTo>
                  <a:pt x="1760" y="1038"/>
                </a:lnTo>
                <a:lnTo>
                  <a:pt x="1760" y="1038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58" y="1036"/>
                </a:lnTo>
                <a:lnTo>
                  <a:pt x="1762" y="1038"/>
                </a:lnTo>
                <a:lnTo>
                  <a:pt x="1762" y="1038"/>
                </a:lnTo>
                <a:lnTo>
                  <a:pt x="1758" y="1040"/>
                </a:lnTo>
                <a:lnTo>
                  <a:pt x="1758" y="1040"/>
                </a:lnTo>
                <a:close/>
                <a:moveTo>
                  <a:pt x="1714" y="1190"/>
                </a:moveTo>
                <a:lnTo>
                  <a:pt x="1714" y="1190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2" y="1188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lnTo>
                  <a:pt x="1714" y="1190"/>
                </a:lnTo>
                <a:close/>
                <a:moveTo>
                  <a:pt x="1728" y="1154"/>
                </a:moveTo>
                <a:lnTo>
                  <a:pt x="1728" y="1154"/>
                </a:lnTo>
                <a:lnTo>
                  <a:pt x="1728" y="1154"/>
                </a:lnTo>
                <a:lnTo>
                  <a:pt x="1728" y="1154"/>
                </a:lnTo>
                <a:lnTo>
                  <a:pt x="1722" y="1154"/>
                </a:lnTo>
                <a:lnTo>
                  <a:pt x="1722" y="1154"/>
                </a:lnTo>
                <a:lnTo>
                  <a:pt x="1728" y="1154"/>
                </a:lnTo>
                <a:lnTo>
                  <a:pt x="1728" y="1154"/>
                </a:lnTo>
                <a:close/>
                <a:moveTo>
                  <a:pt x="1714" y="1146"/>
                </a:move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2" y="1146"/>
                </a:lnTo>
                <a:lnTo>
                  <a:pt x="1712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lnTo>
                  <a:pt x="1714" y="1146"/>
                </a:lnTo>
                <a:close/>
                <a:moveTo>
                  <a:pt x="1698" y="1152"/>
                </a:moveTo>
                <a:lnTo>
                  <a:pt x="1698" y="1152"/>
                </a:lnTo>
                <a:lnTo>
                  <a:pt x="1698" y="1152"/>
                </a:lnTo>
                <a:lnTo>
                  <a:pt x="1698" y="1152"/>
                </a:lnTo>
                <a:lnTo>
                  <a:pt x="1708" y="1152"/>
                </a:lnTo>
                <a:lnTo>
                  <a:pt x="1710" y="1150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2" y="1148"/>
                </a:lnTo>
                <a:lnTo>
                  <a:pt x="1710" y="1150"/>
                </a:lnTo>
                <a:lnTo>
                  <a:pt x="1708" y="1152"/>
                </a:lnTo>
                <a:lnTo>
                  <a:pt x="1698" y="1152"/>
                </a:lnTo>
                <a:lnTo>
                  <a:pt x="1698" y="1152"/>
                </a:lnTo>
                <a:close/>
                <a:moveTo>
                  <a:pt x="1702" y="1162"/>
                </a:moveTo>
                <a:lnTo>
                  <a:pt x="1702" y="1162"/>
                </a:lnTo>
                <a:lnTo>
                  <a:pt x="1702" y="1162"/>
                </a:lnTo>
                <a:lnTo>
                  <a:pt x="170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12" y="1162"/>
                </a:lnTo>
                <a:lnTo>
                  <a:pt x="1702" y="1162"/>
                </a:lnTo>
                <a:lnTo>
                  <a:pt x="1702" y="1162"/>
                </a:lnTo>
                <a:close/>
                <a:moveTo>
                  <a:pt x="1692" y="1194"/>
                </a:moveTo>
                <a:lnTo>
                  <a:pt x="1692" y="1194"/>
                </a:lnTo>
                <a:lnTo>
                  <a:pt x="1698" y="1190"/>
                </a:lnTo>
                <a:lnTo>
                  <a:pt x="1698" y="1190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708" y="1196"/>
                </a:lnTo>
                <a:lnTo>
                  <a:pt x="1692" y="1194"/>
                </a:lnTo>
                <a:lnTo>
                  <a:pt x="1692" y="1194"/>
                </a:lnTo>
                <a:close/>
                <a:moveTo>
                  <a:pt x="1746" y="1182"/>
                </a:moveTo>
                <a:lnTo>
                  <a:pt x="1746" y="1182"/>
                </a:lnTo>
                <a:lnTo>
                  <a:pt x="1750" y="1178"/>
                </a:lnTo>
                <a:lnTo>
                  <a:pt x="1756" y="1178"/>
                </a:lnTo>
                <a:lnTo>
                  <a:pt x="1756" y="1178"/>
                </a:lnTo>
                <a:lnTo>
                  <a:pt x="1762" y="1176"/>
                </a:lnTo>
                <a:lnTo>
                  <a:pt x="1762" y="1170"/>
                </a:lnTo>
                <a:lnTo>
                  <a:pt x="1762" y="1170"/>
                </a:lnTo>
                <a:lnTo>
                  <a:pt x="1764" y="1168"/>
                </a:lnTo>
                <a:lnTo>
                  <a:pt x="1766" y="1166"/>
                </a:lnTo>
                <a:lnTo>
                  <a:pt x="1766" y="1166"/>
                </a:lnTo>
                <a:lnTo>
                  <a:pt x="1776" y="1178"/>
                </a:lnTo>
                <a:lnTo>
                  <a:pt x="1776" y="1178"/>
                </a:lnTo>
                <a:lnTo>
                  <a:pt x="1764" y="1188"/>
                </a:lnTo>
                <a:lnTo>
                  <a:pt x="1764" y="1188"/>
                </a:lnTo>
                <a:lnTo>
                  <a:pt x="1746" y="1182"/>
                </a:lnTo>
                <a:lnTo>
                  <a:pt x="1746" y="1182"/>
                </a:lnTo>
                <a:close/>
                <a:moveTo>
                  <a:pt x="1758" y="1196"/>
                </a:move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lnTo>
                  <a:pt x="1758" y="1196"/>
                </a:lnTo>
                <a:close/>
                <a:moveTo>
                  <a:pt x="1768" y="1202"/>
                </a:moveTo>
                <a:lnTo>
                  <a:pt x="1768" y="1202"/>
                </a:lnTo>
                <a:lnTo>
                  <a:pt x="1764" y="1200"/>
                </a:lnTo>
                <a:lnTo>
                  <a:pt x="1764" y="1200"/>
                </a:lnTo>
                <a:lnTo>
                  <a:pt x="1772" y="1196"/>
                </a:lnTo>
                <a:lnTo>
                  <a:pt x="1772" y="1196"/>
                </a:lnTo>
                <a:lnTo>
                  <a:pt x="1778" y="1198"/>
                </a:lnTo>
                <a:lnTo>
                  <a:pt x="1778" y="1198"/>
                </a:lnTo>
                <a:lnTo>
                  <a:pt x="1768" y="1202"/>
                </a:lnTo>
                <a:lnTo>
                  <a:pt x="1768" y="1202"/>
                </a:lnTo>
                <a:close/>
                <a:moveTo>
                  <a:pt x="1784" y="1172"/>
                </a:moveTo>
                <a:lnTo>
                  <a:pt x="1784" y="1172"/>
                </a:lnTo>
                <a:lnTo>
                  <a:pt x="1784" y="1158"/>
                </a:lnTo>
                <a:lnTo>
                  <a:pt x="1784" y="1158"/>
                </a:lnTo>
                <a:lnTo>
                  <a:pt x="1788" y="1160"/>
                </a:lnTo>
                <a:lnTo>
                  <a:pt x="1788" y="1160"/>
                </a:lnTo>
                <a:lnTo>
                  <a:pt x="1808" y="1162"/>
                </a:lnTo>
                <a:lnTo>
                  <a:pt x="1808" y="1162"/>
                </a:lnTo>
                <a:lnTo>
                  <a:pt x="1802" y="1168"/>
                </a:lnTo>
                <a:lnTo>
                  <a:pt x="1802" y="1168"/>
                </a:lnTo>
                <a:lnTo>
                  <a:pt x="1800" y="1168"/>
                </a:lnTo>
                <a:lnTo>
                  <a:pt x="1800" y="1168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96" y="1174"/>
                </a:lnTo>
                <a:lnTo>
                  <a:pt x="1788" y="1172"/>
                </a:lnTo>
                <a:lnTo>
                  <a:pt x="1784" y="1172"/>
                </a:lnTo>
                <a:lnTo>
                  <a:pt x="1784" y="1172"/>
                </a:lnTo>
                <a:close/>
                <a:moveTo>
                  <a:pt x="1828" y="1218"/>
                </a:moveTo>
                <a:lnTo>
                  <a:pt x="1828" y="1218"/>
                </a:lnTo>
                <a:lnTo>
                  <a:pt x="1828" y="1216"/>
                </a:lnTo>
                <a:lnTo>
                  <a:pt x="1828" y="1216"/>
                </a:lnTo>
                <a:lnTo>
                  <a:pt x="1828" y="1218"/>
                </a:lnTo>
                <a:lnTo>
                  <a:pt x="1828" y="1218"/>
                </a:lnTo>
                <a:close/>
                <a:moveTo>
                  <a:pt x="1976" y="1124"/>
                </a:moveTo>
                <a:lnTo>
                  <a:pt x="1976" y="1124"/>
                </a:lnTo>
                <a:lnTo>
                  <a:pt x="1968" y="1120"/>
                </a:lnTo>
                <a:lnTo>
                  <a:pt x="1968" y="1120"/>
                </a:lnTo>
                <a:lnTo>
                  <a:pt x="1958" y="1124"/>
                </a:lnTo>
                <a:lnTo>
                  <a:pt x="1950" y="1126"/>
                </a:lnTo>
                <a:lnTo>
                  <a:pt x="1950" y="1126"/>
                </a:lnTo>
                <a:lnTo>
                  <a:pt x="1944" y="1128"/>
                </a:lnTo>
                <a:lnTo>
                  <a:pt x="1940" y="1128"/>
                </a:lnTo>
                <a:lnTo>
                  <a:pt x="1930" y="1128"/>
                </a:lnTo>
                <a:lnTo>
                  <a:pt x="1930" y="1128"/>
                </a:lnTo>
                <a:lnTo>
                  <a:pt x="1920" y="1124"/>
                </a:lnTo>
                <a:lnTo>
                  <a:pt x="1918" y="1120"/>
                </a:lnTo>
                <a:lnTo>
                  <a:pt x="1916" y="1118"/>
                </a:lnTo>
                <a:lnTo>
                  <a:pt x="1916" y="1118"/>
                </a:lnTo>
                <a:lnTo>
                  <a:pt x="1934" y="1122"/>
                </a:lnTo>
                <a:lnTo>
                  <a:pt x="1934" y="1122"/>
                </a:lnTo>
                <a:lnTo>
                  <a:pt x="1936" y="1124"/>
                </a:lnTo>
                <a:lnTo>
                  <a:pt x="1940" y="1128"/>
                </a:lnTo>
                <a:lnTo>
                  <a:pt x="1940" y="1128"/>
                </a:lnTo>
                <a:lnTo>
                  <a:pt x="1942" y="1120"/>
                </a:lnTo>
                <a:lnTo>
                  <a:pt x="1942" y="1120"/>
                </a:lnTo>
                <a:lnTo>
                  <a:pt x="1956" y="1122"/>
                </a:lnTo>
                <a:lnTo>
                  <a:pt x="1956" y="1122"/>
                </a:lnTo>
                <a:lnTo>
                  <a:pt x="1958" y="1120"/>
                </a:lnTo>
                <a:lnTo>
                  <a:pt x="1958" y="1120"/>
                </a:lnTo>
                <a:lnTo>
                  <a:pt x="1952" y="1114"/>
                </a:lnTo>
                <a:lnTo>
                  <a:pt x="1952" y="1114"/>
                </a:lnTo>
                <a:lnTo>
                  <a:pt x="1960" y="1110"/>
                </a:lnTo>
                <a:lnTo>
                  <a:pt x="1960" y="1110"/>
                </a:lnTo>
                <a:lnTo>
                  <a:pt x="1962" y="1112"/>
                </a:lnTo>
                <a:lnTo>
                  <a:pt x="1962" y="1112"/>
                </a:lnTo>
                <a:lnTo>
                  <a:pt x="1966" y="1116"/>
                </a:lnTo>
                <a:lnTo>
                  <a:pt x="1968" y="1118"/>
                </a:lnTo>
                <a:lnTo>
                  <a:pt x="1974" y="1118"/>
                </a:lnTo>
                <a:lnTo>
                  <a:pt x="1974" y="1118"/>
                </a:lnTo>
                <a:lnTo>
                  <a:pt x="1976" y="1120"/>
                </a:lnTo>
                <a:lnTo>
                  <a:pt x="1978" y="1122"/>
                </a:lnTo>
                <a:lnTo>
                  <a:pt x="1978" y="1122"/>
                </a:lnTo>
                <a:lnTo>
                  <a:pt x="1976" y="1124"/>
                </a:lnTo>
                <a:lnTo>
                  <a:pt x="1976" y="1124"/>
                </a:lnTo>
                <a:close/>
                <a:moveTo>
                  <a:pt x="1976" y="1070"/>
                </a:moveTo>
                <a:lnTo>
                  <a:pt x="1976" y="1070"/>
                </a:lnTo>
                <a:lnTo>
                  <a:pt x="1976" y="1070"/>
                </a:lnTo>
                <a:lnTo>
                  <a:pt x="1976" y="1070"/>
                </a:lnTo>
                <a:lnTo>
                  <a:pt x="1984" y="1072"/>
                </a:lnTo>
                <a:lnTo>
                  <a:pt x="1990" y="1070"/>
                </a:lnTo>
                <a:lnTo>
                  <a:pt x="1990" y="1070"/>
                </a:lnTo>
                <a:lnTo>
                  <a:pt x="1990" y="1072"/>
                </a:lnTo>
                <a:lnTo>
                  <a:pt x="1990" y="1072"/>
                </a:lnTo>
                <a:lnTo>
                  <a:pt x="1984" y="1072"/>
                </a:lnTo>
                <a:lnTo>
                  <a:pt x="1976" y="1070"/>
                </a:lnTo>
                <a:lnTo>
                  <a:pt x="1976" y="1070"/>
                </a:lnTo>
                <a:close/>
                <a:moveTo>
                  <a:pt x="2010" y="1076"/>
                </a:moveTo>
                <a:lnTo>
                  <a:pt x="2010" y="1076"/>
                </a:lnTo>
                <a:lnTo>
                  <a:pt x="2010" y="1076"/>
                </a:lnTo>
                <a:lnTo>
                  <a:pt x="2010" y="1076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0" y="1078"/>
                </a:lnTo>
                <a:lnTo>
                  <a:pt x="2014" y="1076"/>
                </a:lnTo>
                <a:lnTo>
                  <a:pt x="2014" y="1076"/>
                </a:lnTo>
                <a:lnTo>
                  <a:pt x="2010" y="1076"/>
                </a:lnTo>
                <a:lnTo>
                  <a:pt x="2010" y="1076"/>
                </a:lnTo>
                <a:close/>
                <a:moveTo>
                  <a:pt x="2006" y="1126"/>
                </a:moveTo>
                <a:lnTo>
                  <a:pt x="2006" y="1126"/>
                </a:lnTo>
                <a:lnTo>
                  <a:pt x="2006" y="1126"/>
                </a:lnTo>
                <a:lnTo>
                  <a:pt x="2006" y="1126"/>
                </a:lnTo>
                <a:lnTo>
                  <a:pt x="2024" y="1122"/>
                </a:lnTo>
                <a:lnTo>
                  <a:pt x="2024" y="1122"/>
                </a:lnTo>
                <a:lnTo>
                  <a:pt x="2018" y="1120"/>
                </a:lnTo>
                <a:lnTo>
                  <a:pt x="2012" y="1120"/>
                </a:lnTo>
                <a:lnTo>
                  <a:pt x="2012" y="1120"/>
                </a:lnTo>
                <a:lnTo>
                  <a:pt x="2018" y="1120"/>
                </a:lnTo>
                <a:lnTo>
                  <a:pt x="2024" y="1122"/>
                </a:lnTo>
                <a:lnTo>
                  <a:pt x="2024" y="1122"/>
                </a:lnTo>
                <a:lnTo>
                  <a:pt x="2006" y="1126"/>
                </a:lnTo>
                <a:lnTo>
                  <a:pt x="2006" y="1126"/>
                </a:lnTo>
                <a:close/>
                <a:moveTo>
                  <a:pt x="2030" y="1080"/>
                </a:moveTo>
                <a:lnTo>
                  <a:pt x="2030" y="1080"/>
                </a:lnTo>
                <a:lnTo>
                  <a:pt x="2030" y="1080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76"/>
                </a:lnTo>
                <a:lnTo>
                  <a:pt x="2030" y="1076"/>
                </a:lnTo>
                <a:lnTo>
                  <a:pt x="2028" y="1076"/>
                </a:lnTo>
                <a:lnTo>
                  <a:pt x="2028" y="1076"/>
                </a:lnTo>
                <a:lnTo>
                  <a:pt x="2030" y="1076"/>
                </a:lnTo>
                <a:lnTo>
                  <a:pt x="2030" y="1076"/>
                </a:lnTo>
                <a:lnTo>
                  <a:pt x="2032" y="1078"/>
                </a:lnTo>
                <a:lnTo>
                  <a:pt x="2032" y="1078"/>
                </a:lnTo>
                <a:lnTo>
                  <a:pt x="2030" y="1080"/>
                </a:lnTo>
                <a:lnTo>
                  <a:pt x="2030" y="1080"/>
                </a:lnTo>
                <a:close/>
                <a:moveTo>
                  <a:pt x="2050" y="1150"/>
                </a:moveTo>
                <a:lnTo>
                  <a:pt x="2050" y="1150"/>
                </a:lnTo>
                <a:lnTo>
                  <a:pt x="2050" y="1150"/>
                </a:lnTo>
                <a:lnTo>
                  <a:pt x="2050" y="1150"/>
                </a:lnTo>
                <a:lnTo>
                  <a:pt x="2058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64" y="1152"/>
                </a:lnTo>
                <a:lnTo>
                  <a:pt x="2058" y="1154"/>
                </a:lnTo>
                <a:lnTo>
                  <a:pt x="2050" y="1150"/>
                </a:lnTo>
                <a:lnTo>
                  <a:pt x="2050" y="1150"/>
                </a:lnTo>
                <a:close/>
                <a:moveTo>
                  <a:pt x="2098" y="1134"/>
                </a:moveTo>
                <a:lnTo>
                  <a:pt x="2098" y="1134"/>
                </a:lnTo>
                <a:lnTo>
                  <a:pt x="2098" y="1132"/>
                </a:lnTo>
                <a:lnTo>
                  <a:pt x="2098" y="1132"/>
                </a:lnTo>
                <a:lnTo>
                  <a:pt x="2094" y="1132"/>
                </a:lnTo>
                <a:lnTo>
                  <a:pt x="2094" y="1132"/>
                </a:lnTo>
                <a:lnTo>
                  <a:pt x="2098" y="1132"/>
                </a:lnTo>
                <a:lnTo>
                  <a:pt x="2098" y="1132"/>
                </a:lnTo>
                <a:lnTo>
                  <a:pt x="2098" y="1134"/>
                </a:lnTo>
                <a:lnTo>
                  <a:pt x="2098" y="1134"/>
                </a:lnTo>
                <a:close/>
                <a:moveTo>
                  <a:pt x="2112" y="1100"/>
                </a:moveTo>
                <a:lnTo>
                  <a:pt x="2112" y="1100"/>
                </a:lnTo>
                <a:lnTo>
                  <a:pt x="2114" y="1098"/>
                </a:lnTo>
                <a:lnTo>
                  <a:pt x="2114" y="1098"/>
                </a:lnTo>
                <a:lnTo>
                  <a:pt x="2114" y="1098"/>
                </a:lnTo>
                <a:lnTo>
                  <a:pt x="2112" y="1100"/>
                </a:lnTo>
                <a:lnTo>
                  <a:pt x="2112" y="1100"/>
                </a:lnTo>
                <a:close/>
                <a:moveTo>
                  <a:pt x="2160" y="1090"/>
                </a:moveTo>
                <a:lnTo>
                  <a:pt x="2160" y="1090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88"/>
                </a:lnTo>
                <a:lnTo>
                  <a:pt x="2160" y="1088"/>
                </a:lnTo>
                <a:lnTo>
                  <a:pt x="2168" y="1088"/>
                </a:lnTo>
                <a:lnTo>
                  <a:pt x="2168" y="1088"/>
                </a:lnTo>
                <a:lnTo>
                  <a:pt x="2160" y="1090"/>
                </a:lnTo>
                <a:lnTo>
                  <a:pt x="2160" y="1090"/>
                </a:lnTo>
                <a:close/>
                <a:moveTo>
                  <a:pt x="2188" y="1098"/>
                </a:moveTo>
                <a:lnTo>
                  <a:pt x="2188" y="1098"/>
                </a:lnTo>
                <a:lnTo>
                  <a:pt x="2192" y="1098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4" y="1094"/>
                </a:lnTo>
                <a:lnTo>
                  <a:pt x="2192" y="1098"/>
                </a:lnTo>
                <a:lnTo>
                  <a:pt x="2188" y="1098"/>
                </a:lnTo>
                <a:lnTo>
                  <a:pt x="2188" y="1098"/>
                </a:lnTo>
                <a:close/>
                <a:moveTo>
                  <a:pt x="2322" y="1144"/>
                </a:moveTo>
                <a:lnTo>
                  <a:pt x="2322" y="1144"/>
                </a:lnTo>
                <a:lnTo>
                  <a:pt x="2322" y="1144"/>
                </a:lnTo>
                <a:lnTo>
                  <a:pt x="2322" y="1148"/>
                </a:lnTo>
                <a:lnTo>
                  <a:pt x="232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12" y="1148"/>
                </a:lnTo>
                <a:lnTo>
                  <a:pt x="2322" y="1148"/>
                </a:lnTo>
                <a:lnTo>
                  <a:pt x="2322" y="1148"/>
                </a:lnTo>
                <a:lnTo>
                  <a:pt x="2322" y="1144"/>
                </a:lnTo>
                <a:lnTo>
                  <a:pt x="2322" y="1144"/>
                </a:lnTo>
                <a:close/>
                <a:moveTo>
                  <a:pt x="2312" y="1088"/>
                </a:moveTo>
                <a:lnTo>
                  <a:pt x="2312" y="1088"/>
                </a:lnTo>
                <a:lnTo>
                  <a:pt x="2318" y="1090"/>
                </a:lnTo>
                <a:lnTo>
                  <a:pt x="2322" y="1088"/>
                </a:lnTo>
                <a:lnTo>
                  <a:pt x="2322" y="1088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0" y="1086"/>
                </a:lnTo>
                <a:lnTo>
                  <a:pt x="2322" y="1088"/>
                </a:lnTo>
                <a:lnTo>
                  <a:pt x="2322" y="1088"/>
                </a:lnTo>
                <a:lnTo>
                  <a:pt x="2318" y="1090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lnTo>
                  <a:pt x="2312" y="1088"/>
                </a:lnTo>
                <a:close/>
                <a:moveTo>
                  <a:pt x="2310" y="1128"/>
                </a:moveTo>
                <a:lnTo>
                  <a:pt x="2310" y="1128"/>
                </a:lnTo>
                <a:lnTo>
                  <a:pt x="2316" y="1130"/>
                </a:lnTo>
                <a:lnTo>
                  <a:pt x="2316" y="1130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2"/>
                </a:lnTo>
                <a:lnTo>
                  <a:pt x="2314" y="1130"/>
                </a:lnTo>
                <a:lnTo>
                  <a:pt x="2314" y="1130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lnTo>
                  <a:pt x="2310" y="1128"/>
                </a:lnTo>
                <a:close/>
                <a:moveTo>
                  <a:pt x="2300" y="1116"/>
                </a:moveTo>
                <a:lnTo>
                  <a:pt x="2300" y="1116"/>
                </a:lnTo>
                <a:lnTo>
                  <a:pt x="2308" y="1120"/>
                </a:lnTo>
                <a:lnTo>
                  <a:pt x="2308" y="1120"/>
                </a:lnTo>
                <a:lnTo>
                  <a:pt x="2308" y="1120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4" y="1122"/>
                </a:lnTo>
                <a:lnTo>
                  <a:pt x="2308" y="1120"/>
                </a:lnTo>
                <a:lnTo>
                  <a:pt x="2308" y="1120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lnTo>
                  <a:pt x="2300" y="1116"/>
                </a:lnTo>
                <a:close/>
                <a:moveTo>
                  <a:pt x="2292" y="1122"/>
                </a:moveTo>
                <a:lnTo>
                  <a:pt x="2292" y="1122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2" y="1126"/>
                </a:lnTo>
                <a:lnTo>
                  <a:pt x="2294" y="1124"/>
                </a:lnTo>
                <a:lnTo>
                  <a:pt x="2294" y="1124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lnTo>
                  <a:pt x="2292" y="1122"/>
                </a:lnTo>
                <a:close/>
                <a:moveTo>
                  <a:pt x="2284" y="1150"/>
                </a:moveTo>
                <a:lnTo>
                  <a:pt x="2284" y="1150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4"/>
                </a:lnTo>
                <a:lnTo>
                  <a:pt x="2278" y="1156"/>
                </a:lnTo>
                <a:lnTo>
                  <a:pt x="2278" y="1156"/>
                </a:lnTo>
                <a:lnTo>
                  <a:pt x="2284" y="1154"/>
                </a:lnTo>
                <a:lnTo>
                  <a:pt x="2290" y="1152"/>
                </a:lnTo>
                <a:lnTo>
                  <a:pt x="2290" y="1152"/>
                </a:lnTo>
                <a:lnTo>
                  <a:pt x="2284" y="1150"/>
                </a:lnTo>
                <a:lnTo>
                  <a:pt x="2284" y="1150"/>
                </a:lnTo>
                <a:close/>
                <a:moveTo>
                  <a:pt x="2280" y="1064"/>
                </a:moveTo>
                <a:lnTo>
                  <a:pt x="2280" y="1064"/>
                </a:lnTo>
                <a:lnTo>
                  <a:pt x="2284" y="1066"/>
                </a:lnTo>
                <a:lnTo>
                  <a:pt x="2284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2" y="1066"/>
                </a:lnTo>
                <a:lnTo>
                  <a:pt x="2284" y="1066"/>
                </a:lnTo>
                <a:lnTo>
                  <a:pt x="2284" y="1066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lnTo>
                  <a:pt x="2280" y="1064"/>
                </a:lnTo>
                <a:close/>
                <a:moveTo>
                  <a:pt x="2270" y="1100"/>
                </a:moveTo>
                <a:lnTo>
                  <a:pt x="2270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86" y="1100"/>
                </a:lnTo>
                <a:lnTo>
                  <a:pt x="2286" y="1100"/>
                </a:lnTo>
                <a:lnTo>
                  <a:pt x="2286" y="1100"/>
                </a:lnTo>
                <a:lnTo>
                  <a:pt x="2280" y="1104"/>
                </a:lnTo>
                <a:lnTo>
                  <a:pt x="2280" y="1104"/>
                </a:lnTo>
                <a:lnTo>
                  <a:pt x="2270" y="1100"/>
                </a:lnTo>
                <a:lnTo>
                  <a:pt x="2270" y="1100"/>
                </a:lnTo>
                <a:close/>
                <a:moveTo>
                  <a:pt x="2278" y="1126"/>
                </a:moveTo>
                <a:lnTo>
                  <a:pt x="2278" y="1126"/>
                </a:lnTo>
                <a:lnTo>
                  <a:pt x="2278" y="1126"/>
                </a:lnTo>
                <a:lnTo>
                  <a:pt x="2278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0" y="1126"/>
                </a:lnTo>
                <a:lnTo>
                  <a:pt x="2282" y="1126"/>
                </a:lnTo>
                <a:lnTo>
                  <a:pt x="2282" y="1126"/>
                </a:lnTo>
                <a:lnTo>
                  <a:pt x="2278" y="1126"/>
                </a:lnTo>
                <a:lnTo>
                  <a:pt x="2278" y="1126"/>
                </a:lnTo>
                <a:close/>
                <a:moveTo>
                  <a:pt x="2278" y="1132"/>
                </a:moveTo>
                <a:lnTo>
                  <a:pt x="2278" y="1132"/>
                </a:lnTo>
                <a:lnTo>
                  <a:pt x="2278" y="1132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66" y="1128"/>
                </a:lnTo>
                <a:lnTo>
                  <a:pt x="2278" y="1132"/>
                </a:lnTo>
                <a:lnTo>
                  <a:pt x="2278" y="1132"/>
                </a:lnTo>
                <a:close/>
                <a:moveTo>
                  <a:pt x="2262" y="1060"/>
                </a:moveTo>
                <a:lnTo>
                  <a:pt x="2262" y="1060"/>
                </a:lnTo>
                <a:lnTo>
                  <a:pt x="2270" y="1064"/>
                </a:lnTo>
                <a:lnTo>
                  <a:pt x="2270" y="1064"/>
                </a:lnTo>
                <a:lnTo>
                  <a:pt x="2266" y="1066"/>
                </a:lnTo>
                <a:lnTo>
                  <a:pt x="2266" y="1066"/>
                </a:lnTo>
                <a:lnTo>
                  <a:pt x="2264" y="1066"/>
                </a:lnTo>
                <a:lnTo>
                  <a:pt x="2264" y="1066"/>
                </a:lnTo>
                <a:lnTo>
                  <a:pt x="2266" y="1066"/>
                </a:lnTo>
                <a:lnTo>
                  <a:pt x="2266" y="1066"/>
                </a:lnTo>
                <a:lnTo>
                  <a:pt x="2270" y="1064"/>
                </a:lnTo>
                <a:lnTo>
                  <a:pt x="2270" y="1064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lnTo>
                  <a:pt x="2262" y="1060"/>
                </a:lnTo>
                <a:close/>
                <a:moveTo>
                  <a:pt x="2276" y="1120"/>
                </a:moveTo>
                <a:lnTo>
                  <a:pt x="2276" y="1120"/>
                </a:lnTo>
                <a:lnTo>
                  <a:pt x="2276" y="1120"/>
                </a:lnTo>
                <a:lnTo>
                  <a:pt x="2276" y="1120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76" y="1120"/>
                </a:lnTo>
                <a:lnTo>
                  <a:pt x="2276" y="1120"/>
                </a:lnTo>
                <a:close/>
                <a:moveTo>
                  <a:pt x="2254" y="1110"/>
                </a:moveTo>
                <a:lnTo>
                  <a:pt x="2254" y="1110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06"/>
                </a:lnTo>
                <a:lnTo>
                  <a:pt x="2254" y="1110"/>
                </a:lnTo>
                <a:lnTo>
                  <a:pt x="2254" y="1110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0" y="1108"/>
                </a:lnTo>
                <a:lnTo>
                  <a:pt x="2254" y="1110"/>
                </a:lnTo>
                <a:lnTo>
                  <a:pt x="2254" y="1110"/>
                </a:lnTo>
                <a:close/>
                <a:moveTo>
                  <a:pt x="2242" y="1118"/>
                </a:moveTo>
                <a:lnTo>
                  <a:pt x="2242" y="1118"/>
                </a:lnTo>
                <a:lnTo>
                  <a:pt x="2234" y="1120"/>
                </a:lnTo>
                <a:lnTo>
                  <a:pt x="2234" y="1120"/>
                </a:lnTo>
                <a:lnTo>
                  <a:pt x="2218" y="1110"/>
                </a:lnTo>
                <a:lnTo>
                  <a:pt x="2218" y="1110"/>
                </a:lnTo>
                <a:lnTo>
                  <a:pt x="2222" y="1108"/>
                </a:lnTo>
                <a:lnTo>
                  <a:pt x="2224" y="1106"/>
                </a:lnTo>
                <a:lnTo>
                  <a:pt x="2224" y="1106"/>
                </a:lnTo>
                <a:lnTo>
                  <a:pt x="2228" y="1108"/>
                </a:lnTo>
                <a:lnTo>
                  <a:pt x="2234" y="1110"/>
                </a:lnTo>
                <a:lnTo>
                  <a:pt x="2234" y="1110"/>
                </a:lnTo>
                <a:lnTo>
                  <a:pt x="2240" y="1110"/>
                </a:lnTo>
                <a:lnTo>
                  <a:pt x="2240" y="1110"/>
                </a:lnTo>
                <a:lnTo>
                  <a:pt x="2246" y="1112"/>
                </a:lnTo>
                <a:lnTo>
                  <a:pt x="2246" y="1112"/>
                </a:lnTo>
                <a:lnTo>
                  <a:pt x="2242" y="1118"/>
                </a:lnTo>
                <a:lnTo>
                  <a:pt x="2242" y="1118"/>
                </a:lnTo>
                <a:close/>
                <a:moveTo>
                  <a:pt x="2248" y="1118"/>
                </a:moveTo>
                <a:lnTo>
                  <a:pt x="2248" y="1118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60" y="1124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lnTo>
                  <a:pt x="2248" y="1118"/>
                </a:lnTo>
                <a:close/>
                <a:moveTo>
                  <a:pt x="2274" y="1154"/>
                </a:moveTo>
                <a:lnTo>
                  <a:pt x="2274" y="1154"/>
                </a:lnTo>
                <a:lnTo>
                  <a:pt x="2274" y="1154"/>
                </a:lnTo>
                <a:lnTo>
                  <a:pt x="2274" y="1154"/>
                </a:lnTo>
                <a:lnTo>
                  <a:pt x="2276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0" y="1150"/>
                </a:lnTo>
                <a:lnTo>
                  <a:pt x="2276" y="1150"/>
                </a:lnTo>
                <a:lnTo>
                  <a:pt x="2274" y="1154"/>
                </a:lnTo>
                <a:lnTo>
                  <a:pt x="2274" y="1154"/>
                </a:lnTo>
                <a:close/>
                <a:moveTo>
                  <a:pt x="2256" y="1142"/>
                </a:moveTo>
                <a:lnTo>
                  <a:pt x="2256" y="1142"/>
                </a:lnTo>
                <a:lnTo>
                  <a:pt x="2248" y="1136"/>
                </a:lnTo>
                <a:lnTo>
                  <a:pt x="2248" y="1136"/>
                </a:lnTo>
                <a:lnTo>
                  <a:pt x="2258" y="1134"/>
                </a:lnTo>
                <a:lnTo>
                  <a:pt x="2266" y="1136"/>
                </a:lnTo>
                <a:lnTo>
                  <a:pt x="2274" y="1136"/>
                </a:lnTo>
                <a:lnTo>
                  <a:pt x="2282" y="1136"/>
                </a:lnTo>
                <a:lnTo>
                  <a:pt x="2282" y="1136"/>
                </a:lnTo>
                <a:lnTo>
                  <a:pt x="2280" y="1142"/>
                </a:lnTo>
                <a:lnTo>
                  <a:pt x="2280" y="1142"/>
                </a:lnTo>
                <a:lnTo>
                  <a:pt x="2256" y="1142"/>
                </a:lnTo>
                <a:lnTo>
                  <a:pt x="2256" y="1142"/>
                </a:lnTo>
                <a:close/>
                <a:moveTo>
                  <a:pt x="2330" y="1178"/>
                </a:moveTo>
                <a:lnTo>
                  <a:pt x="2330" y="1178"/>
                </a:lnTo>
                <a:lnTo>
                  <a:pt x="2320" y="1178"/>
                </a:lnTo>
                <a:lnTo>
                  <a:pt x="2316" y="1178"/>
                </a:lnTo>
                <a:lnTo>
                  <a:pt x="2312" y="1180"/>
                </a:lnTo>
                <a:lnTo>
                  <a:pt x="2312" y="1180"/>
                </a:lnTo>
                <a:lnTo>
                  <a:pt x="2300" y="1176"/>
                </a:lnTo>
                <a:lnTo>
                  <a:pt x="2296" y="1172"/>
                </a:lnTo>
                <a:lnTo>
                  <a:pt x="2294" y="1170"/>
                </a:lnTo>
                <a:lnTo>
                  <a:pt x="2294" y="1166"/>
                </a:lnTo>
                <a:lnTo>
                  <a:pt x="2294" y="1166"/>
                </a:lnTo>
                <a:lnTo>
                  <a:pt x="2278" y="1166"/>
                </a:lnTo>
                <a:lnTo>
                  <a:pt x="2278" y="1166"/>
                </a:lnTo>
                <a:lnTo>
                  <a:pt x="2282" y="1160"/>
                </a:lnTo>
                <a:lnTo>
                  <a:pt x="2284" y="1158"/>
                </a:lnTo>
                <a:lnTo>
                  <a:pt x="2288" y="1158"/>
                </a:lnTo>
                <a:lnTo>
                  <a:pt x="2288" y="1158"/>
                </a:lnTo>
                <a:lnTo>
                  <a:pt x="2298" y="1158"/>
                </a:lnTo>
                <a:lnTo>
                  <a:pt x="2306" y="1162"/>
                </a:lnTo>
                <a:lnTo>
                  <a:pt x="2306" y="1162"/>
                </a:lnTo>
                <a:lnTo>
                  <a:pt x="2324" y="1172"/>
                </a:lnTo>
                <a:lnTo>
                  <a:pt x="2324" y="1172"/>
                </a:lnTo>
                <a:lnTo>
                  <a:pt x="2332" y="1176"/>
                </a:lnTo>
                <a:lnTo>
                  <a:pt x="2332" y="1176"/>
                </a:lnTo>
                <a:lnTo>
                  <a:pt x="2330" y="1178"/>
                </a:lnTo>
                <a:lnTo>
                  <a:pt x="2330" y="1178"/>
                </a:lnTo>
                <a:close/>
                <a:moveTo>
                  <a:pt x="2380" y="54"/>
                </a:moveTo>
                <a:lnTo>
                  <a:pt x="2380" y="54"/>
                </a:lnTo>
                <a:lnTo>
                  <a:pt x="2384" y="52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0"/>
                </a:lnTo>
                <a:lnTo>
                  <a:pt x="2384" y="52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lnTo>
                  <a:pt x="2380" y="54"/>
                </a:lnTo>
                <a:close/>
                <a:moveTo>
                  <a:pt x="2382" y="1130"/>
                </a:moveTo>
                <a:lnTo>
                  <a:pt x="2382" y="1130"/>
                </a:lnTo>
                <a:lnTo>
                  <a:pt x="2382" y="1130"/>
                </a:lnTo>
                <a:lnTo>
                  <a:pt x="2382" y="1130"/>
                </a:lnTo>
                <a:lnTo>
                  <a:pt x="2378" y="1132"/>
                </a:lnTo>
                <a:lnTo>
                  <a:pt x="2374" y="1130"/>
                </a:lnTo>
                <a:lnTo>
                  <a:pt x="2374" y="1130"/>
                </a:lnTo>
                <a:lnTo>
                  <a:pt x="2378" y="1132"/>
                </a:lnTo>
                <a:lnTo>
                  <a:pt x="2382" y="1130"/>
                </a:lnTo>
                <a:lnTo>
                  <a:pt x="2382" y="1130"/>
                </a:lnTo>
                <a:close/>
                <a:moveTo>
                  <a:pt x="2358" y="1148"/>
                </a:moveTo>
                <a:lnTo>
                  <a:pt x="2358" y="1148"/>
                </a:lnTo>
                <a:lnTo>
                  <a:pt x="2360" y="1150"/>
                </a:lnTo>
                <a:lnTo>
                  <a:pt x="2360" y="1150"/>
                </a:lnTo>
                <a:lnTo>
                  <a:pt x="2354" y="1150"/>
                </a:lnTo>
                <a:lnTo>
                  <a:pt x="2348" y="1150"/>
                </a:lnTo>
                <a:lnTo>
                  <a:pt x="2348" y="1150"/>
                </a:lnTo>
                <a:lnTo>
                  <a:pt x="2354" y="1150"/>
                </a:lnTo>
                <a:lnTo>
                  <a:pt x="2360" y="1150"/>
                </a:lnTo>
                <a:lnTo>
                  <a:pt x="2360" y="1150"/>
                </a:lnTo>
                <a:lnTo>
                  <a:pt x="2358" y="1148"/>
                </a:lnTo>
                <a:lnTo>
                  <a:pt x="2358" y="1148"/>
                </a:lnTo>
                <a:close/>
                <a:moveTo>
                  <a:pt x="2340" y="354"/>
                </a:moveTo>
                <a:lnTo>
                  <a:pt x="2340" y="354"/>
                </a:lnTo>
                <a:lnTo>
                  <a:pt x="2340" y="354"/>
                </a:lnTo>
                <a:lnTo>
                  <a:pt x="2340" y="354"/>
                </a:lnTo>
                <a:lnTo>
                  <a:pt x="2346" y="356"/>
                </a:lnTo>
                <a:lnTo>
                  <a:pt x="2348" y="354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50" y="352"/>
                </a:lnTo>
                <a:lnTo>
                  <a:pt x="2348" y="354"/>
                </a:lnTo>
                <a:lnTo>
                  <a:pt x="2346" y="356"/>
                </a:lnTo>
                <a:lnTo>
                  <a:pt x="2340" y="354"/>
                </a:lnTo>
                <a:lnTo>
                  <a:pt x="2340" y="354"/>
                </a:lnTo>
                <a:close/>
                <a:moveTo>
                  <a:pt x="2350" y="1170"/>
                </a:moveTo>
                <a:lnTo>
                  <a:pt x="2350" y="1170"/>
                </a:lnTo>
                <a:lnTo>
                  <a:pt x="2342" y="1158"/>
                </a:lnTo>
                <a:lnTo>
                  <a:pt x="2342" y="1158"/>
                </a:lnTo>
                <a:lnTo>
                  <a:pt x="2354" y="1158"/>
                </a:lnTo>
                <a:lnTo>
                  <a:pt x="2366" y="1158"/>
                </a:lnTo>
                <a:lnTo>
                  <a:pt x="2390" y="1160"/>
                </a:lnTo>
                <a:lnTo>
                  <a:pt x="2390" y="1160"/>
                </a:lnTo>
                <a:lnTo>
                  <a:pt x="2382" y="1164"/>
                </a:lnTo>
                <a:lnTo>
                  <a:pt x="2372" y="1166"/>
                </a:lnTo>
                <a:lnTo>
                  <a:pt x="2362" y="1168"/>
                </a:lnTo>
                <a:lnTo>
                  <a:pt x="2350" y="1170"/>
                </a:lnTo>
                <a:lnTo>
                  <a:pt x="2350" y="1170"/>
                </a:lnTo>
                <a:close/>
                <a:moveTo>
                  <a:pt x="2394" y="1104"/>
                </a:move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4" y="1104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6" y="1104"/>
                </a:lnTo>
                <a:lnTo>
                  <a:pt x="2396" y="1104"/>
                </a:lnTo>
                <a:lnTo>
                  <a:pt x="2394" y="1104"/>
                </a:lnTo>
                <a:lnTo>
                  <a:pt x="2394" y="1104"/>
                </a:lnTo>
                <a:close/>
                <a:moveTo>
                  <a:pt x="2406" y="356"/>
                </a:moveTo>
                <a:lnTo>
                  <a:pt x="2406" y="356"/>
                </a:lnTo>
                <a:lnTo>
                  <a:pt x="2406" y="356"/>
                </a:lnTo>
                <a:lnTo>
                  <a:pt x="2406" y="356"/>
                </a:lnTo>
                <a:lnTo>
                  <a:pt x="2416" y="356"/>
                </a:lnTo>
                <a:lnTo>
                  <a:pt x="2416" y="356"/>
                </a:lnTo>
                <a:lnTo>
                  <a:pt x="2412" y="354"/>
                </a:lnTo>
                <a:lnTo>
                  <a:pt x="2412" y="354"/>
                </a:lnTo>
                <a:lnTo>
                  <a:pt x="2416" y="356"/>
                </a:lnTo>
                <a:lnTo>
                  <a:pt x="2416" y="356"/>
                </a:lnTo>
                <a:lnTo>
                  <a:pt x="2406" y="356"/>
                </a:lnTo>
                <a:lnTo>
                  <a:pt x="2406" y="356"/>
                </a:lnTo>
                <a:close/>
                <a:moveTo>
                  <a:pt x="2410" y="1154"/>
                </a:moveTo>
                <a:lnTo>
                  <a:pt x="2410" y="1154"/>
                </a:lnTo>
                <a:lnTo>
                  <a:pt x="2436" y="1160"/>
                </a:lnTo>
                <a:lnTo>
                  <a:pt x="2436" y="1160"/>
                </a:lnTo>
                <a:lnTo>
                  <a:pt x="2440" y="1162"/>
                </a:lnTo>
                <a:lnTo>
                  <a:pt x="2440" y="1164"/>
                </a:lnTo>
                <a:lnTo>
                  <a:pt x="2440" y="1168"/>
                </a:lnTo>
                <a:lnTo>
                  <a:pt x="2438" y="1170"/>
                </a:lnTo>
                <a:lnTo>
                  <a:pt x="2438" y="1170"/>
                </a:lnTo>
                <a:lnTo>
                  <a:pt x="2438" y="1170"/>
                </a:lnTo>
                <a:lnTo>
                  <a:pt x="2434" y="1164"/>
                </a:lnTo>
                <a:lnTo>
                  <a:pt x="2432" y="1162"/>
                </a:lnTo>
                <a:lnTo>
                  <a:pt x="2426" y="1162"/>
                </a:lnTo>
                <a:lnTo>
                  <a:pt x="2418" y="1162"/>
                </a:lnTo>
                <a:lnTo>
                  <a:pt x="2418" y="1162"/>
                </a:lnTo>
                <a:lnTo>
                  <a:pt x="2408" y="1164"/>
                </a:lnTo>
                <a:lnTo>
                  <a:pt x="2408" y="1164"/>
                </a:lnTo>
                <a:lnTo>
                  <a:pt x="2410" y="1154"/>
                </a:lnTo>
                <a:lnTo>
                  <a:pt x="2410" y="1154"/>
                </a:lnTo>
                <a:close/>
                <a:moveTo>
                  <a:pt x="2446" y="1178"/>
                </a:moveTo>
                <a:lnTo>
                  <a:pt x="2446" y="1178"/>
                </a:lnTo>
                <a:lnTo>
                  <a:pt x="2420" y="1172"/>
                </a:lnTo>
                <a:lnTo>
                  <a:pt x="2416" y="1174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0" y="1176"/>
                </a:lnTo>
                <a:lnTo>
                  <a:pt x="2416" y="1172"/>
                </a:lnTo>
                <a:lnTo>
                  <a:pt x="2420" y="1172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lnTo>
                  <a:pt x="2446" y="1178"/>
                </a:lnTo>
                <a:close/>
                <a:moveTo>
                  <a:pt x="2436" y="1156"/>
                </a:moveTo>
                <a:lnTo>
                  <a:pt x="2436" y="1156"/>
                </a:lnTo>
                <a:lnTo>
                  <a:pt x="2436" y="1156"/>
                </a:lnTo>
                <a:lnTo>
                  <a:pt x="2436" y="1156"/>
                </a:lnTo>
                <a:lnTo>
                  <a:pt x="2444" y="1156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50" y="1152"/>
                </a:lnTo>
                <a:lnTo>
                  <a:pt x="2444" y="1156"/>
                </a:lnTo>
                <a:lnTo>
                  <a:pt x="2436" y="1156"/>
                </a:lnTo>
                <a:lnTo>
                  <a:pt x="2436" y="1156"/>
                </a:lnTo>
                <a:close/>
                <a:moveTo>
                  <a:pt x="2448" y="1172"/>
                </a:moveTo>
                <a:lnTo>
                  <a:pt x="2448" y="1172"/>
                </a:lnTo>
                <a:lnTo>
                  <a:pt x="2448" y="1172"/>
                </a:lnTo>
                <a:lnTo>
                  <a:pt x="2448" y="1172"/>
                </a:lnTo>
                <a:lnTo>
                  <a:pt x="2460" y="1174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8" y="1170"/>
                </a:lnTo>
                <a:lnTo>
                  <a:pt x="2460" y="1174"/>
                </a:lnTo>
                <a:lnTo>
                  <a:pt x="2448" y="1172"/>
                </a:lnTo>
                <a:lnTo>
                  <a:pt x="2448" y="1172"/>
                </a:lnTo>
                <a:close/>
                <a:moveTo>
                  <a:pt x="2464" y="1140"/>
                </a:moveTo>
                <a:lnTo>
                  <a:pt x="2464" y="1140"/>
                </a:lnTo>
                <a:lnTo>
                  <a:pt x="2468" y="1138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70" y="1132"/>
                </a:lnTo>
                <a:lnTo>
                  <a:pt x="2468" y="1138"/>
                </a:lnTo>
                <a:lnTo>
                  <a:pt x="2464" y="1140"/>
                </a:lnTo>
                <a:lnTo>
                  <a:pt x="2464" y="1140"/>
                </a:lnTo>
                <a:close/>
                <a:moveTo>
                  <a:pt x="2478" y="390"/>
                </a:moveTo>
                <a:lnTo>
                  <a:pt x="2478" y="390"/>
                </a:lnTo>
                <a:lnTo>
                  <a:pt x="2478" y="390"/>
                </a:lnTo>
                <a:lnTo>
                  <a:pt x="2478" y="390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78" y="396"/>
                </a:lnTo>
                <a:lnTo>
                  <a:pt x="2482" y="392"/>
                </a:lnTo>
                <a:lnTo>
                  <a:pt x="2482" y="392"/>
                </a:lnTo>
                <a:lnTo>
                  <a:pt x="2478" y="390"/>
                </a:lnTo>
                <a:lnTo>
                  <a:pt x="2478" y="390"/>
                </a:lnTo>
                <a:close/>
                <a:moveTo>
                  <a:pt x="2474" y="1148"/>
                </a:moveTo>
                <a:lnTo>
                  <a:pt x="2474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88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lnTo>
                  <a:pt x="2474" y="1148"/>
                </a:lnTo>
                <a:close/>
                <a:moveTo>
                  <a:pt x="2490" y="1186"/>
                </a:moveTo>
                <a:lnTo>
                  <a:pt x="2490" y="1186"/>
                </a:lnTo>
                <a:lnTo>
                  <a:pt x="2492" y="1184"/>
                </a:lnTo>
                <a:lnTo>
                  <a:pt x="2490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76" y="1180"/>
                </a:lnTo>
                <a:lnTo>
                  <a:pt x="2490" y="1180"/>
                </a:lnTo>
                <a:lnTo>
                  <a:pt x="2490" y="1180"/>
                </a:lnTo>
                <a:lnTo>
                  <a:pt x="2492" y="1184"/>
                </a:lnTo>
                <a:lnTo>
                  <a:pt x="2490" y="1186"/>
                </a:lnTo>
                <a:lnTo>
                  <a:pt x="2490" y="1186"/>
                </a:lnTo>
                <a:close/>
                <a:moveTo>
                  <a:pt x="2504" y="1254"/>
                </a:moveTo>
                <a:lnTo>
                  <a:pt x="2504" y="1254"/>
                </a:lnTo>
                <a:lnTo>
                  <a:pt x="2502" y="1254"/>
                </a:lnTo>
                <a:lnTo>
                  <a:pt x="2502" y="1254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4" y="1250"/>
                </a:lnTo>
                <a:lnTo>
                  <a:pt x="2506" y="1250"/>
                </a:lnTo>
                <a:lnTo>
                  <a:pt x="2506" y="1250"/>
                </a:lnTo>
                <a:lnTo>
                  <a:pt x="2504" y="1254"/>
                </a:lnTo>
                <a:lnTo>
                  <a:pt x="2504" y="1254"/>
                </a:lnTo>
                <a:close/>
                <a:moveTo>
                  <a:pt x="2558" y="1280"/>
                </a:moveTo>
                <a:lnTo>
                  <a:pt x="2558" y="1280"/>
                </a:lnTo>
                <a:lnTo>
                  <a:pt x="2558" y="1280"/>
                </a:lnTo>
                <a:lnTo>
                  <a:pt x="2558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0" y="1280"/>
                </a:lnTo>
                <a:lnTo>
                  <a:pt x="2558" y="1280"/>
                </a:lnTo>
                <a:lnTo>
                  <a:pt x="2558" y="1280"/>
                </a:lnTo>
                <a:close/>
                <a:moveTo>
                  <a:pt x="2576" y="1250"/>
                </a:moveTo>
                <a:lnTo>
                  <a:pt x="2576" y="1250"/>
                </a:lnTo>
                <a:lnTo>
                  <a:pt x="2576" y="1250"/>
                </a:lnTo>
                <a:lnTo>
                  <a:pt x="2576" y="1250"/>
                </a:lnTo>
                <a:lnTo>
                  <a:pt x="2580" y="1244"/>
                </a:lnTo>
                <a:lnTo>
                  <a:pt x="2580" y="1244"/>
                </a:lnTo>
                <a:lnTo>
                  <a:pt x="2574" y="1246"/>
                </a:lnTo>
                <a:lnTo>
                  <a:pt x="2574" y="1246"/>
                </a:lnTo>
                <a:lnTo>
                  <a:pt x="2580" y="1244"/>
                </a:lnTo>
                <a:lnTo>
                  <a:pt x="2580" y="1244"/>
                </a:lnTo>
                <a:lnTo>
                  <a:pt x="2576" y="1250"/>
                </a:lnTo>
                <a:lnTo>
                  <a:pt x="2576" y="1250"/>
                </a:lnTo>
                <a:close/>
                <a:moveTo>
                  <a:pt x="2678" y="188"/>
                </a:moveTo>
                <a:lnTo>
                  <a:pt x="2678" y="188"/>
                </a:lnTo>
                <a:lnTo>
                  <a:pt x="2678" y="188"/>
                </a:lnTo>
                <a:lnTo>
                  <a:pt x="2678" y="188"/>
                </a:lnTo>
                <a:lnTo>
                  <a:pt x="2680" y="190"/>
                </a:lnTo>
                <a:lnTo>
                  <a:pt x="2680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4" y="190"/>
                </a:lnTo>
                <a:lnTo>
                  <a:pt x="2678" y="190"/>
                </a:lnTo>
                <a:lnTo>
                  <a:pt x="2678" y="190"/>
                </a:lnTo>
                <a:lnTo>
                  <a:pt x="2678" y="188"/>
                </a:lnTo>
                <a:lnTo>
                  <a:pt x="2678" y="188"/>
                </a:lnTo>
                <a:close/>
                <a:moveTo>
                  <a:pt x="2676" y="1216"/>
                </a:move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6" y="1216"/>
                </a:lnTo>
                <a:lnTo>
                  <a:pt x="2670" y="1224"/>
                </a:lnTo>
                <a:lnTo>
                  <a:pt x="2670" y="1224"/>
                </a:lnTo>
                <a:lnTo>
                  <a:pt x="2670" y="1222"/>
                </a:lnTo>
                <a:lnTo>
                  <a:pt x="2670" y="1222"/>
                </a:lnTo>
                <a:lnTo>
                  <a:pt x="2676" y="1216"/>
                </a:lnTo>
                <a:lnTo>
                  <a:pt x="2676" y="1216"/>
                </a:lnTo>
                <a:close/>
                <a:moveTo>
                  <a:pt x="2654" y="120"/>
                </a:moveTo>
                <a:lnTo>
                  <a:pt x="2654" y="120"/>
                </a:lnTo>
                <a:lnTo>
                  <a:pt x="2656" y="120"/>
                </a:lnTo>
                <a:lnTo>
                  <a:pt x="2656" y="120"/>
                </a:lnTo>
                <a:lnTo>
                  <a:pt x="2656" y="122"/>
                </a:lnTo>
                <a:lnTo>
                  <a:pt x="2656" y="122"/>
                </a:lnTo>
                <a:lnTo>
                  <a:pt x="2652" y="122"/>
                </a:lnTo>
                <a:lnTo>
                  <a:pt x="2652" y="122"/>
                </a:lnTo>
                <a:lnTo>
                  <a:pt x="2650" y="122"/>
                </a:lnTo>
                <a:lnTo>
                  <a:pt x="2650" y="122"/>
                </a:lnTo>
                <a:lnTo>
                  <a:pt x="2656" y="122"/>
                </a:lnTo>
                <a:lnTo>
                  <a:pt x="2656" y="122"/>
                </a:lnTo>
                <a:lnTo>
                  <a:pt x="2654" y="120"/>
                </a:lnTo>
                <a:lnTo>
                  <a:pt x="2654" y="120"/>
                </a:lnTo>
                <a:close/>
                <a:moveTo>
                  <a:pt x="2634" y="1222"/>
                </a:moveTo>
                <a:lnTo>
                  <a:pt x="2634" y="1222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28" y="1228"/>
                </a:lnTo>
                <a:lnTo>
                  <a:pt x="2632" y="1224"/>
                </a:lnTo>
                <a:lnTo>
                  <a:pt x="2632" y="1224"/>
                </a:lnTo>
                <a:lnTo>
                  <a:pt x="2634" y="1222"/>
                </a:lnTo>
                <a:lnTo>
                  <a:pt x="2634" y="1222"/>
                </a:lnTo>
                <a:close/>
                <a:moveTo>
                  <a:pt x="2596" y="1174"/>
                </a:moveTo>
                <a:lnTo>
                  <a:pt x="2596" y="1174"/>
                </a:lnTo>
                <a:lnTo>
                  <a:pt x="2596" y="1172"/>
                </a:lnTo>
                <a:lnTo>
                  <a:pt x="2596" y="1172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96" y="1174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86" y="1176"/>
                </a:lnTo>
                <a:lnTo>
                  <a:pt x="2596" y="1174"/>
                </a:lnTo>
                <a:lnTo>
                  <a:pt x="2596" y="1174"/>
                </a:lnTo>
                <a:close/>
                <a:moveTo>
                  <a:pt x="2582" y="1166"/>
                </a:moveTo>
                <a:lnTo>
                  <a:pt x="2582" y="1166"/>
                </a:lnTo>
                <a:lnTo>
                  <a:pt x="2580" y="1168"/>
                </a:lnTo>
                <a:lnTo>
                  <a:pt x="2574" y="1170"/>
                </a:lnTo>
                <a:lnTo>
                  <a:pt x="2574" y="1170"/>
                </a:lnTo>
                <a:lnTo>
                  <a:pt x="2580" y="1168"/>
                </a:lnTo>
                <a:lnTo>
                  <a:pt x="2582" y="1166"/>
                </a:lnTo>
                <a:lnTo>
                  <a:pt x="2582" y="1166"/>
                </a:lnTo>
                <a:lnTo>
                  <a:pt x="2572" y="1164"/>
                </a:lnTo>
                <a:lnTo>
                  <a:pt x="2572" y="1164"/>
                </a:lnTo>
                <a:lnTo>
                  <a:pt x="2582" y="1166"/>
                </a:lnTo>
                <a:lnTo>
                  <a:pt x="2582" y="1166"/>
                </a:lnTo>
                <a:close/>
                <a:moveTo>
                  <a:pt x="2572" y="1180"/>
                </a:moveTo>
                <a:lnTo>
                  <a:pt x="2572" y="1180"/>
                </a:lnTo>
                <a:lnTo>
                  <a:pt x="2572" y="1180"/>
                </a:lnTo>
                <a:lnTo>
                  <a:pt x="2572" y="1180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2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6" y="1182"/>
                </a:lnTo>
                <a:lnTo>
                  <a:pt x="2572" y="1180"/>
                </a:lnTo>
                <a:lnTo>
                  <a:pt x="2572" y="1180"/>
                </a:lnTo>
                <a:close/>
                <a:moveTo>
                  <a:pt x="2564" y="1172"/>
                </a:moveTo>
                <a:lnTo>
                  <a:pt x="2564" y="1172"/>
                </a:lnTo>
                <a:lnTo>
                  <a:pt x="2570" y="1170"/>
                </a:lnTo>
                <a:lnTo>
                  <a:pt x="2570" y="1170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lnTo>
                  <a:pt x="2564" y="1172"/>
                </a:lnTo>
                <a:close/>
                <a:moveTo>
                  <a:pt x="2558" y="1170"/>
                </a:moveTo>
                <a:lnTo>
                  <a:pt x="2558" y="1170"/>
                </a:lnTo>
                <a:lnTo>
                  <a:pt x="2558" y="1170"/>
                </a:lnTo>
                <a:lnTo>
                  <a:pt x="2556" y="1166"/>
                </a:lnTo>
                <a:lnTo>
                  <a:pt x="2552" y="1166"/>
                </a:lnTo>
                <a:lnTo>
                  <a:pt x="2552" y="1166"/>
                </a:lnTo>
                <a:lnTo>
                  <a:pt x="2556" y="1166"/>
                </a:lnTo>
                <a:lnTo>
                  <a:pt x="2558" y="1170"/>
                </a:lnTo>
                <a:lnTo>
                  <a:pt x="2558" y="1170"/>
                </a:lnTo>
                <a:close/>
                <a:moveTo>
                  <a:pt x="2542" y="1104"/>
                </a:moveTo>
                <a:lnTo>
                  <a:pt x="2542" y="1104"/>
                </a:lnTo>
                <a:lnTo>
                  <a:pt x="2546" y="1104"/>
                </a:lnTo>
                <a:lnTo>
                  <a:pt x="2546" y="1104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6"/>
                </a:lnTo>
                <a:lnTo>
                  <a:pt x="2546" y="1104"/>
                </a:lnTo>
                <a:lnTo>
                  <a:pt x="2546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lnTo>
                  <a:pt x="2542" y="1104"/>
                </a:lnTo>
                <a:close/>
                <a:moveTo>
                  <a:pt x="2516" y="1148"/>
                </a:moveTo>
                <a:lnTo>
                  <a:pt x="2516" y="1148"/>
                </a:lnTo>
                <a:lnTo>
                  <a:pt x="2522" y="1148"/>
                </a:lnTo>
                <a:lnTo>
                  <a:pt x="2522" y="1148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16" y="1150"/>
                </a:lnTo>
                <a:lnTo>
                  <a:pt x="2520" y="1148"/>
                </a:lnTo>
                <a:lnTo>
                  <a:pt x="2520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lnTo>
                  <a:pt x="2516" y="1148"/>
                </a:lnTo>
                <a:close/>
                <a:moveTo>
                  <a:pt x="2548" y="1206"/>
                </a:moveTo>
                <a:lnTo>
                  <a:pt x="2548" y="1206"/>
                </a:lnTo>
                <a:lnTo>
                  <a:pt x="2538" y="1198"/>
                </a:lnTo>
                <a:lnTo>
                  <a:pt x="2538" y="1198"/>
                </a:lnTo>
                <a:lnTo>
                  <a:pt x="2536" y="1196"/>
                </a:lnTo>
                <a:lnTo>
                  <a:pt x="2534" y="1196"/>
                </a:lnTo>
                <a:lnTo>
                  <a:pt x="2532" y="1196"/>
                </a:lnTo>
                <a:lnTo>
                  <a:pt x="2530" y="1194"/>
                </a:lnTo>
                <a:lnTo>
                  <a:pt x="2530" y="1194"/>
                </a:lnTo>
                <a:lnTo>
                  <a:pt x="2526" y="1190"/>
                </a:lnTo>
                <a:lnTo>
                  <a:pt x="2528" y="1188"/>
                </a:lnTo>
                <a:lnTo>
                  <a:pt x="2530" y="1186"/>
                </a:lnTo>
                <a:lnTo>
                  <a:pt x="2530" y="1186"/>
                </a:lnTo>
                <a:lnTo>
                  <a:pt x="2524" y="1186"/>
                </a:lnTo>
                <a:lnTo>
                  <a:pt x="2522" y="1190"/>
                </a:lnTo>
                <a:lnTo>
                  <a:pt x="2520" y="1192"/>
                </a:lnTo>
                <a:lnTo>
                  <a:pt x="2518" y="1194"/>
                </a:lnTo>
                <a:lnTo>
                  <a:pt x="2518" y="1194"/>
                </a:lnTo>
                <a:lnTo>
                  <a:pt x="2516" y="1194"/>
                </a:lnTo>
                <a:lnTo>
                  <a:pt x="2514" y="1192"/>
                </a:lnTo>
                <a:lnTo>
                  <a:pt x="2512" y="1188"/>
                </a:lnTo>
                <a:lnTo>
                  <a:pt x="2512" y="1188"/>
                </a:lnTo>
                <a:lnTo>
                  <a:pt x="2512" y="1182"/>
                </a:lnTo>
                <a:lnTo>
                  <a:pt x="2516" y="1178"/>
                </a:lnTo>
                <a:lnTo>
                  <a:pt x="2522" y="1176"/>
                </a:lnTo>
                <a:lnTo>
                  <a:pt x="2530" y="1176"/>
                </a:lnTo>
                <a:lnTo>
                  <a:pt x="2530" y="1176"/>
                </a:lnTo>
                <a:lnTo>
                  <a:pt x="2556" y="1180"/>
                </a:lnTo>
                <a:lnTo>
                  <a:pt x="2556" y="1180"/>
                </a:lnTo>
                <a:lnTo>
                  <a:pt x="2556" y="1184"/>
                </a:lnTo>
                <a:lnTo>
                  <a:pt x="2552" y="1186"/>
                </a:lnTo>
                <a:lnTo>
                  <a:pt x="2542" y="1188"/>
                </a:lnTo>
                <a:lnTo>
                  <a:pt x="2542" y="1188"/>
                </a:lnTo>
                <a:lnTo>
                  <a:pt x="2548" y="1190"/>
                </a:lnTo>
                <a:lnTo>
                  <a:pt x="2554" y="1190"/>
                </a:lnTo>
                <a:lnTo>
                  <a:pt x="2554" y="1190"/>
                </a:lnTo>
                <a:lnTo>
                  <a:pt x="2574" y="1186"/>
                </a:lnTo>
                <a:lnTo>
                  <a:pt x="2574" y="1186"/>
                </a:lnTo>
                <a:lnTo>
                  <a:pt x="2590" y="1184"/>
                </a:lnTo>
                <a:lnTo>
                  <a:pt x="2590" y="1184"/>
                </a:lnTo>
                <a:lnTo>
                  <a:pt x="2594" y="1186"/>
                </a:lnTo>
                <a:lnTo>
                  <a:pt x="2596" y="1188"/>
                </a:lnTo>
                <a:lnTo>
                  <a:pt x="2596" y="1188"/>
                </a:lnTo>
                <a:lnTo>
                  <a:pt x="2586" y="1190"/>
                </a:lnTo>
                <a:lnTo>
                  <a:pt x="2586" y="1190"/>
                </a:lnTo>
                <a:lnTo>
                  <a:pt x="2588" y="1192"/>
                </a:lnTo>
                <a:lnTo>
                  <a:pt x="2588" y="1194"/>
                </a:lnTo>
                <a:lnTo>
                  <a:pt x="2594" y="1196"/>
                </a:lnTo>
                <a:lnTo>
                  <a:pt x="2598" y="1196"/>
                </a:lnTo>
                <a:lnTo>
                  <a:pt x="2602" y="1198"/>
                </a:lnTo>
                <a:lnTo>
                  <a:pt x="2602" y="1198"/>
                </a:lnTo>
                <a:lnTo>
                  <a:pt x="2586" y="1202"/>
                </a:lnTo>
                <a:lnTo>
                  <a:pt x="2578" y="1206"/>
                </a:lnTo>
                <a:lnTo>
                  <a:pt x="2572" y="1210"/>
                </a:lnTo>
                <a:lnTo>
                  <a:pt x="2572" y="1210"/>
                </a:lnTo>
                <a:lnTo>
                  <a:pt x="2548" y="1204"/>
                </a:lnTo>
                <a:lnTo>
                  <a:pt x="2548" y="1206"/>
                </a:lnTo>
                <a:close/>
                <a:moveTo>
                  <a:pt x="2602" y="1222"/>
                </a:moveTo>
                <a:lnTo>
                  <a:pt x="2602" y="1222"/>
                </a:lnTo>
                <a:lnTo>
                  <a:pt x="2600" y="1228"/>
                </a:lnTo>
                <a:lnTo>
                  <a:pt x="2600" y="1228"/>
                </a:lnTo>
                <a:lnTo>
                  <a:pt x="2588" y="1226"/>
                </a:lnTo>
                <a:lnTo>
                  <a:pt x="2588" y="1226"/>
                </a:lnTo>
                <a:lnTo>
                  <a:pt x="2580" y="1226"/>
                </a:lnTo>
                <a:lnTo>
                  <a:pt x="2580" y="1226"/>
                </a:lnTo>
                <a:lnTo>
                  <a:pt x="2572" y="1226"/>
                </a:lnTo>
                <a:lnTo>
                  <a:pt x="2564" y="1226"/>
                </a:lnTo>
                <a:lnTo>
                  <a:pt x="2556" y="1224"/>
                </a:lnTo>
                <a:lnTo>
                  <a:pt x="2548" y="1220"/>
                </a:lnTo>
                <a:lnTo>
                  <a:pt x="2548" y="1220"/>
                </a:lnTo>
                <a:lnTo>
                  <a:pt x="2552" y="1216"/>
                </a:lnTo>
                <a:lnTo>
                  <a:pt x="2558" y="1214"/>
                </a:lnTo>
                <a:lnTo>
                  <a:pt x="2568" y="1216"/>
                </a:lnTo>
                <a:lnTo>
                  <a:pt x="2568" y="1216"/>
                </a:lnTo>
                <a:lnTo>
                  <a:pt x="2568" y="1220"/>
                </a:lnTo>
                <a:lnTo>
                  <a:pt x="2568" y="1220"/>
                </a:lnTo>
                <a:lnTo>
                  <a:pt x="2578" y="1224"/>
                </a:lnTo>
                <a:lnTo>
                  <a:pt x="2578" y="1224"/>
                </a:lnTo>
                <a:lnTo>
                  <a:pt x="2578" y="1220"/>
                </a:lnTo>
                <a:lnTo>
                  <a:pt x="2578" y="1220"/>
                </a:lnTo>
                <a:lnTo>
                  <a:pt x="2574" y="1218"/>
                </a:lnTo>
                <a:lnTo>
                  <a:pt x="2574" y="1218"/>
                </a:lnTo>
                <a:lnTo>
                  <a:pt x="2586" y="1214"/>
                </a:lnTo>
                <a:lnTo>
                  <a:pt x="2586" y="1214"/>
                </a:lnTo>
                <a:lnTo>
                  <a:pt x="2586" y="1212"/>
                </a:lnTo>
                <a:lnTo>
                  <a:pt x="2586" y="1212"/>
                </a:lnTo>
                <a:lnTo>
                  <a:pt x="2590" y="1208"/>
                </a:lnTo>
                <a:lnTo>
                  <a:pt x="2596" y="1206"/>
                </a:lnTo>
                <a:lnTo>
                  <a:pt x="2610" y="1208"/>
                </a:lnTo>
                <a:lnTo>
                  <a:pt x="2610" y="1208"/>
                </a:lnTo>
                <a:lnTo>
                  <a:pt x="2624" y="1208"/>
                </a:lnTo>
                <a:lnTo>
                  <a:pt x="2624" y="1208"/>
                </a:lnTo>
                <a:lnTo>
                  <a:pt x="2630" y="1210"/>
                </a:lnTo>
                <a:lnTo>
                  <a:pt x="2630" y="1210"/>
                </a:lnTo>
                <a:lnTo>
                  <a:pt x="2628" y="1214"/>
                </a:lnTo>
                <a:lnTo>
                  <a:pt x="2624" y="1214"/>
                </a:lnTo>
                <a:lnTo>
                  <a:pt x="2614" y="1214"/>
                </a:lnTo>
                <a:lnTo>
                  <a:pt x="2614" y="1214"/>
                </a:lnTo>
                <a:lnTo>
                  <a:pt x="2622" y="1218"/>
                </a:lnTo>
                <a:lnTo>
                  <a:pt x="2622" y="1218"/>
                </a:lnTo>
                <a:lnTo>
                  <a:pt x="2618" y="1220"/>
                </a:lnTo>
                <a:lnTo>
                  <a:pt x="2612" y="1222"/>
                </a:lnTo>
                <a:lnTo>
                  <a:pt x="2602" y="1222"/>
                </a:lnTo>
                <a:lnTo>
                  <a:pt x="2602" y="1222"/>
                </a:lnTo>
                <a:close/>
                <a:moveTo>
                  <a:pt x="2640" y="1260"/>
                </a:moveTo>
                <a:lnTo>
                  <a:pt x="2640" y="1260"/>
                </a:lnTo>
                <a:lnTo>
                  <a:pt x="2640" y="1260"/>
                </a:lnTo>
                <a:lnTo>
                  <a:pt x="2640" y="1260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56"/>
                </a:lnTo>
                <a:lnTo>
                  <a:pt x="2640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36" y="1256"/>
                </a:lnTo>
                <a:lnTo>
                  <a:pt x="2640" y="1256"/>
                </a:lnTo>
                <a:lnTo>
                  <a:pt x="2640" y="1256"/>
                </a:lnTo>
                <a:lnTo>
                  <a:pt x="2642" y="1260"/>
                </a:lnTo>
                <a:lnTo>
                  <a:pt x="2642" y="1260"/>
                </a:lnTo>
                <a:lnTo>
                  <a:pt x="2640" y="1260"/>
                </a:lnTo>
                <a:lnTo>
                  <a:pt x="2640" y="1260"/>
                </a:lnTo>
                <a:close/>
                <a:moveTo>
                  <a:pt x="2678" y="1252"/>
                </a:moveTo>
                <a:lnTo>
                  <a:pt x="2678" y="1252"/>
                </a:lnTo>
                <a:lnTo>
                  <a:pt x="2656" y="1252"/>
                </a:lnTo>
                <a:lnTo>
                  <a:pt x="2644" y="1250"/>
                </a:lnTo>
                <a:lnTo>
                  <a:pt x="2634" y="1248"/>
                </a:lnTo>
                <a:lnTo>
                  <a:pt x="2634" y="1248"/>
                </a:lnTo>
                <a:lnTo>
                  <a:pt x="2626" y="1244"/>
                </a:lnTo>
                <a:lnTo>
                  <a:pt x="2626" y="1244"/>
                </a:lnTo>
                <a:lnTo>
                  <a:pt x="2622" y="1242"/>
                </a:lnTo>
                <a:lnTo>
                  <a:pt x="2620" y="1240"/>
                </a:lnTo>
                <a:lnTo>
                  <a:pt x="2620" y="1240"/>
                </a:lnTo>
                <a:lnTo>
                  <a:pt x="2622" y="1238"/>
                </a:lnTo>
                <a:lnTo>
                  <a:pt x="2624" y="1236"/>
                </a:lnTo>
                <a:lnTo>
                  <a:pt x="2624" y="1236"/>
                </a:lnTo>
                <a:lnTo>
                  <a:pt x="2628" y="1234"/>
                </a:lnTo>
                <a:lnTo>
                  <a:pt x="2632" y="1236"/>
                </a:lnTo>
                <a:lnTo>
                  <a:pt x="2632" y="1236"/>
                </a:lnTo>
                <a:lnTo>
                  <a:pt x="2662" y="1248"/>
                </a:lnTo>
                <a:lnTo>
                  <a:pt x="2662" y="1248"/>
                </a:lnTo>
                <a:lnTo>
                  <a:pt x="2670" y="1250"/>
                </a:lnTo>
                <a:lnTo>
                  <a:pt x="2674" y="1250"/>
                </a:lnTo>
                <a:lnTo>
                  <a:pt x="2678" y="1248"/>
                </a:lnTo>
                <a:lnTo>
                  <a:pt x="2678" y="1248"/>
                </a:lnTo>
                <a:lnTo>
                  <a:pt x="2682" y="1248"/>
                </a:lnTo>
                <a:lnTo>
                  <a:pt x="2682" y="1248"/>
                </a:lnTo>
                <a:lnTo>
                  <a:pt x="2682" y="1250"/>
                </a:lnTo>
                <a:lnTo>
                  <a:pt x="2682" y="1250"/>
                </a:lnTo>
                <a:lnTo>
                  <a:pt x="2678" y="1252"/>
                </a:lnTo>
                <a:lnTo>
                  <a:pt x="2678" y="1252"/>
                </a:lnTo>
                <a:close/>
                <a:moveTo>
                  <a:pt x="2682" y="176"/>
                </a:moveTo>
                <a:lnTo>
                  <a:pt x="2682" y="176"/>
                </a:lnTo>
                <a:lnTo>
                  <a:pt x="2688" y="174"/>
                </a:lnTo>
                <a:lnTo>
                  <a:pt x="2688" y="174"/>
                </a:lnTo>
                <a:lnTo>
                  <a:pt x="2688" y="172"/>
                </a:lnTo>
                <a:lnTo>
                  <a:pt x="2688" y="172"/>
                </a:lnTo>
                <a:lnTo>
                  <a:pt x="2690" y="172"/>
                </a:lnTo>
                <a:lnTo>
                  <a:pt x="2690" y="172"/>
                </a:lnTo>
                <a:lnTo>
                  <a:pt x="2688" y="174"/>
                </a:lnTo>
                <a:lnTo>
                  <a:pt x="2688" y="174"/>
                </a:lnTo>
                <a:lnTo>
                  <a:pt x="2682" y="176"/>
                </a:lnTo>
                <a:lnTo>
                  <a:pt x="2682" y="176"/>
                </a:lnTo>
                <a:close/>
                <a:moveTo>
                  <a:pt x="2736" y="1238"/>
                </a:moveTo>
                <a:lnTo>
                  <a:pt x="2736" y="1238"/>
                </a:lnTo>
                <a:lnTo>
                  <a:pt x="2736" y="1238"/>
                </a:lnTo>
                <a:lnTo>
                  <a:pt x="2736" y="1238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40" y="1236"/>
                </a:lnTo>
                <a:lnTo>
                  <a:pt x="2736" y="1238"/>
                </a:lnTo>
                <a:lnTo>
                  <a:pt x="2736" y="1238"/>
                </a:lnTo>
                <a:close/>
                <a:moveTo>
                  <a:pt x="2756" y="1236"/>
                </a:moveTo>
                <a:lnTo>
                  <a:pt x="2756" y="1236"/>
                </a:lnTo>
                <a:lnTo>
                  <a:pt x="2748" y="1232"/>
                </a:lnTo>
                <a:lnTo>
                  <a:pt x="2740" y="1230"/>
                </a:lnTo>
                <a:lnTo>
                  <a:pt x="2740" y="1230"/>
                </a:lnTo>
                <a:lnTo>
                  <a:pt x="2738" y="1230"/>
                </a:lnTo>
                <a:lnTo>
                  <a:pt x="2738" y="1230"/>
                </a:lnTo>
                <a:lnTo>
                  <a:pt x="2748" y="1232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lnTo>
                  <a:pt x="2756" y="1236"/>
                </a:lnTo>
                <a:close/>
                <a:moveTo>
                  <a:pt x="2766" y="226"/>
                </a:moveTo>
                <a:lnTo>
                  <a:pt x="2766" y="226"/>
                </a:lnTo>
                <a:lnTo>
                  <a:pt x="2762" y="224"/>
                </a:lnTo>
                <a:lnTo>
                  <a:pt x="2762" y="224"/>
                </a:lnTo>
                <a:lnTo>
                  <a:pt x="2764" y="224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lnTo>
                  <a:pt x="2766" y="226"/>
                </a:lnTo>
                <a:close/>
                <a:moveTo>
                  <a:pt x="2778" y="1180"/>
                </a:moveTo>
                <a:lnTo>
                  <a:pt x="2778" y="1180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84" y="1182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lnTo>
                  <a:pt x="2778" y="1180"/>
                </a:lnTo>
                <a:close/>
                <a:moveTo>
                  <a:pt x="2776" y="1208"/>
                </a:moveTo>
                <a:lnTo>
                  <a:pt x="2776" y="1208"/>
                </a:lnTo>
                <a:lnTo>
                  <a:pt x="2776" y="1208"/>
                </a:lnTo>
                <a:lnTo>
                  <a:pt x="2776" y="1208"/>
                </a:lnTo>
                <a:lnTo>
                  <a:pt x="2784" y="1198"/>
                </a:lnTo>
                <a:lnTo>
                  <a:pt x="2786" y="1196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4" y="1194"/>
                </a:lnTo>
                <a:lnTo>
                  <a:pt x="2786" y="1196"/>
                </a:lnTo>
                <a:lnTo>
                  <a:pt x="2784" y="1198"/>
                </a:lnTo>
                <a:lnTo>
                  <a:pt x="2776" y="1208"/>
                </a:lnTo>
                <a:lnTo>
                  <a:pt x="2776" y="1208"/>
                </a:lnTo>
                <a:close/>
                <a:moveTo>
                  <a:pt x="2802" y="1182"/>
                </a:moveTo>
                <a:lnTo>
                  <a:pt x="2802" y="1182"/>
                </a:lnTo>
                <a:lnTo>
                  <a:pt x="2802" y="1182"/>
                </a:lnTo>
                <a:lnTo>
                  <a:pt x="2802" y="1182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2" y="1178"/>
                </a:lnTo>
                <a:lnTo>
                  <a:pt x="2806" y="1180"/>
                </a:lnTo>
                <a:lnTo>
                  <a:pt x="2806" y="1180"/>
                </a:lnTo>
                <a:lnTo>
                  <a:pt x="2802" y="1182"/>
                </a:lnTo>
                <a:lnTo>
                  <a:pt x="2802" y="1182"/>
                </a:lnTo>
                <a:close/>
                <a:moveTo>
                  <a:pt x="2816" y="714"/>
                </a:moveTo>
                <a:lnTo>
                  <a:pt x="2816" y="714"/>
                </a:lnTo>
                <a:lnTo>
                  <a:pt x="2816" y="714"/>
                </a:lnTo>
                <a:lnTo>
                  <a:pt x="2816" y="714"/>
                </a:lnTo>
                <a:lnTo>
                  <a:pt x="2816" y="712"/>
                </a:lnTo>
                <a:lnTo>
                  <a:pt x="2816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2" y="712"/>
                </a:lnTo>
                <a:lnTo>
                  <a:pt x="2816" y="712"/>
                </a:lnTo>
                <a:lnTo>
                  <a:pt x="2816" y="712"/>
                </a:lnTo>
                <a:lnTo>
                  <a:pt x="2816" y="714"/>
                </a:lnTo>
                <a:lnTo>
                  <a:pt x="2816" y="714"/>
                </a:lnTo>
                <a:close/>
                <a:moveTo>
                  <a:pt x="2878" y="190"/>
                </a:moveTo>
                <a:lnTo>
                  <a:pt x="2878" y="190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88" y="186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lnTo>
                  <a:pt x="2878" y="190"/>
                </a:lnTo>
                <a:close/>
                <a:moveTo>
                  <a:pt x="2876" y="182"/>
                </a:moveTo>
                <a:lnTo>
                  <a:pt x="2876" y="182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6" y="178"/>
                </a:lnTo>
                <a:lnTo>
                  <a:pt x="2878" y="180"/>
                </a:lnTo>
                <a:lnTo>
                  <a:pt x="2878" y="180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lnTo>
                  <a:pt x="2876" y="182"/>
                </a:lnTo>
                <a:close/>
                <a:moveTo>
                  <a:pt x="2876" y="204"/>
                </a:moveTo>
                <a:lnTo>
                  <a:pt x="2876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92" y="204"/>
                </a:lnTo>
                <a:lnTo>
                  <a:pt x="2900" y="204"/>
                </a:lnTo>
                <a:lnTo>
                  <a:pt x="2900" y="204"/>
                </a:lnTo>
                <a:lnTo>
                  <a:pt x="2892" y="204"/>
                </a:lnTo>
                <a:lnTo>
                  <a:pt x="2884" y="204"/>
                </a:lnTo>
                <a:lnTo>
                  <a:pt x="2884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lnTo>
                  <a:pt x="2876" y="204"/>
                </a:lnTo>
                <a:close/>
                <a:moveTo>
                  <a:pt x="2884" y="1176"/>
                </a:moveTo>
                <a:lnTo>
                  <a:pt x="2884" y="1176"/>
                </a:lnTo>
                <a:lnTo>
                  <a:pt x="2884" y="1176"/>
                </a:lnTo>
                <a:lnTo>
                  <a:pt x="2884" y="1176"/>
                </a:lnTo>
                <a:lnTo>
                  <a:pt x="2890" y="1176"/>
                </a:lnTo>
                <a:lnTo>
                  <a:pt x="2892" y="1176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8" y="1172"/>
                </a:lnTo>
                <a:lnTo>
                  <a:pt x="2892" y="1176"/>
                </a:lnTo>
                <a:lnTo>
                  <a:pt x="2890" y="1176"/>
                </a:lnTo>
                <a:lnTo>
                  <a:pt x="2884" y="1176"/>
                </a:lnTo>
                <a:lnTo>
                  <a:pt x="2884" y="1176"/>
                </a:lnTo>
                <a:close/>
                <a:moveTo>
                  <a:pt x="2892" y="1164"/>
                </a:moveTo>
                <a:lnTo>
                  <a:pt x="2892" y="1164"/>
                </a:lnTo>
                <a:lnTo>
                  <a:pt x="2892" y="1164"/>
                </a:lnTo>
                <a:lnTo>
                  <a:pt x="2892" y="1164"/>
                </a:lnTo>
                <a:lnTo>
                  <a:pt x="2896" y="1164"/>
                </a:lnTo>
                <a:lnTo>
                  <a:pt x="2896" y="1164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2"/>
                </a:lnTo>
                <a:lnTo>
                  <a:pt x="2898" y="1164"/>
                </a:lnTo>
                <a:lnTo>
                  <a:pt x="2898" y="1164"/>
                </a:lnTo>
                <a:lnTo>
                  <a:pt x="2892" y="1164"/>
                </a:lnTo>
                <a:lnTo>
                  <a:pt x="2892" y="1164"/>
                </a:lnTo>
                <a:close/>
                <a:moveTo>
                  <a:pt x="2894" y="1152"/>
                </a:move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4" y="1152"/>
                </a:lnTo>
                <a:lnTo>
                  <a:pt x="2898" y="1150"/>
                </a:lnTo>
                <a:lnTo>
                  <a:pt x="2898" y="1150"/>
                </a:lnTo>
                <a:lnTo>
                  <a:pt x="2896" y="1148"/>
                </a:lnTo>
                <a:lnTo>
                  <a:pt x="2896" y="1148"/>
                </a:lnTo>
                <a:lnTo>
                  <a:pt x="2898" y="1150"/>
                </a:lnTo>
                <a:lnTo>
                  <a:pt x="2898" y="1150"/>
                </a:lnTo>
                <a:lnTo>
                  <a:pt x="2894" y="1152"/>
                </a:lnTo>
                <a:lnTo>
                  <a:pt x="2894" y="1152"/>
                </a:lnTo>
                <a:close/>
                <a:moveTo>
                  <a:pt x="2878" y="794"/>
                </a:moveTo>
                <a:lnTo>
                  <a:pt x="2878" y="794"/>
                </a:lnTo>
                <a:lnTo>
                  <a:pt x="2876" y="792"/>
                </a:lnTo>
                <a:lnTo>
                  <a:pt x="2878" y="788"/>
                </a:lnTo>
                <a:lnTo>
                  <a:pt x="2878" y="786"/>
                </a:lnTo>
                <a:lnTo>
                  <a:pt x="2876" y="784"/>
                </a:lnTo>
                <a:lnTo>
                  <a:pt x="2876" y="784"/>
                </a:lnTo>
                <a:lnTo>
                  <a:pt x="2880" y="782"/>
                </a:lnTo>
                <a:lnTo>
                  <a:pt x="2886" y="782"/>
                </a:lnTo>
                <a:lnTo>
                  <a:pt x="2886" y="782"/>
                </a:lnTo>
                <a:lnTo>
                  <a:pt x="2902" y="790"/>
                </a:lnTo>
                <a:lnTo>
                  <a:pt x="2902" y="790"/>
                </a:lnTo>
                <a:lnTo>
                  <a:pt x="2896" y="792"/>
                </a:lnTo>
                <a:lnTo>
                  <a:pt x="2888" y="792"/>
                </a:lnTo>
                <a:lnTo>
                  <a:pt x="2882" y="792"/>
                </a:lnTo>
                <a:lnTo>
                  <a:pt x="2880" y="792"/>
                </a:lnTo>
                <a:lnTo>
                  <a:pt x="2878" y="794"/>
                </a:lnTo>
                <a:lnTo>
                  <a:pt x="2878" y="794"/>
                </a:lnTo>
                <a:close/>
                <a:moveTo>
                  <a:pt x="2920" y="208"/>
                </a:moveTo>
                <a:lnTo>
                  <a:pt x="2920" y="208"/>
                </a:lnTo>
                <a:lnTo>
                  <a:pt x="2920" y="208"/>
                </a:lnTo>
                <a:lnTo>
                  <a:pt x="2920" y="200"/>
                </a:lnTo>
                <a:lnTo>
                  <a:pt x="2920" y="200"/>
                </a:lnTo>
                <a:lnTo>
                  <a:pt x="2912" y="200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06" y="202"/>
                </a:lnTo>
                <a:lnTo>
                  <a:pt x="2912" y="200"/>
                </a:lnTo>
                <a:lnTo>
                  <a:pt x="2920" y="200"/>
                </a:lnTo>
                <a:lnTo>
                  <a:pt x="2920" y="208"/>
                </a:lnTo>
                <a:close/>
                <a:moveTo>
                  <a:pt x="2966" y="286"/>
                </a:moveTo>
                <a:lnTo>
                  <a:pt x="2966" y="286"/>
                </a:lnTo>
                <a:lnTo>
                  <a:pt x="2970" y="286"/>
                </a:lnTo>
                <a:lnTo>
                  <a:pt x="2976" y="282"/>
                </a:lnTo>
                <a:lnTo>
                  <a:pt x="2976" y="282"/>
                </a:lnTo>
                <a:lnTo>
                  <a:pt x="2966" y="282"/>
                </a:lnTo>
                <a:lnTo>
                  <a:pt x="2966" y="282"/>
                </a:lnTo>
                <a:lnTo>
                  <a:pt x="2976" y="282"/>
                </a:lnTo>
                <a:lnTo>
                  <a:pt x="2976" y="282"/>
                </a:lnTo>
                <a:lnTo>
                  <a:pt x="2970" y="286"/>
                </a:lnTo>
                <a:lnTo>
                  <a:pt x="2966" y="286"/>
                </a:lnTo>
                <a:lnTo>
                  <a:pt x="2966" y="286"/>
                </a:lnTo>
                <a:close/>
                <a:moveTo>
                  <a:pt x="3052" y="1166"/>
                </a:moveTo>
                <a:lnTo>
                  <a:pt x="3052" y="1166"/>
                </a:lnTo>
                <a:lnTo>
                  <a:pt x="3058" y="1166"/>
                </a:lnTo>
                <a:lnTo>
                  <a:pt x="3058" y="1164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2"/>
                </a:lnTo>
                <a:lnTo>
                  <a:pt x="3058" y="1166"/>
                </a:lnTo>
                <a:lnTo>
                  <a:pt x="3058" y="1166"/>
                </a:lnTo>
                <a:lnTo>
                  <a:pt x="3050" y="1166"/>
                </a:lnTo>
                <a:lnTo>
                  <a:pt x="3050" y="1166"/>
                </a:lnTo>
                <a:lnTo>
                  <a:pt x="3052" y="1166"/>
                </a:lnTo>
                <a:lnTo>
                  <a:pt x="3052" y="1166"/>
                </a:lnTo>
                <a:close/>
                <a:moveTo>
                  <a:pt x="3064" y="1096"/>
                </a:moveTo>
                <a:lnTo>
                  <a:pt x="3064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8" y="1096"/>
                </a:lnTo>
                <a:lnTo>
                  <a:pt x="3064" y="1096"/>
                </a:lnTo>
                <a:lnTo>
                  <a:pt x="3064" y="1096"/>
                </a:lnTo>
                <a:lnTo>
                  <a:pt x="3062" y="1096"/>
                </a:lnTo>
                <a:lnTo>
                  <a:pt x="3062" y="1096"/>
                </a:lnTo>
                <a:lnTo>
                  <a:pt x="3064" y="1096"/>
                </a:lnTo>
                <a:lnTo>
                  <a:pt x="3064" y="1096"/>
                </a:lnTo>
                <a:close/>
                <a:moveTo>
                  <a:pt x="3024" y="170"/>
                </a:moveTo>
                <a:lnTo>
                  <a:pt x="3024" y="170"/>
                </a:lnTo>
                <a:lnTo>
                  <a:pt x="3016" y="172"/>
                </a:lnTo>
                <a:lnTo>
                  <a:pt x="3010" y="172"/>
                </a:lnTo>
                <a:lnTo>
                  <a:pt x="3010" y="172"/>
                </a:lnTo>
                <a:lnTo>
                  <a:pt x="3016" y="172"/>
                </a:lnTo>
                <a:lnTo>
                  <a:pt x="3024" y="170"/>
                </a:lnTo>
                <a:lnTo>
                  <a:pt x="3024" y="170"/>
                </a:lnTo>
                <a:lnTo>
                  <a:pt x="3002" y="168"/>
                </a:lnTo>
                <a:lnTo>
                  <a:pt x="3002" y="168"/>
                </a:lnTo>
                <a:lnTo>
                  <a:pt x="3024" y="170"/>
                </a:lnTo>
                <a:lnTo>
                  <a:pt x="3024" y="170"/>
                </a:lnTo>
                <a:close/>
                <a:moveTo>
                  <a:pt x="3042" y="1126"/>
                </a:moveTo>
                <a:lnTo>
                  <a:pt x="3042" y="1126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0" y="1130"/>
                </a:lnTo>
                <a:lnTo>
                  <a:pt x="3042" y="1126"/>
                </a:lnTo>
                <a:lnTo>
                  <a:pt x="3042" y="1126"/>
                </a:lnTo>
                <a:lnTo>
                  <a:pt x="3034" y="1126"/>
                </a:lnTo>
                <a:lnTo>
                  <a:pt x="3034" y="1126"/>
                </a:lnTo>
                <a:lnTo>
                  <a:pt x="3028" y="1128"/>
                </a:lnTo>
                <a:lnTo>
                  <a:pt x="3024" y="1130"/>
                </a:lnTo>
                <a:lnTo>
                  <a:pt x="3018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14" y="1132"/>
                </a:lnTo>
                <a:lnTo>
                  <a:pt x="3020" y="1132"/>
                </a:lnTo>
                <a:lnTo>
                  <a:pt x="3024" y="1130"/>
                </a:lnTo>
                <a:lnTo>
                  <a:pt x="3028" y="1128"/>
                </a:lnTo>
                <a:lnTo>
                  <a:pt x="3034" y="1126"/>
                </a:lnTo>
                <a:lnTo>
                  <a:pt x="3034" y="1126"/>
                </a:lnTo>
                <a:lnTo>
                  <a:pt x="3042" y="1126"/>
                </a:lnTo>
                <a:lnTo>
                  <a:pt x="3042" y="1126"/>
                </a:lnTo>
                <a:close/>
                <a:moveTo>
                  <a:pt x="3016" y="966"/>
                </a:move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20" y="964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lnTo>
                  <a:pt x="3016" y="966"/>
                </a:lnTo>
                <a:close/>
                <a:moveTo>
                  <a:pt x="3036" y="1102"/>
                </a:moveTo>
                <a:lnTo>
                  <a:pt x="3036" y="1102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2" y="1100"/>
                </a:lnTo>
                <a:lnTo>
                  <a:pt x="3036" y="1102"/>
                </a:lnTo>
                <a:lnTo>
                  <a:pt x="3036" y="1102"/>
                </a:lnTo>
                <a:lnTo>
                  <a:pt x="3036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2" y="1102"/>
                </a:lnTo>
                <a:lnTo>
                  <a:pt x="3036" y="1102"/>
                </a:lnTo>
                <a:lnTo>
                  <a:pt x="3036" y="1102"/>
                </a:lnTo>
                <a:close/>
                <a:moveTo>
                  <a:pt x="3054" y="202"/>
                </a:moveTo>
                <a:lnTo>
                  <a:pt x="3054" y="202"/>
                </a:lnTo>
                <a:lnTo>
                  <a:pt x="3052" y="204"/>
                </a:lnTo>
                <a:lnTo>
                  <a:pt x="3048" y="206"/>
                </a:lnTo>
                <a:lnTo>
                  <a:pt x="3048" y="206"/>
                </a:lnTo>
                <a:lnTo>
                  <a:pt x="3044" y="206"/>
                </a:lnTo>
                <a:lnTo>
                  <a:pt x="3042" y="204"/>
                </a:lnTo>
                <a:lnTo>
                  <a:pt x="3042" y="204"/>
                </a:lnTo>
                <a:lnTo>
                  <a:pt x="3036" y="200"/>
                </a:lnTo>
                <a:lnTo>
                  <a:pt x="3028" y="196"/>
                </a:lnTo>
                <a:lnTo>
                  <a:pt x="3020" y="194"/>
                </a:lnTo>
                <a:lnTo>
                  <a:pt x="3012" y="194"/>
                </a:lnTo>
                <a:lnTo>
                  <a:pt x="3012" y="194"/>
                </a:lnTo>
                <a:lnTo>
                  <a:pt x="3006" y="194"/>
                </a:lnTo>
                <a:lnTo>
                  <a:pt x="3006" y="194"/>
                </a:lnTo>
                <a:lnTo>
                  <a:pt x="3006" y="190"/>
                </a:lnTo>
                <a:lnTo>
                  <a:pt x="3006" y="190"/>
                </a:lnTo>
                <a:lnTo>
                  <a:pt x="3004" y="190"/>
                </a:lnTo>
                <a:lnTo>
                  <a:pt x="3002" y="188"/>
                </a:lnTo>
                <a:lnTo>
                  <a:pt x="2998" y="180"/>
                </a:lnTo>
                <a:lnTo>
                  <a:pt x="2998" y="180"/>
                </a:lnTo>
                <a:lnTo>
                  <a:pt x="3008" y="180"/>
                </a:lnTo>
                <a:lnTo>
                  <a:pt x="3012" y="180"/>
                </a:lnTo>
                <a:lnTo>
                  <a:pt x="3014" y="184"/>
                </a:lnTo>
                <a:lnTo>
                  <a:pt x="3014" y="184"/>
                </a:lnTo>
                <a:lnTo>
                  <a:pt x="3016" y="186"/>
                </a:lnTo>
                <a:lnTo>
                  <a:pt x="3018" y="188"/>
                </a:lnTo>
                <a:lnTo>
                  <a:pt x="3026" y="188"/>
                </a:lnTo>
                <a:lnTo>
                  <a:pt x="3026" y="188"/>
                </a:lnTo>
                <a:lnTo>
                  <a:pt x="3038" y="188"/>
                </a:lnTo>
                <a:lnTo>
                  <a:pt x="3038" y="188"/>
                </a:lnTo>
                <a:lnTo>
                  <a:pt x="3048" y="188"/>
                </a:lnTo>
                <a:lnTo>
                  <a:pt x="3054" y="192"/>
                </a:lnTo>
                <a:lnTo>
                  <a:pt x="3054" y="192"/>
                </a:lnTo>
                <a:lnTo>
                  <a:pt x="3054" y="202"/>
                </a:lnTo>
                <a:lnTo>
                  <a:pt x="3054" y="202"/>
                </a:lnTo>
                <a:close/>
                <a:moveTo>
                  <a:pt x="3062" y="1106"/>
                </a:moveTo>
                <a:lnTo>
                  <a:pt x="3062" y="1106"/>
                </a:lnTo>
                <a:lnTo>
                  <a:pt x="3062" y="1106"/>
                </a:lnTo>
                <a:lnTo>
                  <a:pt x="3068" y="1108"/>
                </a:lnTo>
                <a:lnTo>
                  <a:pt x="3078" y="1106"/>
                </a:lnTo>
                <a:lnTo>
                  <a:pt x="3080" y="1106"/>
                </a:lnTo>
                <a:lnTo>
                  <a:pt x="3080" y="1106"/>
                </a:lnTo>
                <a:lnTo>
                  <a:pt x="3068" y="1108"/>
                </a:lnTo>
                <a:lnTo>
                  <a:pt x="3062" y="1106"/>
                </a:lnTo>
                <a:lnTo>
                  <a:pt x="3062" y="1106"/>
                </a:lnTo>
                <a:close/>
                <a:moveTo>
                  <a:pt x="3092" y="1034"/>
                </a:moveTo>
                <a:lnTo>
                  <a:pt x="3092" y="1034"/>
                </a:lnTo>
                <a:lnTo>
                  <a:pt x="3092" y="1034"/>
                </a:lnTo>
                <a:lnTo>
                  <a:pt x="3092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0" y="1034"/>
                </a:lnTo>
                <a:lnTo>
                  <a:pt x="3092" y="1034"/>
                </a:lnTo>
                <a:lnTo>
                  <a:pt x="3092" y="1034"/>
                </a:lnTo>
                <a:close/>
                <a:moveTo>
                  <a:pt x="3086" y="1060"/>
                </a:moveTo>
                <a:lnTo>
                  <a:pt x="3086" y="1060"/>
                </a:lnTo>
                <a:lnTo>
                  <a:pt x="3086" y="1060"/>
                </a:lnTo>
                <a:lnTo>
                  <a:pt x="3086" y="1060"/>
                </a:lnTo>
                <a:lnTo>
                  <a:pt x="3088" y="1060"/>
                </a:lnTo>
                <a:lnTo>
                  <a:pt x="3088" y="1060"/>
                </a:lnTo>
                <a:lnTo>
                  <a:pt x="3090" y="1060"/>
                </a:lnTo>
                <a:lnTo>
                  <a:pt x="3090" y="1060"/>
                </a:lnTo>
                <a:lnTo>
                  <a:pt x="3086" y="1060"/>
                </a:lnTo>
                <a:lnTo>
                  <a:pt x="3086" y="1060"/>
                </a:lnTo>
                <a:close/>
                <a:moveTo>
                  <a:pt x="3090" y="1060"/>
                </a:moveTo>
                <a:lnTo>
                  <a:pt x="3090" y="1060"/>
                </a:lnTo>
                <a:lnTo>
                  <a:pt x="3090" y="1058"/>
                </a:lnTo>
                <a:lnTo>
                  <a:pt x="3090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2" y="1058"/>
                </a:lnTo>
                <a:lnTo>
                  <a:pt x="3090" y="1060"/>
                </a:lnTo>
                <a:lnTo>
                  <a:pt x="3090" y="1060"/>
                </a:lnTo>
                <a:close/>
                <a:moveTo>
                  <a:pt x="3400" y="1120"/>
                </a:moveTo>
                <a:lnTo>
                  <a:pt x="3400" y="1120"/>
                </a:lnTo>
                <a:lnTo>
                  <a:pt x="3400" y="1120"/>
                </a:lnTo>
                <a:lnTo>
                  <a:pt x="3400" y="1120"/>
                </a:lnTo>
                <a:lnTo>
                  <a:pt x="3400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4" y="1116"/>
                </a:lnTo>
                <a:lnTo>
                  <a:pt x="3400" y="1116"/>
                </a:lnTo>
                <a:lnTo>
                  <a:pt x="3400" y="1120"/>
                </a:lnTo>
                <a:lnTo>
                  <a:pt x="3400" y="1120"/>
                </a:lnTo>
                <a:close/>
                <a:moveTo>
                  <a:pt x="3422" y="1124"/>
                </a:moveTo>
                <a:lnTo>
                  <a:pt x="3422" y="1124"/>
                </a:lnTo>
                <a:lnTo>
                  <a:pt x="3424" y="1124"/>
                </a:lnTo>
                <a:lnTo>
                  <a:pt x="3424" y="1124"/>
                </a:lnTo>
                <a:lnTo>
                  <a:pt x="3422" y="1126"/>
                </a:lnTo>
                <a:lnTo>
                  <a:pt x="3422" y="1126"/>
                </a:lnTo>
                <a:lnTo>
                  <a:pt x="3422" y="1124"/>
                </a:lnTo>
                <a:lnTo>
                  <a:pt x="3422" y="1124"/>
                </a:lnTo>
                <a:close/>
                <a:moveTo>
                  <a:pt x="3360" y="1122"/>
                </a:moveTo>
                <a:lnTo>
                  <a:pt x="3360" y="1122"/>
                </a:lnTo>
                <a:lnTo>
                  <a:pt x="3366" y="1122"/>
                </a:lnTo>
                <a:lnTo>
                  <a:pt x="3370" y="1122"/>
                </a:lnTo>
                <a:lnTo>
                  <a:pt x="3372" y="1124"/>
                </a:lnTo>
                <a:lnTo>
                  <a:pt x="3372" y="1124"/>
                </a:lnTo>
                <a:lnTo>
                  <a:pt x="3368" y="1126"/>
                </a:lnTo>
                <a:lnTo>
                  <a:pt x="3368" y="1126"/>
                </a:lnTo>
                <a:lnTo>
                  <a:pt x="3352" y="1128"/>
                </a:lnTo>
                <a:lnTo>
                  <a:pt x="3352" y="1128"/>
                </a:lnTo>
                <a:lnTo>
                  <a:pt x="3350" y="1124"/>
                </a:lnTo>
                <a:lnTo>
                  <a:pt x="3350" y="1124"/>
                </a:lnTo>
                <a:lnTo>
                  <a:pt x="3360" y="1122"/>
                </a:lnTo>
                <a:lnTo>
                  <a:pt x="3360" y="1122"/>
                </a:lnTo>
                <a:close/>
                <a:moveTo>
                  <a:pt x="3280" y="1126"/>
                </a:moveTo>
                <a:lnTo>
                  <a:pt x="3280" y="1126"/>
                </a:lnTo>
                <a:lnTo>
                  <a:pt x="3280" y="1130"/>
                </a:lnTo>
                <a:lnTo>
                  <a:pt x="3280" y="1130"/>
                </a:lnTo>
                <a:lnTo>
                  <a:pt x="3272" y="1132"/>
                </a:lnTo>
                <a:lnTo>
                  <a:pt x="3272" y="1132"/>
                </a:lnTo>
                <a:lnTo>
                  <a:pt x="3272" y="1128"/>
                </a:lnTo>
                <a:lnTo>
                  <a:pt x="3272" y="1128"/>
                </a:lnTo>
                <a:lnTo>
                  <a:pt x="3272" y="1126"/>
                </a:lnTo>
                <a:lnTo>
                  <a:pt x="3272" y="1126"/>
                </a:lnTo>
                <a:lnTo>
                  <a:pt x="3280" y="1126"/>
                </a:lnTo>
                <a:lnTo>
                  <a:pt x="3280" y="1126"/>
                </a:lnTo>
                <a:close/>
                <a:moveTo>
                  <a:pt x="3282" y="970"/>
                </a:moveTo>
                <a:lnTo>
                  <a:pt x="3282" y="970"/>
                </a:lnTo>
                <a:lnTo>
                  <a:pt x="3284" y="970"/>
                </a:lnTo>
                <a:lnTo>
                  <a:pt x="3284" y="970"/>
                </a:lnTo>
                <a:lnTo>
                  <a:pt x="3282" y="970"/>
                </a:lnTo>
                <a:lnTo>
                  <a:pt x="3282" y="970"/>
                </a:lnTo>
                <a:close/>
                <a:moveTo>
                  <a:pt x="3288" y="988"/>
                </a:moveTo>
                <a:lnTo>
                  <a:pt x="3288" y="988"/>
                </a:lnTo>
                <a:lnTo>
                  <a:pt x="3288" y="988"/>
                </a:lnTo>
                <a:lnTo>
                  <a:pt x="3288" y="988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6" y="990"/>
                </a:lnTo>
                <a:lnTo>
                  <a:pt x="3288" y="988"/>
                </a:lnTo>
                <a:lnTo>
                  <a:pt x="3288" y="988"/>
                </a:lnTo>
                <a:close/>
                <a:moveTo>
                  <a:pt x="3282" y="838"/>
                </a:moveTo>
                <a:lnTo>
                  <a:pt x="3282" y="838"/>
                </a:lnTo>
                <a:lnTo>
                  <a:pt x="3282" y="838"/>
                </a:lnTo>
                <a:lnTo>
                  <a:pt x="3282" y="838"/>
                </a:lnTo>
                <a:lnTo>
                  <a:pt x="3278" y="842"/>
                </a:lnTo>
                <a:lnTo>
                  <a:pt x="3274" y="842"/>
                </a:lnTo>
                <a:lnTo>
                  <a:pt x="3270" y="840"/>
                </a:lnTo>
                <a:lnTo>
                  <a:pt x="3266" y="838"/>
                </a:lnTo>
                <a:lnTo>
                  <a:pt x="3266" y="838"/>
                </a:lnTo>
                <a:lnTo>
                  <a:pt x="3270" y="840"/>
                </a:lnTo>
                <a:lnTo>
                  <a:pt x="3274" y="842"/>
                </a:lnTo>
                <a:lnTo>
                  <a:pt x="3278" y="842"/>
                </a:lnTo>
                <a:lnTo>
                  <a:pt x="3282" y="838"/>
                </a:lnTo>
                <a:lnTo>
                  <a:pt x="3282" y="838"/>
                </a:lnTo>
                <a:close/>
                <a:moveTo>
                  <a:pt x="3172" y="1134"/>
                </a:moveTo>
                <a:lnTo>
                  <a:pt x="3172" y="1134"/>
                </a:lnTo>
                <a:lnTo>
                  <a:pt x="3172" y="1134"/>
                </a:lnTo>
                <a:lnTo>
                  <a:pt x="3172" y="1134"/>
                </a:lnTo>
                <a:lnTo>
                  <a:pt x="3174" y="1134"/>
                </a:lnTo>
                <a:lnTo>
                  <a:pt x="3174" y="1134"/>
                </a:lnTo>
                <a:lnTo>
                  <a:pt x="3172" y="1134"/>
                </a:lnTo>
                <a:lnTo>
                  <a:pt x="3172" y="1134"/>
                </a:lnTo>
                <a:close/>
                <a:moveTo>
                  <a:pt x="3128" y="1126"/>
                </a:moveTo>
                <a:lnTo>
                  <a:pt x="3128" y="1126"/>
                </a:lnTo>
                <a:lnTo>
                  <a:pt x="3128" y="1120"/>
                </a:lnTo>
                <a:lnTo>
                  <a:pt x="3128" y="1120"/>
                </a:lnTo>
                <a:lnTo>
                  <a:pt x="3128" y="1126"/>
                </a:lnTo>
                <a:lnTo>
                  <a:pt x="3128" y="1126"/>
                </a:lnTo>
                <a:close/>
                <a:moveTo>
                  <a:pt x="3180" y="1106"/>
                </a:moveTo>
                <a:lnTo>
                  <a:pt x="3180" y="1106"/>
                </a:lnTo>
                <a:lnTo>
                  <a:pt x="3178" y="1106"/>
                </a:lnTo>
                <a:lnTo>
                  <a:pt x="3178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lnTo>
                  <a:pt x="3180" y="1106"/>
                </a:lnTo>
                <a:close/>
                <a:moveTo>
                  <a:pt x="3180" y="1108"/>
                </a:moveTo>
                <a:lnTo>
                  <a:pt x="3180" y="1108"/>
                </a:lnTo>
                <a:lnTo>
                  <a:pt x="3180" y="1114"/>
                </a:lnTo>
                <a:lnTo>
                  <a:pt x="3180" y="1114"/>
                </a:lnTo>
                <a:lnTo>
                  <a:pt x="3178" y="1114"/>
                </a:lnTo>
                <a:lnTo>
                  <a:pt x="3178" y="1114"/>
                </a:lnTo>
                <a:lnTo>
                  <a:pt x="3180" y="1116"/>
                </a:lnTo>
                <a:lnTo>
                  <a:pt x="3180" y="1116"/>
                </a:lnTo>
                <a:lnTo>
                  <a:pt x="3180" y="1120"/>
                </a:lnTo>
                <a:lnTo>
                  <a:pt x="3180" y="1120"/>
                </a:lnTo>
                <a:lnTo>
                  <a:pt x="3174" y="1124"/>
                </a:lnTo>
                <a:lnTo>
                  <a:pt x="3174" y="1124"/>
                </a:lnTo>
                <a:lnTo>
                  <a:pt x="3172" y="1126"/>
                </a:lnTo>
                <a:lnTo>
                  <a:pt x="3172" y="1126"/>
                </a:lnTo>
                <a:lnTo>
                  <a:pt x="3172" y="1108"/>
                </a:lnTo>
                <a:lnTo>
                  <a:pt x="3172" y="1108"/>
                </a:lnTo>
                <a:lnTo>
                  <a:pt x="3178" y="1106"/>
                </a:lnTo>
                <a:lnTo>
                  <a:pt x="3178" y="1106"/>
                </a:lnTo>
                <a:lnTo>
                  <a:pt x="3178" y="1108"/>
                </a:lnTo>
                <a:lnTo>
                  <a:pt x="3178" y="1108"/>
                </a:lnTo>
                <a:lnTo>
                  <a:pt x="3180" y="1108"/>
                </a:lnTo>
                <a:lnTo>
                  <a:pt x="3180" y="1108"/>
                </a:lnTo>
                <a:close/>
                <a:moveTo>
                  <a:pt x="3146" y="1106"/>
                </a:moveTo>
                <a:lnTo>
                  <a:pt x="3146" y="1106"/>
                </a:lnTo>
                <a:lnTo>
                  <a:pt x="3146" y="1106"/>
                </a:lnTo>
                <a:lnTo>
                  <a:pt x="3146" y="1106"/>
                </a:lnTo>
                <a:lnTo>
                  <a:pt x="3146" y="1124"/>
                </a:lnTo>
                <a:lnTo>
                  <a:pt x="3146" y="1124"/>
                </a:lnTo>
                <a:lnTo>
                  <a:pt x="3142" y="1106"/>
                </a:lnTo>
                <a:lnTo>
                  <a:pt x="3142" y="1106"/>
                </a:lnTo>
                <a:lnTo>
                  <a:pt x="3146" y="1106"/>
                </a:lnTo>
                <a:lnTo>
                  <a:pt x="3146" y="1106"/>
                </a:lnTo>
                <a:close/>
                <a:moveTo>
                  <a:pt x="3142" y="1104"/>
                </a:moveTo>
                <a:lnTo>
                  <a:pt x="3142" y="1104"/>
                </a:lnTo>
                <a:lnTo>
                  <a:pt x="3142" y="1100"/>
                </a:lnTo>
                <a:lnTo>
                  <a:pt x="3142" y="1100"/>
                </a:lnTo>
                <a:lnTo>
                  <a:pt x="3144" y="1100"/>
                </a:lnTo>
                <a:lnTo>
                  <a:pt x="3144" y="1100"/>
                </a:lnTo>
                <a:lnTo>
                  <a:pt x="3142" y="1104"/>
                </a:lnTo>
                <a:lnTo>
                  <a:pt x="3142" y="1104"/>
                </a:lnTo>
                <a:close/>
                <a:moveTo>
                  <a:pt x="3110" y="1040"/>
                </a:move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lnTo>
                  <a:pt x="3110" y="1040"/>
                </a:lnTo>
                <a:close/>
                <a:moveTo>
                  <a:pt x="3112" y="1038"/>
                </a:moveTo>
                <a:lnTo>
                  <a:pt x="3112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08" y="1038"/>
                </a:lnTo>
                <a:lnTo>
                  <a:pt x="3110" y="1038"/>
                </a:lnTo>
                <a:lnTo>
                  <a:pt x="3110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lnTo>
                  <a:pt x="3112" y="1038"/>
                </a:lnTo>
                <a:close/>
                <a:moveTo>
                  <a:pt x="3110" y="936"/>
                </a:moveTo>
                <a:lnTo>
                  <a:pt x="3110" y="936"/>
                </a:lnTo>
                <a:lnTo>
                  <a:pt x="3114" y="934"/>
                </a:lnTo>
                <a:lnTo>
                  <a:pt x="3118" y="936"/>
                </a:lnTo>
                <a:lnTo>
                  <a:pt x="3122" y="938"/>
                </a:lnTo>
                <a:lnTo>
                  <a:pt x="3122" y="938"/>
                </a:lnTo>
                <a:lnTo>
                  <a:pt x="3122" y="932"/>
                </a:lnTo>
                <a:lnTo>
                  <a:pt x="3122" y="932"/>
                </a:lnTo>
                <a:lnTo>
                  <a:pt x="3124" y="946"/>
                </a:lnTo>
                <a:lnTo>
                  <a:pt x="3126" y="980"/>
                </a:lnTo>
                <a:lnTo>
                  <a:pt x="3126" y="980"/>
                </a:lnTo>
                <a:lnTo>
                  <a:pt x="3122" y="958"/>
                </a:lnTo>
                <a:lnTo>
                  <a:pt x="3120" y="952"/>
                </a:lnTo>
                <a:lnTo>
                  <a:pt x="3118" y="950"/>
                </a:lnTo>
                <a:lnTo>
                  <a:pt x="3118" y="950"/>
                </a:lnTo>
                <a:lnTo>
                  <a:pt x="3114" y="950"/>
                </a:lnTo>
                <a:lnTo>
                  <a:pt x="3114" y="950"/>
                </a:lnTo>
                <a:lnTo>
                  <a:pt x="3120" y="942"/>
                </a:lnTo>
                <a:lnTo>
                  <a:pt x="3120" y="942"/>
                </a:lnTo>
                <a:lnTo>
                  <a:pt x="3110" y="936"/>
                </a:lnTo>
                <a:lnTo>
                  <a:pt x="3110" y="936"/>
                </a:lnTo>
                <a:close/>
                <a:moveTo>
                  <a:pt x="3118" y="1030"/>
                </a:moveTo>
                <a:lnTo>
                  <a:pt x="3118" y="1030"/>
                </a:lnTo>
                <a:lnTo>
                  <a:pt x="3118" y="1026"/>
                </a:lnTo>
                <a:lnTo>
                  <a:pt x="3116" y="1020"/>
                </a:lnTo>
                <a:lnTo>
                  <a:pt x="3116" y="1020"/>
                </a:lnTo>
                <a:lnTo>
                  <a:pt x="3118" y="1030"/>
                </a:lnTo>
                <a:lnTo>
                  <a:pt x="3118" y="1030"/>
                </a:lnTo>
                <a:close/>
                <a:moveTo>
                  <a:pt x="3200" y="1150"/>
                </a:move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lnTo>
                  <a:pt x="3200" y="1150"/>
                </a:lnTo>
                <a:close/>
                <a:moveTo>
                  <a:pt x="3236" y="1154"/>
                </a:moveTo>
                <a:lnTo>
                  <a:pt x="3236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20" y="1154"/>
                </a:lnTo>
                <a:lnTo>
                  <a:pt x="3240" y="1148"/>
                </a:lnTo>
                <a:lnTo>
                  <a:pt x="3240" y="1148"/>
                </a:lnTo>
                <a:lnTo>
                  <a:pt x="3236" y="1154"/>
                </a:lnTo>
                <a:lnTo>
                  <a:pt x="3236" y="1154"/>
                </a:lnTo>
                <a:close/>
                <a:moveTo>
                  <a:pt x="3246" y="1144"/>
                </a:moveTo>
                <a:lnTo>
                  <a:pt x="3246" y="1144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0" y="1142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lnTo>
                  <a:pt x="3246" y="1144"/>
                </a:lnTo>
                <a:close/>
                <a:moveTo>
                  <a:pt x="3208" y="1134"/>
                </a:moveTo>
                <a:lnTo>
                  <a:pt x="3208" y="1134"/>
                </a:lnTo>
                <a:lnTo>
                  <a:pt x="3216" y="1134"/>
                </a:lnTo>
                <a:lnTo>
                  <a:pt x="3216" y="1134"/>
                </a:lnTo>
                <a:lnTo>
                  <a:pt x="3226" y="1134"/>
                </a:lnTo>
                <a:lnTo>
                  <a:pt x="3226" y="1134"/>
                </a:lnTo>
                <a:lnTo>
                  <a:pt x="3228" y="1134"/>
                </a:lnTo>
                <a:lnTo>
                  <a:pt x="3228" y="1134"/>
                </a:lnTo>
                <a:lnTo>
                  <a:pt x="3214" y="1136"/>
                </a:lnTo>
                <a:lnTo>
                  <a:pt x="3214" y="1136"/>
                </a:lnTo>
                <a:lnTo>
                  <a:pt x="3208" y="1136"/>
                </a:lnTo>
                <a:lnTo>
                  <a:pt x="3204" y="1138"/>
                </a:lnTo>
                <a:lnTo>
                  <a:pt x="3204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198" y="1138"/>
                </a:lnTo>
                <a:lnTo>
                  <a:pt x="3208" y="1134"/>
                </a:lnTo>
                <a:lnTo>
                  <a:pt x="3208" y="1134"/>
                </a:lnTo>
                <a:close/>
                <a:moveTo>
                  <a:pt x="3206" y="1060"/>
                </a:moveTo>
                <a:lnTo>
                  <a:pt x="3206" y="1060"/>
                </a:lnTo>
                <a:lnTo>
                  <a:pt x="3202" y="1062"/>
                </a:lnTo>
                <a:lnTo>
                  <a:pt x="3198" y="1062"/>
                </a:lnTo>
                <a:lnTo>
                  <a:pt x="3196" y="1060"/>
                </a:lnTo>
                <a:lnTo>
                  <a:pt x="3196" y="1056"/>
                </a:lnTo>
                <a:lnTo>
                  <a:pt x="3196" y="1056"/>
                </a:lnTo>
                <a:lnTo>
                  <a:pt x="3202" y="1056"/>
                </a:lnTo>
                <a:lnTo>
                  <a:pt x="3206" y="1056"/>
                </a:lnTo>
                <a:lnTo>
                  <a:pt x="3210" y="1054"/>
                </a:lnTo>
                <a:lnTo>
                  <a:pt x="3210" y="1054"/>
                </a:lnTo>
                <a:lnTo>
                  <a:pt x="3216" y="1054"/>
                </a:lnTo>
                <a:lnTo>
                  <a:pt x="3224" y="1054"/>
                </a:lnTo>
                <a:lnTo>
                  <a:pt x="3224" y="1054"/>
                </a:lnTo>
                <a:lnTo>
                  <a:pt x="3216" y="1062"/>
                </a:lnTo>
                <a:lnTo>
                  <a:pt x="3216" y="1062"/>
                </a:lnTo>
                <a:lnTo>
                  <a:pt x="3212" y="1060"/>
                </a:lnTo>
                <a:lnTo>
                  <a:pt x="3206" y="1060"/>
                </a:lnTo>
                <a:lnTo>
                  <a:pt x="3206" y="1060"/>
                </a:lnTo>
                <a:close/>
                <a:moveTo>
                  <a:pt x="3224" y="1070"/>
                </a:moveTo>
                <a:lnTo>
                  <a:pt x="3224" y="1070"/>
                </a:lnTo>
                <a:lnTo>
                  <a:pt x="3224" y="1070"/>
                </a:lnTo>
                <a:lnTo>
                  <a:pt x="3224" y="1070"/>
                </a:lnTo>
                <a:lnTo>
                  <a:pt x="3226" y="1068"/>
                </a:lnTo>
                <a:lnTo>
                  <a:pt x="3226" y="1068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0" y="1066"/>
                </a:lnTo>
                <a:lnTo>
                  <a:pt x="3226" y="1068"/>
                </a:lnTo>
                <a:lnTo>
                  <a:pt x="3226" y="1068"/>
                </a:lnTo>
                <a:lnTo>
                  <a:pt x="3224" y="1070"/>
                </a:lnTo>
                <a:lnTo>
                  <a:pt x="3224" y="1070"/>
                </a:lnTo>
                <a:close/>
                <a:moveTo>
                  <a:pt x="3240" y="1066"/>
                </a:moveTo>
                <a:lnTo>
                  <a:pt x="3240" y="1066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2" y="1068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38" y="1066"/>
                </a:lnTo>
                <a:lnTo>
                  <a:pt x="3240" y="1066"/>
                </a:lnTo>
                <a:lnTo>
                  <a:pt x="3240" y="1066"/>
                </a:lnTo>
                <a:close/>
                <a:moveTo>
                  <a:pt x="3172" y="912"/>
                </a:moveTo>
                <a:lnTo>
                  <a:pt x="3172" y="912"/>
                </a:lnTo>
                <a:lnTo>
                  <a:pt x="3208" y="932"/>
                </a:lnTo>
                <a:lnTo>
                  <a:pt x="3268" y="962"/>
                </a:lnTo>
                <a:lnTo>
                  <a:pt x="3268" y="962"/>
                </a:lnTo>
                <a:lnTo>
                  <a:pt x="3208" y="932"/>
                </a:lnTo>
                <a:lnTo>
                  <a:pt x="3172" y="912"/>
                </a:lnTo>
                <a:lnTo>
                  <a:pt x="3172" y="912"/>
                </a:lnTo>
                <a:close/>
                <a:moveTo>
                  <a:pt x="3322" y="1070"/>
                </a:move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lnTo>
                  <a:pt x="3322" y="1070"/>
                </a:lnTo>
                <a:close/>
                <a:moveTo>
                  <a:pt x="3316" y="1068"/>
                </a:moveTo>
                <a:lnTo>
                  <a:pt x="3316" y="1068"/>
                </a:lnTo>
                <a:lnTo>
                  <a:pt x="3318" y="1068"/>
                </a:lnTo>
                <a:lnTo>
                  <a:pt x="3318" y="1068"/>
                </a:lnTo>
                <a:lnTo>
                  <a:pt x="3316" y="1068"/>
                </a:lnTo>
                <a:lnTo>
                  <a:pt x="3316" y="1068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0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2" y="1070"/>
                </a:lnTo>
                <a:lnTo>
                  <a:pt x="3316" y="1068"/>
                </a:lnTo>
                <a:lnTo>
                  <a:pt x="3316" y="1068"/>
                </a:lnTo>
                <a:close/>
                <a:moveTo>
                  <a:pt x="3268" y="1014"/>
                </a:moveTo>
                <a:lnTo>
                  <a:pt x="3268" y="1014"/>
                </a:lnTo>
                <a:lnTo>
                  <a:pt x="3246" y="1004"/>
                </a:lnTo>
                <a:lnTo>
                  <a:pt x="3246" y="1004"/>
                </a:lnTo>
                <a:lnTo>
                  <a:pt x="3254" y="1006"/>
                </a:lnTo>
                <a:lnTo>
                  <a:pt x="3272" y="1014"/>
                </a:lnTo>
                <a:lnTo>
                  <a:pt x="3272" y="1014"/>
                </a:lnTo>
                <a:lnTo>
                  <a:pt x="3268" y="1014"/>
                </a:lnTo>
                <a:lnTo>
                  <a:pt x="3268" y="1014"/>
                </a:lnTo>
                <a:close/>
                <a:moveTo>
                  <a:pt x="3302" y="960"/>
                </a:moveTo>
                <a:lnTo>
                  <a:pt x="3302" y="960"/>
                </a:lnTo>
                <a:lnTo>
                  <a:pt x="3306" y="962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8" y="966"/>
                </a:lnTo>
                <a:lnTo>
                  <a:pt x="3302" y="960"/>
                </a:lnTo>
                <a:lnTo>
                  <a:pt x="3302" y="960"/>
                </a:lnTo>
                <a:close/>
                <a:moveTo>
                  <a:pt x="3308" y="976"/>
                </a:moveTo>
                <a:lnTo>
                  <a:pt x="3308" y="976"/>
                </a:lnTo>
                <a:lnTo>
                  <a:pt x="3308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12" y="976"/>
                </a:lnTo>
                <a:lnTo>
                  <a:pt x="3308" y="976"/>
                </a:lnTo>
                <a:close/>
                <a:moveTo>
                  <a:pt x="3422" y="1040"/>
                </a:moveTo>
                <a:lnTo>
                  <a:pt x="3422" y="1040"/>
                </a:lnTo>
                <a:lnTo>
                  <a:pt x="3422" y="1040"/>
                </a:lnTo>
                <a:lnTo>
                  <a:pt x="3422" y="1040"/>
                </a:lnTo>
                <a:lnTo>
                  <a:pt x="3428" y="1040"/>
                </a:lnTo>
                <a:lnTo>
                  <a:pt x="3428" y="1040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38"/>
                </a:lnTo>
                <a:lnTo>
                  <a:pt x="3428" y="1040"/>
                </a:lnTo>
                <a:lnTo>
                  <a:pt x="3428" y="1040"/>
                </a:lnTo>
                <a:lnTo>
                  <a:pt x="3422" y="1040"/>
                </a:lnTo>
                <a:lnTo>
                  <a:pt x="3422" y="1040"/>
                </a:lnTo>
                <a:close/>
                <a:moveTo>
                  <a:pt x="3724" y="1076"/>
                </a:moveTo>
                <a:lnTo>
                  <a:pt x="3724" y="1076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2" y="1074"/>
                </a:lnTo>
                <a:lnTo>
                  <a:pt x="3724" y="1076"/>
                </a:lnTo>
                <a:lnTo>
                  <a:pt x="3724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16" y="1076"/>
                </a:lnTo>
                <a:lnTo>
                  <a:pt x="3724" y="1076"/>
                </a:lnTo>
                <a:lnTo>
                  <a:pt x="3724" y="1076"/>
                </a:lnTo>
                <a:close/>
                <a:moveTo>
                  <a:pt x="3754" y="190"/>
                </a:moveTo>
                <a:lnTo>
                  <a:pt x="3754" y="190"/>
                </a:lnTo>
                <a:lnTo>
                  <a:pt x="3744" y="186"/>
                </a:lnTo>
                <a:lnTo>
                  <a:pt x="3740" y="184"/>
                </a:lnTo>
                <a:lnTo>
                  <a:pt x="3740" y="180"/>
                </a:lnTo>
                <a:lnTo>
                  <a:pt x="3740" y="180"/>
                </a:lnTo>
                <a:lnTo>
                  <a:pt x="3768" y="182"/>
                </a:lnTo>
                <a:lnTo>
                  <a:pt x="3768" y="182"/>
                </a:lnTo>
                <a:lnTo>
                  <a:pt x="3768" y="180"/>
                </a:lnTo>
                <a:lnTo>
                  <a:pt x="3768" y="180"/>
                </a:lnTo>
                <a:lnTo>
                  <a:pt x="3740" y="174"/>
                </a:lnTo>
                <a:lnTo>
                  <a:pt x="3740" y="174"/>
                </a:lnTo>
                <a:lnTo>
                  <a:pt x="3744" y="160"/>
                </a:lnTo>
                <a:lnTo>
                  <a:pt x="3744" y="160"/>
                </a:lnTo>
                <a:lnTo>
                  <a:pt x="3744" y="158"/>
                </a:lnTo>
                <a:lnTo>
                  <a:pt x="3744" y="158"/>
                </a:lnTo>
                <a:lnTo>
                  <a:pt x="3742" y="152"/>
                </a:lnTo>
                <a:lnTo>
                  <a:pt x="3742" y="150"/>
                </a:lnTo>
                <a:lnTo>
                  <a:pt x="3744" y="150"/>
                </a:lnTo>
                <a:lnTo>
                  <a:pt x="3744" y="150"/>
                </a:lnTo>
                <a:lnTo>
                  <a:pt x="3752" y="146"/>
                </a:lnTo>
                <a:lnTo>
                  <a:pt x="3762" y="146"/>
                </a:lnTo>
                <a:lnTo>
                  <a:pt x="3762" y="146"/>
                </a:lnTo>
                <a:lnTo>
                  <a:pt x="3784" y="146"/>
                </a:lnTo>
                <a:lnTo>
                  <a:pt x="3806" y="150"/>
                </a:lnTo>
                <a:lnTo>
                  <a:pt x="3806" y="150"/>
                </a:lnTo>
                <a:lnTo>
                  <a:pt x="3828" y="156"/>
                </a:lnTo>
                <a:lnTo>
                  <a:pt x="3848" y="158"/>
                </a:lnTo>
                <a:lnTo>
                  <a:pt x="3848" y="158"/>
                </a:lnTo>
                <a:lnTo>
                  <a:pt x="3852" y="158"/>
                </a:lnTo>
                <a:lnTo>
                  <a:pt x="3856" y="158"/>
                </a:lnTo>
                <a:lnTo>
                  <a:pt x="3858" y="166"/>
                </a:lnTo>
                <a:lnTo>
                  <a:pt x="3858" y="166"/>
                </a:lnTo>
                <a:lnTo>
                  <a:pt x="3856" y="168"/>
                </a:lnTo>
                <a:lnTo>
                  <a:pt x="3852" y="168"/>
                </a:lnTo>
                <a:lnTo>
                  <a:pt x="3846" y="166"/>
                </a:lnTo>
                <a:lnTo>
                  <a:pt x="3846" y="166"/>
                </a:lnTo>
                <a:lnTo>
                  <a:pt x="3836" y="164"/>
                </a:lnTo>
                <a:lnTo>
                  <a:pt x="3832" y="166"/>
                </a:lnTo>
                <a:lnTo>
                  <a:pt x="3828" y="170"/>
                </a:lnTo>
                <a:lnTo>
                  <a:pt x="3828" y="170"/>
                </a:lnTo>
                <a:lnTo>
                  <a:pt x="3820" y="166"/>
                </a:lnTo>
                <a:lnTo>
                  <a:pt x="3810" y="166"/>
                </a:lnTo>
                <a:lnTo>
                  <a:pt x="3790" y="166"/>
                </a:lnTo>
                <a:lnTo>
                  <a:pt x="3790" y="166"/>
                </a:lnTo>
                <a:lnTo>
                  <a:pt x="3790" y="168"/>
                </a:lnTo>
                <a:lnTo>
                  <a:pt x="3790" y="168"/>
                </a:lnTo>
                <a:lnTo>
                  <a:pt x="3790" y="168"/>
                </a:lnTo>
                <a:lnTo>
                  <a:pt x="3816" y="176"/>
                </a:lnTo>
                <a:lnTo>
                  <a:pt x="3816" y="176"/>
                </a:lnTo>
                <a:lnTo>
                  <a:pt x="3808" y="182"/>
                </a:lnTo>
                <a:lnTo>
                  <a:pt x="3808" y="182"/>
                </a:lnTo>
                <a:lnTo>
                  <a:pt x="3798" y="180"/>
                </a:lnTo>
                <a:lnTo>
                  <a:pt x="3798" y="180"/>
                </a:lnTo>
                <a:lnTo>
                  <a:pt x="3790" y="184"/>
                </a:lnTo>
                <a:lnTo>
                  <a:pt x="3790" y="184"/>
                </a:lnTo>
                <a:lnTo>
                  <a:pt x="3792" y="186"/>
                </a:lnTo>
                <a:lnTo>
                  <a:pt x="3792" y="186"/>
                </a:lnTo>
                <a:lnTo>
                  <a:pt x="3792" y="188"/>
                </a:lnTo>
                <a:lnTo>
                  <a:pt x="3792" y="190"/>
                </a:lnTo>
                <a:lnTo>
                  <a:pt x="3792" y="190"/>
                </a:lnTo>
                <a:lnTo>
                  <a:pt x="3790" y="194"/>
                </a:lnTo>
                <a:lnTo>
                  <a:pt x="3786" y="200"/>
                </a:lnTo>
                <a:lnTo>
                  <a:pt x="3786" y="200"/>
                </a:lnTo>
                <a:lnTo>
                  <a:pt x="3782" y="200"/>
                </a:lnTo>
                <a:lnTo>
                  <a:pt x="3776" y="202"/>
                </a:lnTo>
                <a:lnTo>
                  <a:pt x="3766" y="200"/>
                </a:lnTo>
                <a:lnTo>
                  <a:pt x="3766" y="200"/>
                </a:lnTo>
                <a:lnTo>
                  <a:pt x="3756" y="198"/>
                </a:lnTo>
                <a:lnTo>
                  <a:pt x="3756" y="198"/>
                </a:lnTo>
                <a:lnTo>
                  <a:pt x="3742" y="194"/>
                </a:lnTo>
                <a:lnTo>
                  <a:pt x="3742" y="194"/>
                </a:lnTo>
                <a:lnTo>
                  <a:pt x="3738" y="194"/>
                </a:lnTo>
                <a:lnTo>
                  <a:pt x="3732" y="194"/>
                </a:lnTo>
                <a:lnTo>
                  <a:pt x="3728" y="194"/>
                </a:lnTo>
                <a:lnTo>
                  <a:pt x="3722" y="192"/>
                </a:lnTo>
                <a:lnTo>
                  <a:pt x="3722" y="192"/>
                </a:lnTo>
                <a:lnTo>
                  <a:pt x="3726" y="190"/>
                </a:lnTo>
                <a:lnTo>
                  <a:pt x="3730" y="190"/>
                </a:lnTo>
                <a:lnTo>
                  <a:pt x="3736" y="190"/>
                </a:lnTo>
                <a:lnTo>
                  <a:pt x="3746" y="190"/>
                </a:lnTo>
                <a:lnTo>
                  <a:pt x="3754" y="190"/>
                </a:lnTo>
                <a:lnTo>
                  <a:pt x="3754" y="190"/>
                </a:lnTo>
                <a:close/>
                <a:moveTo>
                  <a:pt x="3814" y="194"/>
                </a:moveTo>
                <a:lnTo>
                  <a:pt x="3814" y="194"/>
                </a:lnTo>
                <a:lnTo>
                  <a:pt x="3810" y="198"/>
                </a:lnTo>
                <a:lnTo>
                  <a:pt x="3808" y="202"/>
                </a:lnTo>
                <a:lnTo>
                  <a:pt x="3804" y="206"/>
                </a:lnTo>
                <a:lnTo>
                  <a:pt x="3798" y="206"/>
                </a:lnTo>
                <a:lnTo>
                  <a:pt x="3798" y="206"/>
                </a:lnTo>
                <a:lnTo>
                  <a:pt x="3798" y="202"/>
                </a:lnTo>
                <a:lnTo>
                  <a:pt x="3802" y="198"/>
                </a:lnTo>
                <a:lnTo>
                  <a:pt x="3806" y="196"/>
                </a:lnTo>
                <a:lnTo>
                  <a:pt x="3814" y="194"/>
                </a:lnTo>
                <a:lnTo>
                  <a:pt x="3814" y="194"/>
                </a:lnTo>
                <a:close/>
                <a:moveTo>
                  <a:pt x="3796" y="294"/>
                </a:moveTo>
                <a:lnTo>
                  <a:pt x="3796" y="294"/>
                </a:lnTo>
                <a:lnTo>
                  <a:pt x="3790" y="294"/>
                </a:lnTo>
                <a:lnTo>
                  <a:pt x="3790" y="294"/>
                </a:lnTo>
                <a:lnTo>
                  <a:pt x="3788" y="292"/>
                </a:lnTo>
                <a:lnTo>
                  <a:pt x="3788" y="292"/>
                </a:lnTo>
                <a:lnTo>
                  <a:pt x="3794" y="292"/>
                </a:lnTo>
                <a:lnTo>
                  <a:pt x="3794" y="292"/>
                </a:lnTo>
                <a:lnTo>
                  <a:pt x="3796" y="294"/>
                </a:lnTo>
                <a:lnTo>
                  <a:pt x="3796" y="294"/>
                </a:lnTo>
                <a:close/>
                <a:moveTo>
                  <a:pt x="3694" y="98"/>
                </a:moveTo>
                <a:lnTo>
                  <a:pt x="3694" y="98"/>
                </a:lnTo>
                <a:lnTo>
                  <a:pt x="3690" y="114"/>
                </a:lnTo>
                <a:lnTo>
                  <a:pt x="3690" y="114"/>
                </a:lnTo>
                <a:lnTo>
                  <a:pt x="3676" y="116"/>
                </a:lnTo>
                <a:lnTo>
                  <a:pt x="3676" y="116"/>
                </a:lnTo>
                <a:lnTo>
                  <a:pt x="3668" y="108"/>
                </a:lnTo>
                <a:lnTo>
                  <a:pt x="3668" y="108"/>
                </a:lnTo>
                <a:lnTo>
                  <a:pt x="3680" y="102"/>
                </a:lnTo>
                <a:lnTo>
                  <a:pt x="3686" y="100"/>
                </a:lnTo>
                <a:lnTo>
                  <a:pt x="3694" y="98"/>
                </a:lnTo>
                <a:lnTo>
                  <a:pt x="3694" y="98"/>
                </a:lnTo>
                <a:close/>
                <a:moveTo>
                  <a:pt x="3654" y="140"/>
                </a:moveTo>
                <a:lnTo>
                  <a:pt x="3654" y="140"/>
                </a:lnTo>
                <a:lnTo>
                  <a:pt x="3658" y="136"/>
                </a:lnTo>
                <a:lnTo>
                  <a:pt x="3662" y="134"/>
                </a:lnTo>
                <a:lnTo>
                  <a:pt x="3666" y="134"/>
                </a:lnTo>
                <a:lnTo>
                  <a:pt x="3670" y="138"/>
                </a:lnTo>
                <a:lnTo>
                  <a:pt x="3670" y="138"/>
                </a:lnTo>
                <a:lnTo>
                  <a:pt x="3666" y="140"/>
                </a:lnTo>
                <a:lnTo>
                  <a:pt x="3664" y="142"/>
                </a:lnTo>
                <a:lnTo>
                  <a:pt x="3658" y="142"/>
                </a:lnTo>
                <a:lnTo>
                  <a:pt x="3654" y="140"/>
                </a:lnTo>
                <a:lnTo>
                  <a:pt x="3654" y="140"/>
                </a:lnTo>
                <a:close/>
                <a:moveTo>
                  <a:pt x="3666" y="154"/>
                </a:moveTo>
                <a:lnTo>
                  <a:pt x="3666" y="154"/>
                </a:lnTo>
                <a:lnTo>
                  <a:pt x="3664" y="152"/>
                </a:lnTo>
                <a:lnTo>
                  <a:pt x="3662" y="150"/>
                </a:lnTo>
                <a:lnTo>
                  <a:pt x="3664" y="144"/>
                </a:lnTo>
                <a:lnTo>
                  <a:pt x="3664" y="144"/>
                </a:lnTo>
                <a:lnTo>
                  <a:pt x="3664" y="144"/>
                </a:lnTo>
                <a:lnTo>
                  <a:pt x="3676" y="148"/>
                </a:lnTo>
                <a:lnTo>
                  <a:pt x="3676" y="148"/>
                </a:lnTo>
                <a:lnTo>
                  <a:pt x="3674" y="152"/>
                </a:lnTo>
                <a:lnTo>
                  <a:pt x="3670" y="154"/>
                </a:lnTo>
                <a:lnTo>
                  <a:pt x="3666" y="154"/>
                </a:lnTo>
                <a:lnTo>
                  <a:pt x="3666" y="154"/>
                </a:lnTo>
                <a:close/>
                <a:moveTo>
                  <a:pt x="3674" y="206"/>
                </a:moveTo>
                <a:lnTo>
                  <a:pt x="3674" y="206"/>
                </a:lnTo>
                <a:lnTo>
                  <a:pt x="3678" y="202"/>
                </a:lnTo>
                <a:lnTo>
                  <a:pt x="3680" y="200"/>
                </a:lnTo>
                <a:lnTo>
                  <a:pt x="3682" y="200"/>
                </a:lnTo>
                <a:lnTo>
                  <a:pt x="3682" y="200"/>
                </a:lnTo>
                <a:lnTo>
                  <a:pt x="3686" y="204"/>
                </a:lnTo>
                <a:lnTo>
                  <a:pt x="3686" y="204"/>
                </a:lnTo>
                <a:lnTo>
                  <a:pt x="3674" y="206"/>
                </a:lnTo>
                <a:lnTo>
                  <a:pt x="3674" y="206"/>
                </a:lnTo>
                <a:close/>
                <a:moveTo>
                  <a:pt x="3684" y="254"/>
                </a:moveTo>
                <a:lnTo>
                  <a:pt x="3684" y="254"/>
                </a:lnTo>
                <a:lnTo>
                  <a:pt x="3690" y="248"/>
                </a:lnTo>
                <a:lnTo>
                  <a:pt x="3690" y="248"/>
                </a:lnTo>
                <a:lnTo>
                  <a:pt x="3698" y="246"/>
                </a:lnTo>
                <a:lnTo>
                  <a:pt x="3700" y="244"/>
                </a:lnTo>
                <a:lnTo>
                  <a:pt x="3702" y="240"/>
                </a:lnTo>
                <a:lnTo>
                  <a:pt x="3702" y="240"/>
                </a:lnTo>
                <a:lnTo>
                  <a:pt x="3696" y="236"/>
                </a:lnTo>
                <a:lnTo>
                  <a:pt x="3696" y="232"/>
                </a:lnTo>
                <a:lnTo>
                  <a:pt x="3698" y="228"/>
                </a:lnTo>
                <a:lnTo>
                  <a:pt x="3698" y="228"/>
                </a:lnTo>
                <a:lnTo>
                  <a:pt x="3706" y="230"/>
                </a:lnTo>
                <a:lnTo>
                  <a:pt x="3706" y="230"/>
                </a:lnTo>
                <a:lnTo>
                  <a:pt x="3710" y="230"/>
                </a:lnTo>
                <a:lnTo>
                  <a:pt x="3716" y="230"/>
                </a:lnTo>
                <a:lnTo>
                  <a:pt x="3724" y="228"/>
                </a:lnTo>
                <a:lnTo>
                  <a:pt x="3724" y="228"/>
                </a:lnTo>
                <a:lnTo>
                  <a:pt x="3730" y="226"/>
                </a:lnTo>
                <a:lnTo>
                  <a:pt x="3736" y="224"/>
                </a:lnTo>
                <a:lnTo>
                  <a:pt x="3736" y="224"/>
                </a:lnTo>
                <a:lnTo>
                  <a:pt x="3750" y="220"/>
                </a:lnTo>
                <a:lnTo>
                  <a:pt x="3750" y="220"/>
                </a:lnTo>
                <a:lnTo>
                  <a:pt x="3750" y="220"/>
                </a:lnTo>
                <a:lnTo>
                  <a:pt x="3740" y="214"/>
                </a:lnTo>
                <a:lnTo>
                  <a:pt x="3740" y="214"/>
                </a:lnTo>
                <a:lnTo>
                  <a:pt x="3744" y="214"/>
                </a:lnTo>
                <a:lnTo>
                  <a:pt x="3748" y="214"/>
                </a:lnTo>
                <a:lnTo>
                  <a:pt x="3752" y="218"/>
                </a:lnTo>
                <a:lnTo>
                  <a:pt x="3752" y="218"/>
                </a:lnTo>
                <a:lnTo>
                  <a:pt x="3752" y="222"/>
                </a:lnTo>
                <a:lnTo>
                  <a:pt x="3750" y="224"/>
                </a:lnTo>
                <a:lnTo>
                  <a:pt x="3748" y="226"/>
                </a:lnTo>
                <a:lnTo>
                  <a:pt x="3748" y="226"/>
                </a:lnTo>
                <a:lnTo>
                  <a:pt x="3744" y="230"/>
                </a:lnTo>
                <a:lnTo>
                  <a:pt x="3738" y="232"/>
                </a:lnTo>
                <a:lnTo>
                  <a:pt x="3738" y="232"/>
                </a:lnTo>
                <a:lnTo>
                  <a:pt x="3744" y="238"/>
                </a:lnTo>
                <a:lnTo>
                  <a:pt x="3744" y="238"/>
                </a:lnTo>
                <a:lnTo>
                  <a:pt x="3732" y="250"/>
                </a:lnTo>
                <a:lnTo>
                  <a:pt x="3732" y="250"/>
                </a:lnTo>
                <a:lnTo>
                  <a:pt x="3736" y="254"/>
                </a:lnTo>
                <a:lnTo>
                  <a:pt x="3738" y="258"/>
                </a:lnTo>
                <a:lnTo>
                  <a:pt x="3736" y="260"/>
                </a:lnTo>
                <a:lnTo>
                  <a:pt x="3736" y="260"/>
                </a:lnTo>
                <a:lnTo>
                  <a:pt x="3738" y="262"/>
                </a:lnTo>
                <a:lnTo>
                  <a:pt x="3742" y="264"/>
                </a:lnTo>
                <a:lnTo>
                  <a:pt x="3742" y="264"/>
                </a:lnTo>
                <a:lnTo>
                  <a:pt x="3756" y="268"/>
                </a:lnTo>
                <a:lnTo>
                  <a:pt x="3764" y="268"/>
                </a:lnTo>
                <a:lnTo>
                  <a:pt x="3772" y="266"/>
                </a:lnTo>
                <a:lnTo>
                  <a:pt x="3772" y="266"/>
                </a:lnTo>
                <a:lnTo>
                  <a:pt x="3774" y="274"/>
                </a:lnTo>
                <a:lnTo>
                  <a:pt x="3774" y="274"/>
                </a:lnTo>
                <a:lnTo>
                  <a:pt x="3766" y="278"/>
                </a:lnTo>
                <a:lnTo>
                  <a:pt x="3758" y="280"/>
                </a:lnTo>
                <a:lnTo>
                  <a:pt x="3740" y="282"/>
                </a:lnTo>
                <a:lnTo>
                  <a:pt x="3740" y="282"/>
                </a:lnTo>
                <a:lnTo>
                  <a:pt x="3738" y="282"/>
                </a:lnTo>
                <a:lnTo>
                  <a:pt x="3738" y="282"/>
                </a:lnTo>
                <a:lnTo>
                  <a:pt x="3710" y="276"/>
                </a:lnTo>
                <a:lnTo>
                  <a:pt x="3710" y="276"/>
                </a:lnTo>
                <a:lnTo>
                  <a:pt x="3710" y="272"/>
                </a:lnTo>
                <a:lnTo>
                  <a:pt x="3714" y="268"/>
                </a:lnTo>
                <a:lnTo>
                  <a:pt x="3718" y="264"/>
                </a:lnTo>
                <a:lnTo>
                  <a:pt x="3722" y="260"/>
                </a:lnTo>
                <a:lnTo>
                  <a:pt x="3722" y="260"/>
                </a:lnTo>
                <a:lnTo>
                  <a:pt x="3718" y="258"/>
                </a:lnTo>
                <a:lnTo>
                  <a:pt x="3714" y="256"/>
                </a:lnTo>
                <a:lnTo>
                  <a:pt x="3710" y="256"/>
                </a:lnTo>
                <a:lnTo>
                  <a:pt x="3704" y="258"/>
                </a:lnTo>
                <a:lnTo>
                  <a:pt x="3704" y="258"/>
                </a:lnTo>
                <a:lnTo>
                  <a:pt x="3690" y="262"/>
                </a:lnTo>
                <a:lnTo>
                  <a:pt x="3690" y="262"/>
                </a:lnTo>
                <a:lnTo>
                  <a:pt x="3686" y="262"/>
                </a:lnTo>
                <a:lnTo>
                  <a:pt x="3682" y="260"/>
                </a:lnTo>
                <a:lnTo>
                  <a:pt x="3682" y="260"/>
                </a:lnTo>
                <a:lnTo>
                  <a:pt x="3680" y="258"/>
                </a:lnTo>
                <a:lnTo>
                  <a:pt x="3680" y="256"/>
                </a:lnTo>
                <a:lnTo>
                  <a:pt x="3684" y="254"/>
                </a:lnTo>
                <a:lnTo>
                  <a:pt x="3684" y="254"/>
                </a:lnTo>
                <a:close/>
                <a:moveTo>
                  <a:pt x="3818" y="856"/>
                </a:moveTo>
                <a:lnTo>
                  <a:pt x="3818" y="856"/>
                </a:lnTo>
                <a:lnTo>
                  <a:pt x="3818" y="856"/>
                </a:lnTo>
                <a:lnTo>
                  <a:pt x="3818" y="856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8"/>
                </a:lnTo>
                <a:lnTo>
                  <a:pt x="3818" y="858"/>
                </a:lnTo>
                <a:lnTo>
                  <a:pt x="3820" y="856"/>
                </a:lnTo>
                <a:lnTo>
                  <a:pt x="3820" y="856"/>
                </a:lnTo>
                <a:lnTo>
                  <a:pt x="3818" y="856"/>
                </a:lnTo>
                <a:lnTo>
                  <a:pt x="3818" y="856"/>
                </a:lnTo>
                <a:close/>
                <a:moveTo>
                  <a:pt x="3820" y="908"/>
                </a:moveTo>
                <a:lnTo>
                  <a:pt x="3820" y="908"/>
                </a:lnTo>
                <a:lnTo>
                  <a:pt x="3810" y="912"/>
                </a:lnTo>
                <a:lnTo>
                  <a:pt x="3802" y="912"/>
                </a:lnTo>
                <a:lnTo>
                  <a:pt x="3794" y="908"/>
                </a:lnTo>
                <a:lnTo>
                  <a:pt x="3786" y="904"/>
                </a:lnTo>
                <a:lnTo>
                  <a:pt x="3786" y="904"/>
                </a:lnTo>
                <a:lnTo>
                  <a:pt x="3792" y="902"/>
                </a:lnTo>
                <a:lnTo>
                  <a:pt x="3792" y="902"/>
                </a:lnTo>
                <a:lnTo>
                  <a:pt x="3800" y="900"/>
                </a:lnTo>
                <a:lnTo>
                  <a:pt x="3800" y="900"/>
                </a:lnTo>
                <a:lnTo>
                  <a:pt x="3806" y="908"/>
                </a:lnTo>
                <a:lnTo>
                  <a:pt x="3806" y="908"/>
                </a:lnTo>
                <a:lnTo>
                  <a:pt x="3812" y="906"/>
                </a:lnTo>
                <a:lnTo>
                  <a:pt x="3816" y="906"/>
                </a:lnTo>
                <a:lnTo>
                  <a:pt x="3820" y="908"/>
                </a:lnTo>
                <a:lnTo>
                  <a:pt x="3820" y="908"/>
                </a:lnTo>
                <a:close/>
                <a:moveTo>
                  <a:pt x="3786" y="912"/>
                </a:moveTo>
                <a:lnTo>
                  <a:pt x="3786" y="912"/>
                </a:lnTo>
                <a:lnTo>
                  <a:pt x="3786" y="912"/>
                </a:lnTo>
                <a:lnTo>
                  <a:pt x="3786" y="912"/>
                </a:lnTo>
                <a:lnTo>
                  <a:pt x="3780" y="914"/>
                </a:lnTo>
                <a:lnTo>
                  <a:pt x="3776" y="912"/>
                </a:lnTo>
                <a:lnTo>
                  <a:pt x="3776" y="912"/>
                </a:lnTo>
                <a:lnTo>
                  <a:pt x="3780" y="914"/>
                </a:lnTo>
                <a:lnTo>
                  <a:pt x="3786" y="912"/>
                </a:lnTo>
                <a:lnTo>
                  <a:pt x="3786" y="912"/>
                </a:lnTo>
                <a:close/>
                <a:moveTo>
                  <a:pt x="3774" y="904"/>
                </a:moveTo>
                <a:lnTo>
                  <a:pt x="3774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4" y="906"/>
                </a:lnTo>
                <a:lnTo>
                  <a:pt x="3778" y="904"/>
                </a:lnTo>
                <a:lnTo>
                  <a:pt x="3778" y="904"/>
                </a:lnTo>
                <a:lnTo>
                  <a:pt x="3774" y="904"/>
                </a:lnTo>
                <a:lnTo>
                  <a:pt x="3774" y="904"/>
                </a:lnTo>
                <a:close/>
                <a:moveTo>
                  <a:pt x="3772" y="886"/>
                </a:moveTo>
                <a:lnTo>
                  <a:pt x="3772" y="886"/>
                </a:lnTo>
                <a:lnTo>
                  <a:pt x="3772" y="884"/>
                </a:lnTo>
                <a:lnTo>
                  <a:pt x="3782" y="884"/>
                </a:lnTo>
                <a:lnTo>
                  <a:pt x="3782" y="884"/>
                </a:lnTo>
                <a:lnTo>
                  <a:pt x="3782" y="886"/>
                </a:lnTo>
                <a:lnTo>
                  <a:pt x="3772" y="886"/>
                </a:lnTo>
                <a:close/>
                <a:moveTo>
                  <a:pt x="3726" y="904"/>
                </a:moveTo>
                <a:lnTo>
                  <a:pt x="3726" y="904"/>
                </a:lnTo>
                <a:lnTo>
                  <a:pt x="3720" y="902"/>
                </a:lnTo>
                <a:lnTo>
                  <a:pt x="3714" y="896"/>
                </a:lnTo>
                <a:lnTo>
                  <a:pt x="3714" y="896"/>
                </a:lnTo>
                <a:lnTo>
                  <a:pt x="3728" y="896"/>
                </a:lnTo>
                <a:lnTo>
                  <a:pt x="3728" y="896"/>
                </a:lnTo>
                <a:lnTo>
                  <a:pt x="3734" y="900"/>
                </a:lnTo>
                <a:lnTo>
                  <a:pt x="3734" y="900"/>
                </a:lnTo>
                <a:lnTo>
                  <a:pt x="3734" y="902"/>
                </a:lnTo>
                <a:lnTo>
                  <a:pt x="3734" y="902"/>
                </a:lnTo>
                <a:lnTo>
                  <a:pt x="3726" y="904"/>
                </a:lnTo>
                <a:lnTo>
                  <a:pt x="3726" y="904"/>
                </a:lnTo>
                <a:close/>
                <a:moveTo>
                  <a:pt x="3732" y="946"/>
                </a:moveTo>
                <a:lnTo>
                  <a:pt x="3732" y="946"/>
                </a:lnTo>
                <a:lnTo>
                  <a:pt x="3728" y="948"/>
                </a:lnTo>
                <a:lnTo>
                  <a:pt x="3724" y="948"/>
                </a:lnTo>
                <a:lnTo>
                  <a:pt x="3724" y="948"/>
                </a:lnTo>
                <a:lnTo>
                  <a:pt x="3728" y="948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lnTo>
                  <a:pt x="3732" y="946"/>
                </a:lnTo>
                <a:close/>
                <a:moveTo>
                  <a:pt x="3722" y="886"/>
                </a:moveTo>
                <a:lnTo>
                  <a:pt x="3722" y="886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8"/>
                </a:lnTo>
                <a:lnTo>
                  <a:pt x="3722" y="888"/>
                </a:lnTo>
                <a:lnTo>
                  <a:pt x="3718" y="888"/>
                </a:lnTo>
                <a:lnTo>
                  <a:pt x="3718" y="888"/>
                </a:lnTo>
                <a:lnTo>
                  <a:pt x="3722" y="888"/>
                </a:lnTo>
                <a:lnTo>
                  <a:pt x="3722" y="888"/>
                </a:lnTo>
                <a:lnTo>
                  <a:pt x="3724" y="886"/>
                </a:lnTo>
                <a:lnTo>
                  <a:pt x="3724" y="886"/>
                </a:lnTo>
                <a:lnTo>
                  <a:pt x="3722" y="886"/>
                </a:lnTo>
                <a:lnTo>
                  <a:pt x="3722" y="886"/>
                </a:lnTo>
                <a:close/>
                <a:moveTo>
                  <a:pt x="3730" y="890"/>
                </a:moveTo>
                <a:lnTo>
                  <a:pt x="3730" y="890"/>
                </a:lnTo>
                <a:lnTo>
                  <a:pt x="3732" y="886"/>
                </a:lnTo>
                <a:lnTo>
                  <a:pt x="3736" y="886"/>
                </a:lnTo>
                <a:lnTo>
                  <a:pt x="3756" y="888"/>
                </a:lnTo>
                <a:lnTo>
                  <a:pt x="3756" y="888"/>
                </a:lnTo>
                <a:lnTo>
                  <a:pt x="3748" y="892"/>
                </a:lnTo>
                <a:lnTo>
                  <a:pt x="3748" y="892"/>
                </a:lnTo>
                <a:lnTo>
                  <a:pt x="3742" y="896"/>
                </a:lnTo>
                <a:lnTo>
                  <a:pt x="3742" y="896"/>
                </a:lnTo>
                <a:lnTo>
                  <a:pt x="3730" y="890"/>
                </a:lnTo>
                <a:lnTo>
                  <a:pt x="3730" y="890"/>
                </a:lnTo>
                <a:close/>
                <a:moveTo>
                  <a:pt x="3752" y="302"/>
                </a:moveTo>
                <a:lnTo>
                  <a:pt x="3752" y="302"/>
                </a:lnTo>
                <a:lnTo>
                  <a:pt x="3732" y="306"/>
                </a:lnTo>
                <a:lnTo>
                  <a:pt x="3732" y="306"/>
                </a:lnTo>
                <a:lnTo>
                  <a:pt x="3720" y="288"/>
                </a:lnTo>
                <a:lnTo>
                  <a:pt x="3720" y="288"/>
                </a:lnTo>
                <a:lnTo>
                  <a:pt x="3726" y="286"/>
                </a:lnTo>
                <a:lnTo>
                  <a:pt x="3730" y="288"/>
                </a:lnTo>
                <a:lnTo>
                  <a:pt x="3736" y="290"/>
                </a:lnTo>
                <a:lnTo>
                  <a:pt x="3736" y="290"/>
                </a:lnTo>
                <a:lnTo>
                  <a:pt x="3742" y="294"/>
                </a:lnTo>
                <a:lnTo>
                  <a:pt x="3748" y="294"/>
                </a:lnTo>
                <a:lnTo>
                  <a:pt x="3752" y="294"/>
                </a:lnTo>
                <a:lnTo>
                  <a:pt x="3758" y="292"/>
                </a:lnTo>
                <a:lnTo>
                  <a:pt x="3758" y="292"/>
                </a:lnTo>
                <a:lnTo>
                  <a:pt x="3762" y="292"/>
                </a:lnTo>
                <a:lnTo>
                  <a:pt x="3762" y="292"/>
                </a:lnTo>
                <a:lnTo>
                  <a:pt x="3774" y="300"/>
                </a:lnTo>
                <a:lnTo>
                  <a:pt x="3774" y="300"/>
                </a:lnTo>
                <a:lnTo>
                  <a:pt x="3772" y="302"/>
                </a:lnTo>
                <a:lnTo>
                  <a:pt x="3772" y="302"/>
                </a:lnTo>
                <a:lnTo>
                  <a:pt x="3752" y="302"/>
                </a:lnTo>
                <a:lnTo>
                  <a:pt x="3752" y="302"/>
                </a:lnTo>
                <a:close/>
                <a:moveTo>
                  <a:pt x="3710" y="946"/>
                </a:moveTo>
                <a:lnTo>
                  <a:pt x="3710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698" y="946"/>
                </a:lnTo>
                <a:lnTo>
                  <a:pt x="3710" y="946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0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52"/>
                </a:lnTo>
                <a:lnTo>
                  <a:pt x="3712" y="948"/>
                </a:lnTo>
                <a:lnTo>
                  <a:pt x="3710" y="946"/>
                </a:lnTo>
                <a:lnTo>
                  <a:pt x="3710" y="946"/>
                </a:lnTo>
                <a:close/>
                <a:moveTo>
                  <a:pt x="3690" y="900"/>
                </a:moveTo>
                <a:lnTo>
                  <a:pt x="3690" y="900"/>
                </a:lnTo>
                <a:lnTo>
                  <a:pt x="3692" y="900"/>
                </a:lnTo>
                <a:lnTo>
                  <a:pt x="3694" y="900"/>
                </a:lnTo>
                <a:lnTo>
                  <a:pt x="3694" y="900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4" y="898"/>
                </a:lnTo>
                <a:lnTo>
                  <a:pt x="3696" y="900"/>
                </a:lnTo>
                <a:lnTo>
                  <a:pt x="3696" y="900"/>
                </a:lnTo>
                <a:lnTo>
                  <a:pt x="3692" y="902"/>
                </a:lnTo>
                <a:lnTo>
                  <a:pt x="3690" y="900"/>
                </a:lnTo>
                <a:lnTo>
                  <a:pt x="3690" y="900"/>
                </a:lnTo>
                <a:close/>
                <a:moveTo>
                  <a:pt x="3670" y="266"/>
                </a:moveTo>
                <a:lnTo>
                  <a:pt x="3670" y="266"/>
                </a:lnTo>
                <a:lnTo>
                  <a:pt x="3664" y="268"/>
                </a:lnTo>
                <a:lnTo>
                  <a:pt x="3660" y="264"/>
                </a:lnTo>
                <a:lnTo>
                  <a:pt x="3660" y="264"/>
                </a:lnTo>
                <a:lnTo>
                  <a:pt x="3666" y="264"/>
                </a:lnTo>
                <a:lnTo>
                  <a:pt x="3670" y="266"/>
                </a:lnTo>
                <a:lnTo>
                  <a:pt x="3670" y="266"/>
                </a:lnTo>
                <a:close/>
                <a:moveTo>
                  <a:pt x="3608" y="942"/>
                </a:moveTo>
                <a:lnTo>
                  <a:pt x="3608" y="942"/>
                </a:lnTo>
                <a:lnTo>
                  <a:pt x="3620" y="942"/>
                </a:lnTo>
                <a:lnTo>
                  <a:pt x="3620" y="942"/>
                </a:lnTo>
                <a:lnTo>
                  <a:pt x="3616" y="936"/>
                </a:lnTo>
                <a:lnTo>
                  <a:pt x="3616" y="936"/>
                </a:lnTo>
                <a:lnTo>
                  <a:pt x="3624" y="936"/>
                </a:lnTo>
                <a:lnTo>
                  <a:pt x="3640" y="940"/>
                </a:lnTo>
                <a:lnTo>
                  <a:pt x="3640" y="940"/>
                </a:lnTo>
                <a:lnTo>
                  <a:pt x="3634" y="934"/>
                </a:lnTo>
                <a:lnTo>
                  <a:pt x="3634" y="934"/>
                </a:lnTo>
                <a:lnTo>
                  <a:pt x="3642" y="930"/>
                </a:lnTo>
                <a:lnTo>
                  <a:pt x="3642" y="930"/>
                </a:lnTo>
                <a:lnTo>
                  <a:pt x="3644" y="934"/>
                </a:lnTo>
                <a:lnTo>
                  <a:pt x="3648" y="936"/>
                </a:lnTo>
                <a:lnTo>
                  <a:pt x="3658" y="936"/>
                </a:lnTo>
                <a:lnTo>
                  <a:pt x="3658" y="936"/>
                </a:lnTo>
                <a:lnTo>
                  <a:pt x="3668" y="936"/>
                </a:lnTo>
                <a:lnTo>
                  <a:pt x="3672" y="936"/>
                </a:lnTo>
                <a:lnTo>
                  <a:pt x="3676" y="934"/>
                </a:lnTo>
                <a:lnTo>
                  <a:pt x="3676" y="934"/>
                </a:lnTo>
                <a:lnTo>
                  <a:pt x="3682" y="936"/>
                </a:lnTo>
                <a:lnTo>
                  <a:pt x="3682" y="936"/>
                </a:lnTo>
                <a:lnTo>
                  <a:pt x="3682" y="938"/>
                </a:lnTo>
                <a:lnTo>
                  <a:pt x="3680" y="940"/>
                </a:lnTo>
                <a:lnTo>
                  <a:pt x="3680" y="940"/>
                </a:lnTo>
                <a:lnTo>
                  <a:pt x="3672" y="942"/>
                </a:lnTo>
                <a:lnTo>
                  <a:pt x="3666" y="942"/>
                </a:lnTo>
                <a:lnTo>
                  <a:pt x="3662" y="940"/>
                </a:lnTo>
                <a:lnTo>
                  <a:pt x="3662" y="940"/>
                </a:lnTo>
                <a:lnTo>
                  <a:pt x="3660" y="942"/>
                </a:lnTo>
                <a:lnTo>
                  <a:pt x="3660" y="942"/>
                </a:lnTo>
                <a:lnTo>
                  <a:pt x="3668" y="946"/>
                </a:lnTo>
                <a:lnTo>
                  <a:pt x="3668" y="946"/>
                </a:lnTo>
                <a:lnTo>
                  <a:pt x="3662" y="950"/>
                </a:lnTo>
                <a:lnTo>
                  <a:pt x="3654" y="950"/>
                </a:lnTo>
                <a:lnTo>
                  <a:pt x="3636" y="952"/>
                </a:lnTo>
                <a:lnTo>
                  <a:pt x="3636" y="952"/>
                </a:lnTo>
                <a:lnTo>
                  <a:pt x="3636" y="954"/>
                </a:lnTo>
                <a:lnTo>
                  <a:pt x="3636" y="954"/>
                </a:lnTo>
                <a:lnTo>
                  <a:pt x="3638" y="956"/>
                </a:lnTo>
                <a:lnTo>
                  <a:pt x="3638" y="956"/>
                </a:lnTo>
                <a:lnTo>
                  <a:pt x="3630" y="956"/>
                </a:lnTo>
                <a:lnTo>
                  <a:pt x="3626" y="956"/>
                </a:lnTo>
                <a:lnTo>
                  <a:pt x="3620" y="954"/>
                </a:lnTo>
                <a:lnTo>
                  <a:pt x="3614" y="952"/>
                </a:lnTo>
                <a:lnTo>
                  <a:pt x="3614" y="952"/>
                </a:lnTo>
                <a:lnTo>
                  <a:pt x="3588" y="952"/>
                </a:lnTo>
                <a:lnTo>
                  <a:pt x="3588" y="952"/>
                </a:lnTo>
                <a:lnTo>
                  <a:pt x="3594" y="944"/>
                </a:lnTo>
                <a:lnTo>
                  <a:pt x="3594" y="944"/>
                </a:lnTo>
                <a:lnTo>
                  <a:pt x="3602" y="944"/>
                </a:lnTo>
                <a:lnTo>
                  <a:pt x="3606" y="944"/>
                </a:lnTo>
                <a:lnTo>
                  <a:pt x="3608" y="942"/>
                </a:lnTo>
                <a:lnTo>
                  <a:pt x="3608" y="942"/>
                </a:lnTo>
                <a:close/>
                <a:moveTo>
                  <a:pt x="3598" y="960"/>
                </a:moveTo>
                <a:lnTo>
                  <a:pt x="3598" y="960"/>
                </a:lnTo>
                <a:lnTo>
                  <a:pt x="3598" y="960"/>
                </a:lnTo>
                <a:lnTo>
                  <a:pt x="3598" y="960"/>
                </a:lnTo>
                <a:lnTo>
                  <a:pt x="3598" y="956"/>
                </a:lnTo>
                <a:lnTo>
                  <a:pt x="3594" y="956"/>
                </a:lnTo>
                <a:lnTo>
                  <a:pt x="3594" y="956"/>
                </a:lnTo>
                <a:lnTo>
                  <a:pt x="3598" y="956"/>
                </a:lnTo>
                <a:lnTo>
                  <a:pt x="3598" y="960"/>
                </a:lnTo>
                <a:lnTo>
                  <a:pt x="3598" y="960"/>
                </a:lnTo>
                <a:close/>
                <a:moveTo>
                  <a:pt x="3554" y="890"/>
                </a:moveTo>
                <a:lnTo>
                  <a:pt x="3554" y="890"/>
                </a:lnTo>
                <a:lnTo>
                  <a:pt x="3550" y="886"/>
                </a:lnTo>
                <a:lnTo>
                  <a:pt x="3550" y="886"/>
                </a:lnTo>
                <a:lnTo>
                  <a:pt x="3556" y="882"/>
                </a:lnTo>
                <a:lnTo>
                  <a:pt x="3556" y="882"/>
                </a:lnTo>
                <a:lnTo>
                  <a:pt x="3564" y="880"/>
                </a:lnTo>
                <a:lnTo>
                  <a:pt x="3572" y="884"/>
                </a:lnTo>
                <a:lnTo>
                  <a:pt x="3572" y="884"/>
                </a:lnTo>
                <a:lnTo>
                  <a:pt x="3576" y="886"/>
                </a:lnTo>
                <a:lnTo>
                  <a:pt x="3582" y="886"/>
                </a:lnTo>
                <a:lnTo>
                  <a:pt x="3582" y="886"/>
                </a:lnTo>
                <a:lnTo>
                  <a:pt x="3594" y="886"/>
                </a:lnTo>
                <a:lnTo>
                  <a:pt x="3594" y="886"/>
                </a:lnTo>
                <a:lnTo>
                  <a:pt x="3590" y="892"/>
                </a:lnTo>
                <a:lnTo>
                  <a:pt x="3590" y="896"/>
                </a:lnTo>
                <a:lnTo>
                  <a:pt x="3592" y="898"/>
                </a:lnTo>
                <a:lnTo>
                  <a:pt x="3598" y="902"/>
                </a:lnTo>
                <a:lnTo>
                  <a:pt x="3598" y="902"/>
                </a:lnTo>
                <a:lnTo>
                  <a:pt x="3588" y="906"/>
                </a:lnTo>
                <a:lnTo>
                  <a:pt x="3588" y="906"/>
                </a:lnTo>
                <a:lnTo>
                  <a:pt x="3586" y="902"/>
                </a:lnTo>
                <a:lnTo>
                  <a:pt x="3586" y="902"/>
                </a:lnTo>
                <a:lnTo>
                  <a:pt x="3578" y="904"/>
                </a:lnTo>
                <a:lnTo>
                  <a:pt x="3572" y="904"/>
                </a:lnTo>
                <a:lnTo>
                  <a:pt x="3566" y="902"/>
                </a:lnTo>
                <a:lnTo>
                  <a:pt x="3562" y="898"/>
                </a:lnTo>
                <a:lnTo>
                  <a:pt x="3562" y="898"/>
                </a:lnTo>
                <a:lnTo>
                  <a:pt x="3560" y="896"/>
                </a:lnTo>
                <a:lnTo>
                  <a:pt x="3556" y="896"/>
                </a:lnTo>
                <a:lnTo>
                  <a:pt x="3556" y="896"/>
                </a:lnTo>
                <a:lnTo>
                  <a:pt x="3544" y="896"/>
                </a:lnTo>
                <a:lnTo>
                  <a:pt x="3544" y="896"/>
                </a:lnTo>
                <a:lnTo>
                  <a:pt x="3544" y="894"/>
                </a:lnTo>
                <a:lnTo>
                  <a:pt x="3544" y="894"/>
                </a:lnTo>
                <a:lnTo>
                  <a:pt x="3554" y="890"/>
                </a:lnTo>
                <a:lnTo>
                  <a:pt x="3554" y="890"/>
                </a:lnTo>
                <a:close/>
                <a:moveTo>
                  <a:pt x="3540" y="878"/>
                </a:moveTo>
                <a:lnTo>
                  <a:pt x="3540" y="878"/>
                </a:lnTo>
                <a:lnTo>
                  <a:pt x="3540" y="878"/>
                </a:lnTo>
                <a:lnTo>
                  <a:pt x="3540" y="878"/>
                </a:lnTo>
                <a:lnTo>
                  <a:pt x="3542" y="880"/>
                </a:lnTo>
                <a:lnTo>
                  <a:pt x="3542" y="880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38" y="882"/>
                </a:lnTo>
                <a:lnTo>
                  <a:pt x="3540" y="880"/>
                </a:lnTo>
                <a:lnTo>
                  <a:pt x="3540" y="880"/>
                </a:lnTo>
                <a:lnTo>
                  <a:pt x="3540" y="878"/>
                </a:lnTo>
                <a:lnTo>
                  <a:pt x="3540" y="878"/>
                </a:lnTo>
                <a:close/>
                <a:moveTo>
                  <a:pt x="3564" y="906"/>
                </a:moveTo>
                <a:lnTo>
                  <a:pt x="3564" y="906"/>
                </a:lnTo>
                <a:lnTo>
                  <a:pt x="3564" y="906"/>
                </a:lnTo>
                <a:lnTo>
                  <a:pt x="3564" y="906"/>
                </a:lnTo>
                <a:lnTo>
                  <a:pt x="3552" y="900"/>
                </a:lnTo>
                <a:lnTo>
                  <a:pt x="3546" y="898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38" y="896"/>
                </a:lnTo>
                <a:lnTo>
                  <a:pt x="3546" y="898"/>
                </a:lnTo>
                <a:lnTo>
                  <a:pt x="3552" y="900"/>
                </a:lnTo>
                <a:lnTo>
                  <a:pt x="3564" y="906"/>
                </a:lnTo>
                <a:lnTo>
                  <a:pt x="3564" y="906"/>
                </a:lnTo>
                <a:close/>
                <a:moveTo>
                  <a:pt x="3548" y="916"/>
                </a:moveTo>
                <a:lnTo>
                  <a:pt x="3548" y="916"/>
                </a:lnTo>
                <a:lnTo>
                  <a:pt x="3562" y="920"/>
                </a:lnTo>
                <a:lnTo>
                  <a:pt x="3568" y="922"/>
                </a:lnTo>
                <a:lnTo>
                  <a:pt x="3576" y="922"/>
                </a:lnTo>
                <a:lnTo>
                  <a:pt x="3576" y="922"/>
                </a:lnTo>
                <a:lnTo>
                  <a:pt x="3578" y="922"/>
                </a:lnTo>
                <a:lnTo>
                  <a:pt x="3578" y="922"/>
                </a:lnTo>
                <a:lnTo>
                  <a:pt x="3584" y="926"/>
                </a:lnTo>
                <a:lnTo>
                  <a:pt x="3584" y="926"/>
                </a:lnTo>
                <a:lnTo>
                  <a:pt x="3592" y="928"/>
                </a:lnTo>
                <a:lnTo>
                  <a:pt x="3592" y="928"/>
                </a:lnTo>
                <a:lnTo>
                  <a:pt x="3588" y="932"/>
                </a:lnTo>
                <a:lnTo>
                  <a:pt x="3580" y="934"/>
                </a:lnTo>
                <a:lnTo>
                  <a:pt x="3580" y="934"/>
                </a:lnTo>
                <a:lnTo>
                  <a:pt x="3576" y="932"/>
                </a:lnTo>
                <a:lnTo>
                  <a:pt x="3574" y="932"/>
                </a:lnTo>
                <a:lnTo>
                  <a:pt x="3574" y="932"/>
                </a:lnTo>
                <a:lnTo>
                  <a:pt x="3566" y="932"/>
                </a:lnTo>
                <a:lnTo>
                  <a:pt x="3562" y="932"/>
                </a:lnTo>
                <a:lnTo>
                  <a:pt x="3560" y="928"/>
                </a:lnTo>
                <a:lnTo>
                  <a:pt x="3560" y="928"/>
                </a:lnTo>
                <a:lnTo>
                  <a:pt x="3554" y="928"/>
                </a:lnTo>
                <a:lnTo>
                  <a:pt x="3554" y="928"/>
                </a:lnTo>
                <a:lnTo>
                  <a:pt x="3550" y="928"/>
                </a:lnTo>
                <a:lnTo>
                  <a:pt x="3546" y="928"/>
                </a:lnTo>
                <a:lnTo>
                  <a:pt x="3542" y="922"/>
                </a:lnTo>
                <a:lnTo>
                  <a:pt x="3542" y="922"/>
                </a:lnTo>
                <a:lnTo>
                  <a:pt x="3536" y="916"/>
                </a:lnTo>
                <a:lnTo>
                  <a:pt x="3536" y="916"/>
                </a:lnTo>
                <a:lnTo>
                  <a:pt x="3542" y="914"/>
                </a:lnTo>
                <a:lnTo>
                  <a:pt x="3548" y="916"/>
                </a:lnTo>
                <a:lnTo>
                  <a:pt x="3548" y="916"/>
                </a:lnTo>
                <a:close/>
                <a:moveTo>
                  <a:pt x="3550" y="972"/>
                </a:moveTo>
                <a:lnTo>
                  <a:pt x="3550" y="972"/>
                </a:lnTo>
                <a:lnTo>
                  <a:pt x="3548" y="972"/>
                </a:lnTo>
                <a:lnTo>
                  <a:pt x="3548" y="972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70"/>
                </a:lnTo>
                <a:lnTo>
                  <a:pt x="3546" y="968"/>
                </a:lnTo>
                <a:lnTo>
                  <a:pt x="3546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2" y="968"/>
                </a:lnTo>
                <a:lnTo>
                  <a:pt x="3552" y="968"/>
                </a:lnTo>
                <a:lnTo>
                  <a:pt x="3558" y="958"/>
                </a:lnTo>
                <a:lnTo>
                  <a:pt x="3558" y="958"/>
                </a:lnTo>
                <a:lnTo>
                  <a:pt x="3558" y="958"/>
                </a:lnTo>
                <a:lnTo>
                  <a:pt x="3552" y="968"/>
                </a:lnTo>
                <a:lnTo>
                  <a:pt x="3552" y="968"/>
                </a:lnTo>
                <a:lnTo>
                  <a:pt x="3548" y="970"/>
                </a:lnTo>
                <a:lnTo>
                  <a:pt x="3548" y="970"/>
                </a:lnTo>
                <a:lnTo>
                  <a:pt x="3550" y="972"/>
                </a:lnTo>
                <a:lnTo>
                  <a:pt x="3550" y="972"/>
                </a:lnTo>
                <a:close/>
                <a:moveTo>
                  <a:pt x="3454" y="948"/>
                </a:moveTo>
                <a:lnTo>
                  <a:pt x="3454" y="948"/>
                </a:lnTo>
                <a:lnTo>
                  <a:pt x="3454" y="948"/>
                </a:lnTo>
                <a:lnTo>
                  <a:pt x="3454" y="948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4" y="952"/>
                </a:lnTo>
                <a:lnTo>
                  <a:pt x="3456" y="950"/>
                </a:lnTo>
                <a:lnTo>
                  <a:pt x="3456" y="950"/>
                </a:lnTo>
                <a:lnTo>
                  <a:pt x="3454" y="948"/>
                </a:lnTo>
                <a:lnTo>
                  <a:pt x="3454" y="948"/>
                </a:lnTo>
                <a:close/>
                <a:moveTo>
                  <a:pt x="3546" y="948"/>
                </a:moveTo>
                <a:lnTo>
                  <a:pt x="3546" y="948"/>
                </a:lnTo>
                <a:lnTo>
                  <a:pt x="3546" y="948"/>
                </a:lnTo>
                <a:lnTo>
                  <a:pt x="354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36" y="948"/>
                </a:lnTo>
                <a:lnTo>
                  <a:pt x="3544" y="950"/>
                </a:lnTo>
                <a:lnTo>
                  <a:pt x="3544" y="950"/>
                </a:lnTo>
                <a:lnTo>
                  <a:pt x="3544" y="950"/>
                </a:lnTo>
                <a:lnTo>
                  <a:pt x="3546" y="948"/>
                </a:lnTo>
                <a:lnTo>
                  <a:pt x="3546" y="948"/>
                </a:lnTo>
                <a:close/>
                <a:moveTo>
                  <a:pt x="3538" y="980"/>
                </a:moveTo>
                <a:lnTo>
                  <a:pt x="3538" y="980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78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lnTo>
                  <a:pt x="3538" y="980"/>
                </a:lnTo>
                <a:close/>
                <a:moveTo>
                  <a:pt x="3532" y="990"/>
                </a:moveTo>
                <a:lnTo>
                  <a:pt x="3532" y="990"/>
                </a:lnTo>
                <a:lnTo>
                  <a:pt x="3532" y="990"/>
                </a:lnTo>
                <a:lnTo>
                  <a:pt x="3532" y="990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4" y="992"/>
                </a:lnTo>
                <a:lnTo>
                  <a:pt x="3532" y="990"/>
                </a:lnTo>
                <a:lnTo>
                  <a:pt x="3532" y="990"/>
                </a:lnTo>
                <a:close/>
                <a:moveTo>
                  <a:pt x="3484" y="1014"/>
                </a:moveTo>
                <a:lnTo>
                  <a:pt x="3484" y="1014"/>
                </a:lnTo>
                <a:lnTo>
                  <a:pt x="3484" y="1010"/>
                </a:lnTo>
                <a:lnTo>
                  <a:pt x="3484" y="1010"/>
                </a:lnTo>
                <a:lnTo>
                  <a:pt x="3486" y="1012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6" y="1014"/>
                </a:lnTo>
                <a:lnTo>
                  <a:pt x="3484" y="1014"/>
                </a:lnTo>
                <a:lnTo>
                  <a:pt x="3484" y="1014"/>
                </a:lnTo>
                <a:close/>
                <a:moveTo>
                  <a:pt x="3468" y="988"/>
                </a:moveTo>
                <a:lnTo>
                  <a:pt x="3468" y="988"/>
                </a:lnTo>
                <a:lnTo>
                  <a:pt x="3470" y="990"/>
                </a:lnTo>
                <a:lnTo>
                  <a:pt x="3470" y="990"/>
                </a:lnTo>
                <a:lnTo>
                  <a:pt x="3468" y="990"/>
                </a:lnTo>
                <a:lnTo>
                  <a:pt x="3468" y="990"/>
                </a:lnTo>
                <a:lnTo>
                  <a:pt x="3468" y="988"/>
                </a:lnTo>
                <a:lnTo>
                  <a:pt x="3468" y="988"/>
                </a:lnTo>
                <a:close/>
                <a:moveTo>
                  <a:pt x="3508" y="1006"/>
                </a:move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lnTo>
                  <a:pt x="3508" y="1006"/>
                </a:lnTo>
                <a:close/>
                <a:moveTo>
                  <a:pt x="3516" y="1000"/>
                </a:moveTo>
                <a:lnTo>
                  <a:pt x="3516" y="1000"/>
                </a:lnTo>
                <a:lnTo>
                  <a:pt x="3512" y="1000"/>
                </a:lnTo>
                <a:lnTo>
                  <a:pt x="3510" y="998"/>
                </a:lnTo>
                <a:lnTo>
                  <a:pt x="3512" y="996"/>
                </a:lnTo>
                <a:lnTo>
                  <a:pt x="3512" y="996"/>
                </a:lnTo>
                <a:lnTo>
                  <a:pt x="3520" y="992"/>
                </a:lnTo>
                <a:lnTo>
                  <a:pt x="3520" y="992"/>
                </a:lnTo>
                <a:lnTo>
                  <a:pt x="3528" y="996"/>
                </a:lnTo>
                <a:lnTo>
                  <a:pt x="3528" y="996"/>
                </a:lnTo>
                <a:lnTo>
                  <a:pt x="3520" y="1000"/>
                </a:lnTo>
                <a:lnTo>
                  <a:pt x="3520" y="1000"/>
                </a:lnTo>
                <a:lnTo>
                  <a:pt x="3516" y="1000"/>
                </a:lnTo>
                <a:lnTo>
                  <a:pt x="3516" y="1000"/>
                </a:lnTo>
                <a:close/>
                <a:moveTo>
                  <a:pt x="3534" y="1002"/>
                </a:moveTo>
                <a:lnTo>
                  <a:pt x="3534" y="1002"/>
                </a:lnTo>
                <a:lnTo>
                  <a:pt x="3540" y="1002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4" y="1000"/>
                </a:lnTo>
                <a:lnTo>
                  <a:pt x="3540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lnTo>
                  <a:pt x="3534" y="1002"/>
                </a:lnTo>
                <a:close/>
                <a:moveTo>
                  <a:pt x="3548" y="978"/>
                </a:moveTo>
                <a:lnTo>
                  <a:pt x="3548" y="978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6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lnTo>
                  <a:pt x="3548" y="978"/>
                </a:lnTo>
                <a:close/>
                <a:moveTo>
                  <a:pt x="3556" y="954"/>
                </a:moveTo>
                <a:lnTo>
                  <a:pt x="3556" y="954"/>
                </a:lnTo>
                <a:lnTo>
                  <a:pt x="3548" y="952"/>
                </a:lnTo>
                <a:lnTo>
                  <a:pt x="3548" y="952"/>
                </a:lnTo>
                <a:lnTo>
                  <a:pt x="3556" y="954"/>
                </a:lnTo>
                <a:lnTo>
                  <a:pt x="3556" y="954"/>
                </a:lnTo>
                <a:lnTo>
                  <a:pt x="3562" y="954"/>
                </a:lnTo>
                <a:lnTo>
                  <a:pt x="3564" y="956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6" y="958"/>
                </a:lnTo>
                <a:lnTo>
                  <a:pt x="3564" y="956"/>
                </a:lnTo>
                <a:lnTo>
                  <a:pt x="3562" y="954"/>
                </a:lnTo>
                <a:lnTo>
                  <a:pt x="3556" y="954"/>
                </a:lnTo>
                <a:lnTo>
                  <a:pt x="3556" y="954"/>
                </a:lnTo>
                <a:close/>
                <a:moveTo>
                  <a:pt x="3566" y="964"/>
                </a:moveTo>
                <a:lnTo>
                  <a:pt x="3566" y="964"/>
                </a:lnTo>
                <a:lnTo>
                  <a:pt x="3572" y="962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58"/>
                </a:lnTo>
                <a:lnTo>
                  <a:pt x="3572" y="958"/>
                </a:lnTo>
                <a:lnTo>
                  <a:pt x="3576" y="958"/>
                </a:lnTo>
                <a:lnTo>
                  <a:pt x="3576" y="958"/>
                </a:lnTo>
                <a:lnTo>
                  <a:pt x="3572" y="962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lnTo>
                  <a:pt x="3566" y="964"/>
                </a:lnTo>
                <a:close/>
                <a:moveTo>
                  <a:pt x="3540" y="962"/>
                </a:moveTo>
                <a:lnTo>
                  <a:pt x="3540" y="962"/>
                </a:lnTo>
                <a:lnTo>
                  <a:pt x="3532" y="960"/>
                </a:lnTo>
                <a:lnTo>
                  <a:pt x="3532" y="960"/>
                </a:lnTo>
                <a:lnTo>
                  <a:pt x="3530" y="960"/>
                </a:lnTo>
                <a:lnTo>
                  <a:pt x="3530" y="960"/>
                </a:lnTo>
                <a:lnTo>
                  <a:pt x="3532" y="960"/>
                </a:lnTo>
                <a:lnTo>
                  <a:pt x="3532" y="960"/>
                </a:lnTo>
                <a:lnTo>
                  <a:pt x="3540" y="962"/>
                </a:lnTo>
                <a:lnTo>
                  <a:pt x="3540" y="962"/>
                </a:lnTo>
                <a:close/>
                <a:moveTo>
                  <a:pt x="3534" y="894"/>
                </a:moveTo>
                <a:lnTo>
                  <a:pt x="3534" y="894"/>
                </a:lnTo>
                <a:lnTo>
                  <a:pt x="3534" y="896"/>
                </a:lnTo>
                <a:lnTo>
                  <a:pt x="3534" y="896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26" y="900"/>
                </a:lnTo>
                <a:lnTo>
                  <a:pt x="3534" y="896"/>
                </a:lnTo>
                <a:lnTo>
                  <a:pt x="3534" y="896"/>
                </a:lnTo>
                <a:lnTo>
                  <a:pt x="3534" y="894"/>
                </a:lnTo>
                <a:lnTo>
                  <a:pt x="3534" y="894"/>
                </a:lnTo>
                <a:lnTo>
                  <a:pt x="3532" y="894"/>
                </a:lnTo>
                <a:lnTo>
                  <a:pt x="3532" y="894"/>
                </a:lnTo>
                <a:lnTo>
                  <a:pt x="3534" y="894"/>
                </a:lnTo>
                <a:lnTo>
                  <a:pt x="3534" y="894"/>
                </a:lnTo>
                <a:close/>
                <a:moveTo>
                  <a:pt x="3514" y="870"/>
                </a:moveTo>
                <a:lnTo>
                  <a:pt x="3514" y="870"/>
                </a:lnTo>
                <a:lnTo>
                  <a:pt x="3520" y="876"/>
                </a:lnTo>
                <a:lnTo>
                  <a:pt x="3520" y="876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30" y="878"/>
                </a:lnTo>
                <a:lnTo>
                  <a:pt x="3520" y="876"/>
                </a:lnTo>
                <a:lnTo>
                  <a:pt x="3520" y="876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lnTo>
                  <a:pt x="3514" y="870"/>
                </a:lnTo>
                <a:close/>
                <a:moveTo>
                  <a:pt x="3502" y="966"/>
                </a:moveTo>
                <a:lnTo>
                  <a:pt x="3502" y="966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14" y="968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lnTo>
                  <a:pt x="3502" y="966"/>
                </a:lnTo>
                <a:close/>
                <a:moveTo>
                  <a:pt x="3450" y="864"/>
                </a:moveTo>
                <a:lnTo>
                  <a:pt x="3450" y="864"/>
                </a:lnTo>
                <a:lnTo>
                  <a:pt x="3454" y="860"/>
                </a:lnTo>
                <a:lnTo>
                  <a:pt x="3454" y="860"/>
                </a:lnTo>
                <a:lnTo>
                  <a:pt x="3460" y="860"/>
                </a:lnTo>
                <a:lnTo>
                  <a:pt x="3466" y="860"/>
                </a:lnTo>
                <a:lnTo>
                  <a:pt x="3474" y="858"/>
                </a:lnTo>
                <a:lnTo>
                  <a:pt x="3480" y="854"/>
                </a:lnTo>
                <a:lnTo>
                  <a:pt x="3480" y="854"/>
                </a:lnTo>
                <a:lnTo>
                  <a:pt x="3496" y="872"/>
                </a:lnTo>
                <a:lnTo>
                  <a:pt x="3496" y="872"/>
                </a:lnTo>
                <a:lnTo>
                  <a:pt x="3486" y="874"/>
                </a:lnTo>
                <a:lnTo>
                  <a:pt x="3484" y="876"/>
                </a:lnTo>
                <a:lnTo>
                  <a:pt x="3480" y="878"/>
                </a:lnTo>
                <a:lnTo>
                  <a:pt x="3480" y="878"/>
                </a:lnTo>
                <a:lnTo>
                  <a:pt x="3472" y="880"/>
                </a:lnTo>
                <a:lnTo>
                  <a:pt x="3472" y="880"/>
                </a:lnTo>
                <a:lnTo>
                  <a:pt x="3466" y="878"/>
                </a:lnTo>
                <a:lnTo>
                  <a:pt x="3460" y="880"/>
                </a:lnTo>
                <a:lnTo>
                  <a:pt x="3460" y="880"/>
                </a:lnTo>
                <a:lnTo>
                  <a:pt x="3452" y="882"/>
                </a:lnTo>
                <a:lnTo>
                  <a:pt x="3442" y="880"/>
                </a:lnTo>
                <a:lnTo>
                  <a:pt x="3442" y="880"/>
                </a:lnTo>
                <a:lnTo>
                  <a:pt x="3430" y="876"/>
                </a:lnTo>
                <a:lnTo>
                  <a:pt x="3430" y="876"/>
                </a:lnTo>
                <a:lnTo>
                  <a:pt x="3432" y="872"/>
                </a:lnTo>
                <a:lnTo>
                  <a:pt x="3434" y="870"/>
                </a:lnTo>
                <a:lnTo>
                  <a:pt x="3444" y="870"/>
                </a:lnTo>
                <a:lnTo>
                  <a:pt x="3444" y="870"/>
                </a:lnTo>
                <a:lnTo>
                  <a:pt x="3448" y="868"/>
                </a:lnTo>
                <a:lnTo>
                  <a:pt x="3452" y="870"/>
                </a:lnTo>
                <a:lnTo>
                  <a:pt x="3456" y="876"/>
                </a:lnTo>
                <a:lnTo>
                  <a:pt x="3456" y="876"/>
                </a:lnTo>
                <a:lnTo>
                  <a:pt x="3470" y="872"/>
                </a:lnTo>
                <a:lnTo>
                  <a:pt x="3470" y="872"/>
                </a:lnTo>
                <a:lnTo>
                  <a:pt x="3466" y="868"/>
                </a:lnTo>
                <a:lnTo>
                  <a:pt x="3460" y="866"/>
                </a:lnTo>
                <a:lnTo>
                  <a:pt x="3454" y="866"/>
                </a:lnTo>
                <a:lnTo>
                  <a:pt x="3450" y="864"/>
                </a:lnTo>
                <a:lnTo>
                  <a:pt x="3450" y="864"/>
                </a:lnTo>
                <a:close/>
                <a:moveTo>
                  <a:pt x="3446" y="852"/>
                </a:moveTo>
                <a:lnTo>
                  <a:pt x="3446" y="852"/>
                </a:lnTo>
                <a:lnTo>
                  <a:pt x="3442" y="854"/>
                </a:lnTo>
                <a:lnTo>
                  <a:pt x="3436" y="854"/>
                </a:lnTo>
                <a:lnTo>
                  <a:pt x="3436" y="854"/>
                </a:lnTo>
                <a:lnTo>
                  <a:pt x="3442" y="854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lnTo>
                  <a:pt x="3446" y="852"/>
                </a:lnTo>
                <a:close/>
                <a:moveTo>
                  <a:pt x="3426" y="842"/>
                </a:moveTo>
                <a:lnTo>
                  <a:pt x="3426" y="842"/>
                </a:lnTo>
                <a:lnTo>
                  <a:pt x="3432" y="844"/>
                </a:lnTo>
                <a:lnTo>
                  <a:pt x="3436" y="842"/>
                </a:lnTo>
                <a:lnTo>
                  <a:pt x="3438" y="842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38"/>
                </a:lnTo>
                <a:lnTo>
                  <a:pt x="3438" y="842"/>
                </a:lnTo>
                <a:lnTo>
                  <a:pt x="3436" y="844"/>
                </a:lnTo>
                <a:lnTo>
                  <a:pt x="3432" y="844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lnTo>
                  <a:pt x="3426" y="842"/>
                </a:lnTo>
                <a:close/>
                <a:moveTo>
                  <a:pt x="3422" y="846"/>
                </a:moveTo>
                <a:lnTo>
                  <a:pt x="3422" y="846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8" y="850"/>
                </a:lnTo>
                <a:lnTo>
                  <a:pt x="3422" y="846"/>
                </a:lnTo>
                <a:lnTo>
                  <a:pt x="3422" y="846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06" y="850"/>
                </a:lnTo>
                <a:lnTo>
                  <a:pt x="3422" y="846"/>
                </a:lnTo>
                <a:lnTo>
                  <a:pt x="3422" y="846"/>
                </a:lnTo>
                <a:close/>
                <a:moveTo>
                  <a:pt x="3422" y="870"/>
                </a:moveTo>
                <a:lnTo>
                  <a:pt x="3422" y="870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2" y="874"/>
                </a:lnTo>
                <a:lnTo>
                  <a:pt x="3424" y="872"/>
                </a:lnTo>
                <a:lnTo>
                  <a:pt x="3424" y="872"/>
                </a:lnTo>
                <a:lnTo>
                  <a:pt x="3422" y="870"/>
                </a:lnTo>
                <a:lnTo>
                  <a:pt x="3422" y="870"/>
                </a:lnTo>
                <a:close/>
                <a:moveTo>
                  <a:pt x="3406" y="938"/>
                </a:moveTo>
                <a:lnTo>
                  <a:pt x="3406" y="938"/>
                </a:lnTo>
                <a:lnTo>
                  <a:pt x="3414" y="938"/>
                </a:lnTo>
                <a:lnTo>
                  <a:pt x="3420" y="940"/>
                </a:lnTo>
                <a:lnTo>
                  <a:pt x="3434" y="944"/>
                </a:lnTo>
                <a:lnTo>
                  <a:pt x="3434" y="944"/>
                </a:lnTo>
                <a:lnTo>
                  <a:pt x="3436" y="946"/>
                </a:lnTo>
                <a:lnTo>
                  <a:pt x="3434" y="948"/>
                </a:lnTo>
                <a:lnTo>
                  <a:pt x="3434" y="948"/>
                </a:lnTo>
                <a:lnTo>
                  <a:pt x="3432" y="950"/>
                </a:lnTo>
                <a:lnTo>
                  <a:pt x="3428" y="950"/>
                </a:lnTo>
                <a:lnTo>
                  <a:pt x="3428" y="950"/>
                </a:lnTo>
                <a:lnTo>
                  <a:pt x="3424" y="948"/>
                </a:lnTo>
                <a:lnTo>
                  <a:pt x="3422" y="944"/>
                </a:lnTo>
                <a:lnTo>
                  <a:pt x="3422" y="944"/>
                </a:lnTo>
                <a:lnTo>
                  <a:pt x="3412" y="948"/>
                </a:lnTo>
                <a:lnTo>
                  <a:pt x="3408" y="950"/>
                </a:lnTo>
                <a:lnTo>
                  <a:pt x="3404" y="948"/>
                </a:lnTo>
                <a:lnTo>
                  <a:pt x="3404" y="948"/>
                </a:lnTo>
                <a:lnTo>
                  <a:pt x="3402" y="946"/>
                </a:lnTo>
                <a:lnTo>
                  <a:pt x="3400" y="942"/>
                </a:lnTo>
                <a:lnTo>
                  <a:pt x="3400" y="942"/>
                </a:lnTo>
                <a:lnTo>
                  <a:pt x="3414" y="944"/>
                </a:lnTo>
                <a:lnTo>
                  <a:pt x="3414" y="944"/>
                </a:lnTo>
                <a:lnTo>
                  <a:pt x="3406" y="938"/>
                </a:lnTo>
                <a:lnTo>
                  <a:pt x="3406" y="938"/>
                </a:lnTo>
                <a:close/>
                <a:moveTo>
                  <a:pt x="3430" y="960"/>
                </a:moveTo>
                <a:lnTo>
                  <a:pt x="3430" y="960"/>
                </a:lnTo>
                <a:lnTo>
                  <a:pt x="3428" y="958"/>
                </a:lnTo>
                <a:lnTo>
                  <a:pt x="3428" y="958"/>
                </a:lnTo>
                <a:lnTo>
                  <a:pt x="3430" y="960"/>
                </a:lnTo>
                <a:lnTo>
                  <a:pt x="3430" y="960"/>
                </a:lnTo>
                <a:lnTo>
                  <a:pt x="3430" y="962"/>
                </a:lnTo>
                <a:lnTo>
                  <a:pt x="3430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22" y="962"/>
                </a:lnTo>
                <a:lnTo>
                  <a:pt x="3430" y="962"/>
                </a:lnTo>
                <a:lnTo>
                  <a:pt x="3430" y="962"/>
                </a:lnTo>
                <a:lnTo>
                  <a:pt x="3430" y="960"/>
                </a:lnTo>
                <a:lnTo>
                  <a:pt x="3430" y="960"/>
                </a:lnTo>
                <a:close/>
                <a:moveTo>
                  <a:pt x="3356" y="316"/>
                </a:moveTo>
                <a:lnTo>
                  <a:pt x="3356" y="316"/>
                </a:lnTo>
                <a:lnTo>
                  <a:pt x="3362" y="318"/>
                </a:lnTo>
                <a:lnTo>
                  <a:pt x="3362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0" y="318"/>
                </a:lnTo>
                <a:lnTo>
                  <a:pt x="3362" y="318"/>
                </a:lnTo>
                <a:lnTo>
                  <a:pt x="3362" y="318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lnTo>
                  <a:pt x="3356" y="316"/>
                </a:lnTo>
                <a:close/>
                <a:moveTo>
                  <a:pt x="3336" y="974"/>
                </a:moveTo>
                <a:lnTo>
                  <a:pt x="3336" y="974"/>
                </a:lnTo>
                <a:lnTo>
                  <a:pt x="3342" y="968"/>
                </a:lnTo>
                <a:lnTo>
                  <a:pt x="3342" y="968"/>
                </a:lnTo>
                <a:lnTo>
                  <a:pt x="3340" y="974"/>
                </a:lnTo>
                <a:lnTo>
                  <a:pt x="3340" y="974"/>
                </a:lnTo>
                <a:lnTo>
                  <a:pt x="3336" y="974"/>
                </a:lnTo>
                <a:lnTo>
                  <a:pt x="3336" y="974"/>
                </a:lnTo>
                <a:close/>
                <a:moveTo>
                  <a:pt x="3370" y="998"/>
                </a:moveTo>
                <a:lnTo>
                  <a:pt x="3370" y="998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64" y="1000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lnTo>
                  <a:pt x="3370" y="998"/>
                </a:lnTo>
                <a:close/>
                <a:moveTo>
                  <a:pt x="3390" y="942"/>
                </a:moveTo>
                <a:lnTo>
                  <a:pt x="3390" y="942"/>
                </a:lnTo>
                <a:lnTo>
                  <a:pt x="3390" y="940"/>
                </a:lnTo>
                <a:lnTo>
                  <a:pt x="3390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38"/>
                </a:lnTo>
                <a:lnTo>
                  <a:pt x="3398" y="940"/>
                </a:lnTo>
                <a:lnTo>
                  <a:pt x="3398" y="940"/>
                </a:lnTo>
                <a:lnTo>
                  <a:pt x="3398" y="940"/>
                </a:lnTo>
                <a:lnTo>
                  <a:pt x="3390" y="942"/>
                </a:lnTo>
                <a:lnTo>
                  <a:pt x="3390" y="942"/>
                </a:lnTo>
                <a:close/>
                <a:moveTo>
                  <a:pt x="3406" y="974"/>
                </a:moveTo>
                <a:lnTo>
                  <a:pt x="3406" y="974"/>
                </a:lnTo>
                <a:lnTo>
                  <a:pt x="3414" y="976"/>
                </a:lnTo>
                <a:lnTo>
                  <a:pt x="3414" y="976"/>
                </a:lnTo>
                <a:lnTo>
                  <a:pt x="3422" y="978"/>
                </a:lnTo>
                <a:lnTo>
                  <a:pt x="3432" y="978"/>
                </a:lnTo>
                <a:lnTo>
                  <a:pt x="3432" y="978"/>
                </a:lnTo>
                <a:lnTo>
                  <a:pt x="3442" y="978"/>
                </a:lnTo>
                <a:lnTo>
                  <a:pt x="3442" y="978"/>
                </a:lnTo>
                <a:lnTo>
                  <a:pt x="3442" y="982"/>
                </a:lnTo>
                <a:lnTo>
                  <a:pt x="3442" y="986"/>
                </a:lnTo>
                <a:lnTo>
                  <a:pt x="3446" y="988"/>
                </a:lnTo>
                <a:lnTo>
                  <a:pt x="3452" y="990"/>
                </a:lnTo>
                <a:lnTo>
                  <a:pt x="3452" y="990"/>
                </a:lnTo>
                <a:lnTo>
                  <a:pt x="3450" y="994"/>
                </a:lnTo>
                <a:lnTo>
                  <a:pt x="3450" y="998"/>
                </a:lnTo>
                <a:lnTo>
                  <a:pt x="3450" y="998"/>
                </a:lnTo>
                <a:lnTo>
                  <a:pt x="3406" y="974"/>
                </a:lnTo>
                <a:lnTo>
                  <a:pt x="3406" y="974"/>
                </a:lnTo>
                <a:close/>
                <a:moveTo>
                  <a:pt x="3432" y="996"/>
                </a:moveTo>
                <a:lnTo>
                  <a:pt x="3432" y="996"/>
                </a:lnTo>
                <a:lnTo>
                  <a:pt x="3432" y="996"/>
                </a:lnTo>
                <a:lnTo>
                  <a:pt x="3432" y="996"/>
                </a:lnTo>
                <a:lnTo>
                  <a:pt x="3436" y="1000"/>
                </a:lnTo>
                <a:lnTo>
                  <a:pt x="3436" y="1000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4" y="1002"/>
                </a:lnTo>
                <a:lnTo>
                  <a:pt x="3436" y="1000"/>
                </a:lnTo>
                <a:lnTo>
                  <a:pt x="3436" y="1000"/>
                </a:lnTo>
                <a:lnTo>
                  <a:pt x="3432" y="996"/>
                </a:lnTo>
                <a:lnTo>
                  <a:pt x="3432" y="996"/>
                </a:lnTo>
                <a:close/>
                <a:moveTo>
                  <a:pt x="3442" y="1002"/>
                </a:moveTo>
                <a:lnTo>
                  <a:pt x="3442" y="1002"/>
                </a:lnTo>
                <a:lnTo>
                  <a:pt x="3442" y="1002"/>
                </a:lnTo>
                <a:lnTo>
                  <a:pt x="3442" y="1002"/>
                </a:lnTo>
                <a:lnTo>
                  <a:pt x="3446" y="1004"/>
                </a:lnTo>
                <a:lnTo>
                  <a:pt x="3446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4" y="1004"/>
                </a:lnTo>
                <a:lnTo>
                  <a:pt x="3442" y="1002"/>
                </a:lnTo>
                <a:lnTo>
                  <a:pt x="3442" y="1002"/>
                </a:lnTo>
                <a:close/>
                <a:moveTo>
                  <a:pt x="3434" y="1018"/>
                </a:moveTo>
                <a:lnTo>
                  <a:pt x="3434" y="1018"/>
                </a:lnTo>
                <a:lnTo>
                  <a:pt x="3450" y="1014"/>
                </a:lnTo>
                <a:lnTo>
                  <a:pt x="3450" y="1014"/>
                </a:lnTo>
                <a:lnTo>
                  <a:pt x="3450" y="1018"/>
                </a:lnTo>
                <a:lnTo>
                  <a:pt x="3450" y="1018"/>
                </a:lnTo>
                <a:lnTo>
                  <a:pt x="3452" y="1026"/>
                </a:lnTo>
                <a:lnTo>
                  <a:pt x="3444" y="1026"/>
                </a:lnTo>
                <a:lnTo>
                  <a:pt x="3444" y="1026"/>
                </a:lnTo>
                <a:lnTo>
                  <a:pt x="3442" y="1030"/>
                </a:lnTo>
                <a:lnTo>
                  <a:pt x="3442" y="1030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8"/>
                </a:lnTo>
                <a:lnTo>
                  <a:pt x="3440" y="1024"/>
                </a:lnTo>
                <a:lnTo>
                  <a:pt x="3438" y="1022"/>
                </a:lnTo>
                <a:lnTo>
                  <a:pt x="3434" y="1018"/>
                </a:lnTo>
                <a:lnTo>
                  <a:pt x="3434" y="1018"/>
                </a:lnTo>
                <a:close/>
                <a:moveTo>
                  <a:pt x="3486" y="1020"/>
                </a:moveTo>
                <a:lnTo>
                  <a:pt x="3486" y="1020"/>
                </a:lnTo>
                <a:lnTo>
                  <a:pt x="3486" y="1018"/>
                </a:lnTo>
                <a:lnTo>
                  <a:pt x="3486" y="1018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lnTo>
                  <a:pt x="3486" y="1020"/>
                </a:lnTo>
                <a:close/>
                <a:moveTo>
                  <a:pt x="3550" y="1038"/>
                </a:moveTo>
                <a:lnTo>
                  <a:pt x="3550" y="1038"/>
                </a:lnTo>
                <a:lnTo>
                  <a:pt x="3554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8" y="1040"/>
                </a:lnTo>
                <a:lnTo>
                  <a:pt x="3554" y="1040"/>
                </a:lnTo>
                <a:lnTo>
                  <a:pt x="3550" y="1038"/>
                </a:lnTo>
                <a:lnTo>
                  <a:pt x="3550" y="1038"/>
                </a:lnTo>
                <a:close/>
                <a:moveTo>
                  <a:pt x="3584" y="1032"/>
                </a:moveTo>
                <a:lnTo>
                  <a:pt x="3584" y="1032"/>
                </a:lnTo>
                <a:lnTo>
                  <a:pt x="3576" y="1034"/>
                </a:lnTo>
                <a:lnTo>
                  <a:pt x="3576" y="1034"/>
                </a:lnTo>
                <a:lnTo>
                  <a:pt x="3548" y="1038"/>
                </a:lnTo>
                <a:lnTo>
                  <a:pt x="3548" y="1038"/>
                </a:lnTo>
                <a:lnTo>
                  <a:pt x="3548" y="1010"/>
                </a:lnTo>
                <a:lnTo>
                  <a:pt x="3548" y="1010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30" y="1008"/>
                </a:lnTo>
                <a:lnTo>
                  <a:pt x="3540" y="1008"/>
                </a:lnTo>
                <a:lnTo>
                  <a:pt x="3548" y="1008"/>
                </a:lnTo>
                <a:lnTo>
                  <a:pt x="3548" y="1008"/>
                </a:lnTo>
                <a:lnTo>
                  <a:pt x="3548" y="1000"/>
                </a:lnTo>
                <a:lnTo>
                  <a:pt x="3548" y="1000"/>
                </a:lnTo>
                <a:lnTo>
                  <a:pt x="3554" y="1000"/>
                </a:lnTo>
                <a:lnTo>
                  <a:pt x="3554" y="1000"/>
                </a:lnTo>
                <a:lnTo>
                  <a:pt x="3556" y="1010"/>
                </a:lnTo>
                <a:lnTo>
                  <a:pt x="3556" y="1010"/>
                </a:lnTo>
                <a:lnTo>
                  <a:pt x="3552" y="1010"/>
                </a:lnTo>
                <a:lnTo>
                  <a:pt x="3552" y="1010"/>
                </a:lnTo>
                <a:lnTo>
                  <a:pt x="3558" y="1014"/>
                </a:lnTo>
                <a:lnTo>
                  <a:pt x="3558" y="1014"/>
                </a:lnTo>
                <a:lnTo>
                  <a:pt x="3560" y="1014"/>
                </a:lnTo>
                <a:lnTo>
                  <a:pt x="3560" y="1014"/>
                </a:lnTo>
                <a:lnTo>
                  <a:pt x="3560" y="1016"/>
                </a:lnTo>
                <a:lnTo>
                  <a:pt x="3560" y="1016"/>
                </a:lnTo>
                <a:lnTo>
                  <a:pt x="3552" y="1018"/>
                </a:lnTo>
                <a:lnTo>
                  <a:pt x="3552" y="1018"/>
                </a:lnTo>
                <a:lnTo>
                  <a:pt x="3548" y="1020"/>
                </a:lnTo>
                <a:lnTo>
                  <a:pt x="3548" y="1020"/>
                </a:lnTo>
                <a:lnTo>
                  <a:pt x="3556" y="1022"/>
                </a:lnTo>
                <a:lnTo>
                  <a:pt x="3562" y="1024"/>
                </a:lnTo>
                <a:lnTo>
                  <a:pt x="3562" y="1024"/>
                </a:lnTo>
                <a:lnTo>
                  <a:pt x="3568" y="1026"/>
                </a:lnTo>
                <a:lnTo>
                  <a:pt x="3574" y="1026"/>
                </a:lnTo>
                <a:lnTo>
                  <a:pt x="3574" y="1026"/>
                </a:lnTo>
                <a:lnTo>
                  <a:pt x="3576" y="1022"/>
                </a:lnTo>
                <a:lnTo>
                  <a:pt x="3580" y="1022"/>
                </a:lnTo>
                <a:lnTo>
                  <a:pt x="3580" y="1022"/>
                </a:lnTo>
                <a:lnTo>
                  <a:pt x="3586" y="1024"/>
                </a:lnTo>
                <a:lnTo>
                  <a:pt x="3586" y="1024"/>
                </a:lnTo>
                <a:lnTo>
                  <a:pt x="3588" y="1028"/>
                </a:lnTo>
                <a:lnTo>
                  <a:pt x="3590" y="1030"/>
                </a:lnTo>
                <a:lnTo>
                  <a:pt x="3588" y="1032"/>
                </a:lnTo>
                <a:lnTo>
                  <a:pt x="3584" y="1032"/>
                </a:lnTo>
                <a:lnTo>
                  <a:pt x="3584" y="1032"/>
                </a:lnTo>
                <a:close/>
                <a:moveTo>
                  <a:pt x="3564" y="1002"/>
                </a:moveTo>
                <a:lnTo>
                  <a:pt x="3564" y="1002"/>
                </a:lnTo>
                <a:lnTo>
                  <a:pt x="3564" y="1002"/>
                </a:lnTo>
                <a:lnTo>
                  <a:pt x="3564" y="1002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4" y="1006"/>
                </a:lnTo>
                <a:lnTo>
                  <a:pt x="3566" y="1004"/>
                </a:lnTo>
                <a:lnTo>
                  <a:pt x="3566" y="1004"/>
                </a:lnTo>
                <a:lnTo>
                  <a:pt x="3564" y="1002"/>
                </a:lnTo>
                <a:lnTo>
                  <a:pt x="3564" y="1002"/>
                </a:lnTo>
                <a:close/>
                <a:moveTo>
                  <a:pt x="3590" y="1016"/>
                </a:moveTo>
                <a:lnTo>
                  <a:pt x="3590" y="1016"/>
                </a:lnTo>
                <a:lnTo>
                  <a:pt x="3582" y="1018"/>
                </a:lnTo>
                <a:lnTo>
                  <a:pt x="3582" y="1012"/>
                </a:lnTo>
                <a:lnTo>
                  <a:pt x="3582" y="1012"/>
                </a:lnTo>
                <a:lnTo>
                  <a:pt x="3568" y="1010"/>
                </a:lnTo>
                <a:lnTo>
                  <a:pt x="3568" y="1010"/>
                </a:lnTo>
                <a:lnTo>
                  <a:pt x="3568" y="1008"/>
                </a:lnTo>
                <a:lnTo>
                  <a:pt x="3568" y="1008"/>
                </a:lnTo>
                <a:lnTo>
                  <a:pt x="3584" y="1004"/>
                </a:lnTo>
                <a:lnTo>
                  <a:pt x="3584" y="1004"/>
                </a:lnTo>
                <a:lnTo>
                  <a:pt x="3580" y="1000"/>
                </a:lnTo>
                <a:lnTo>
                  <a:pt x="3580" y="1000"/>
                </a:lnTo>
                <a:lnTo>
                  <a:pt x="3590" y="996"/>
                </a:lnTo>
                <a:lnTo>
                  <a:pt x="3590" y="996"/>
                </a:lnTo>
                <a:lnTo>
                  <a:pt x="3598" y="1000"/>
                </a:lnTo>
                <a:lnTo>
                  <a:pt x="3598" y="1000"/>
                </a:lnTo>
                <a:lnTo>
                  <a:pt x="3606" y="1002"/>
                </a:lnTo>
                <a:lnTo>
                  <a:pt x="3606" y="1002"/>
                </a:lnTo>
                <a:lnTo>
                  <a:pt x="3602" y="1006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08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0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12" y="1012"/>
                </a:lnTo>
                <a:lnTo>
                  <a:pt x="3608" y="1010"/>
                </a:lnTo>
                <a:lnTo>
                  <a:pt x="3604" y="1010"/>
                </a:lnTo>
                <a:lnTo>
                  <a:pt x="3604" y="1010"/>
                </a:lnTo>
                <a:lnTo>
                  <a:pt x="3608" y="1012"/>
                </a:lnTo>
                <a:lnTo>
                  <a:pt x="3608" y="1012"/>
                </a:lnTo>
                <a:lnTo>
                  <a:pt x="3600" y="1014"/>
                </a:lnTo>
                <a:lnTo>
                  <a:pt x="3600" y="1014"/>
                </a:lnTo>
                <a:lnTo>
                  <a:pt x="3590" y="1016"/>
                </a:lnTo>
                <a:lnTo>
                  <a:pt x="3590" y="1016"/>
                </a:lnTo>
                <a:close/>
                <a:moveTo>
                  <a:pt x="3592" y="990"/>
                </a:moveTo>
                <a:lnTo>
                  <a:pt x="3592" y="990"/>
                </a:lnTo>
                <a:lnTo>
                  <a:pt x="3588" y="990"/>
                </a:lnTo>
                <a:lnTo>
                  <a:pt x="3588" y="990"/>
                </a:lnTo>
                <a:lnTo>
                  <a:pt x="3592" y="990"/>
                </a:lnTo>
                <a:lnTo>
                  <a:pt x="3592" y="990"/>
                </a:lnTo>
                <a:lnTo>
                  <a:pt x="3604" y="990"/>
                </a:lnTo>
                <a:lnTo>
                  <a:pt x="3604" y="990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594" y="996"/>
                </a:lnTo>
                <a:lnTo>
                  <a:pt x="3604" y="990"/>
                </a:lnTo>
                <a:lnTo>
                  <a:pt x="3604" y="990"/>
                </a:lnTo>
                <a:lnTo>
                  <a:pt x="3592" y="990"/>
                </a:lnTo>
                <a:lnTo>
                  <a:pt x="3592" y="990"/>
                </a:lnTo>
                <a:close/>
                <a:moveTo>
                  <a:pt x="3602" y="1034"/>
                </a:moveTo>
                <a:lnTo>
                  <a:pt x="3602" y="1034"/>
                </a:lnTo>
                <a:lnTo>
                  <a:pt x="3602" y="1034"/>
                </a:lnTo>
                <a:lnTo>
                  <a:pt x="3602" y="1034"/>
                </a:lnTo>
                <a:lnTo>
                  <a:pt x="3614" y="1032"/>
                </a:lnTo>
                <a:lnTo>
                  <a:pt x="3616" y="1028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6" y="1028"/>
                </a:lnTo>
                <a:lnTo>
                  <a:pt x="3614" y="1032"/>
                </a:lnTo>
                <a:lnTo>
                  <a:pt x="3602" y="1034"/>
                </a:lnTo>
                <a:lnTo>
                  <a:pt x="3602" y="1034"/>
                </a:lnTo>
                <a:close/>
                <a:moveTo>
                  <a:pt x="3616" y="1024"/>
                </a:moveTo>
                <a:lnTo>
                  <a:pt x="3616" y="1024"/>
                </a:lnTo>
                <a:lnTo>
                  <a:pt x="3616" y="1024"/>
                </a:lnTo>
                <a:lnTo>
                  <a:pt x="3616" y="1024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6" y="1020"/>
                </a:lnTo>
                <a:lnTo>
                  <a:pt x="3618" y="1022"/>
                </a:lnTo>
                <a:lnTo>
                  <a:pt x="3618" y="1022"/>
                </a:lnTo>
                <a:lnTo>
                  <a:pt x="3616" y="1024"/>
                </a:lnTo>
                <a:lnTo>
                  <a:pt x="3616" y="1024"/>
                </a:lnTo>
                <a:close/>
                <a:moveTo>
                  <a:pt x="3636" y="1050"/>
                </a:moveTo>
                <a:lnTo>
                  <a:pt x="3636" y="1050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2" y="1044"/>
                </a:lnTo>
                <a:lnTo>
                  <a:pt x="3636" y="1048"/>
                </a:lnTo>
                <a:lnTo>
                  <a:pt x="3636" y="1048"/>
                </a:lnTo>
                <a:lnTo>
                  <a:pt x="3636" y="1050"/>
                </a:lnTo>
                <a:lnTo>
                  <a:pt x="3636" y="1050"/>
                </a:lnTo>
                <a:close/>
                <a:moveTo>
                  <a:pt x="3640" y="1042"/>
                </a:moveTo>
                <a:lnTo>
                  <a:pt x="3640" y="1042"/>
                </a:lnTo>
                <a:lnTo>
                  <a:pt x="3638" y="1040"/>
                </a:lnTo>
                <a:lnTo>
                  <a:pt x="3634" y="1038"/>
                </a:lnTo>
                <a:lnTo>
                  <a:pt x="3624" y="1038"/>
                </a:lnTo>
                <a:lnTo>
                  <a:pt x="3624" y="1038"/>
                </a:lnTo>
                <a:lnTo>
                  <a:pt x="3622" y="1040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18" y="1042"/>
                </a:lnTo>
                <a:lnTo>
                  <a:pt x="3622" y="1040"/>
                </a:lnTo>
                <a:lnTo>
                  <a:pt x="3624" y="1038"/>
                </a:lnTo>
                <a:lnTo>
                  <a:pt x="3624" y="1038"/>
                </a:lnTo>
                <a:lnTo>
                  <a:pt x="3634" y="1038"/>
                </a:lnTo>
                <a:lnTo>
                  <a:pt x="3638" y="1040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lnTo>
                  <a:pt x="3640" y="1042"/>
                </a:lnTo>
                <a:close/>
                <a:moveTo>
                  <a:pt x="3640" y="1000"/>
                </a:moveTo>
                <a:lnTo>
                  <a:pt x="3640" y="1000"/>
                </a:lnTo>
                <a:lnTo>
                  <a:pt x="3636" y="1002"/>
                </a:lnTo>
                <a:lnTo>
                  <a:pt x="3634" y="1002"/>
                </a:lnTo>
                <a:lnTo>
                  <a:pt x="3628" y="1002"/>
                </a:lnTo>
                <a:lnTo>
                  <a:pt x="3628" y="1002"/>
                </a:lnTo>
                <a:lnTo>
                  <a:pt x="3630" y="1000"/>
                </a:lnTo>
                <a:lnTo>
                  <a:pt x="3630" y="1000"/>
                </a:lnTo>
                <a:lnTo>
                  <a:pt x="3628" y="1002"/>
                </a:lnTo>
                <a:lnTo>
                  <a:pt x="3628" y="1002"/>
                </a:lnTo>
                <a:lnTo>
                  <a:pt x="3634" y="1002"/>
                </a:lnTo>
                <a:lnTo>
                  <a:pt x="3636" y="1002"/>
                </a:lnTo>
                <a:lnTo>
                  <a:pt x="3640" y="1000"/>
                </a:lnTo>
                <a:lnTo>
                  <a:pt x="3640" y="1000"/>
                </a:lnTo>
                <a:close/>
                <a:moveTo>
                  <a:pt x="3638" y="998"/>
                </a:moveTo>
                <a:lnTo>
                  <a:pt x="3638" y="998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1000"/>
                </a:lnTo>
                <a:lnTo>
                  <a:pt x="3636" y="998"/>
                </a:lnTo>
                <a:lnTo>
                  <a:pt x="3636" y="998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2" y="996"/>
                </a:lnTo>
                <a:lnTo>
                  <a:pt x="3638" y="998"/>
                </a:lnTo>
                <a:lnTo>
                  <a:pt x="3638" y="998"/>
                </a:lnTo>
                <a:close/>
                <a:moveTo>
                  <a:pt x="3636" y="994"/>
                </a:moveTo>
                <a:lnTo>
                  <a:pt x="3636" y="994"/>
                </a:lnTo>
                <a:lnTo>
                  <a:pt x="3636" y="994"/>
                </a:lnTo>
                <a:lnTo>
                  <a:pt x="3636" y="994"/>
                </a:lnTo>
                <a:lnTo>
                  <a:pt x="3644" y="990"/>
                </a:lnTo>
                <a:lnTo>
                  <a:pt x="3644" y="990"/>
                </a:lnTo>
                <a:lnTo>
                  <a:pt x="3638" y="986"/>
                </a:lnTo>
                <a:lnTo>
                  <a:pt x="3638" y="986"/>
                </a:lnTo>
                <a:lnTo>
                  <a:pt x="3644" y="990"/>
                </a:lnTo>
                <a:lnTo>
                  <a:pt x="3644" y="990"/>
                </a:lnTo>
                <a:lnTo>
                  <a:pt x="3636" y="994"/>
                </a:lnTo>
                <a:lnTo>
                  <a:pt x="3636" y="994"/>
                </a:lnTo>
                <a:close/>
                <a:moveTo>
                  <a:pt x="3654" y="984"/>
                </a:moveTo>
                <a:lnTo>
                  <a:pt x="3654" y="984"/>
                </a:lnTo>
                <a:lnTo>
                  <a:pt x="3636" y="982"/>
                </a:lnTo>
                <a:lnTo>
                  <a:pt x="3636" y="982"/>
                </a:lnTo>
                <a:lnTo>
                  <a:pt x="3630" y="982"/>
                </a:lnTo>
                <a:lnTo>
                  <a:pt x="3624" y="984"/>
                </a:lnTo>
                <a:lnTo>
                  <a:pt x="3624" y="984"/>
                </a:lnTo>
                <a:lnTo>
                  <a:pt x="3614" y="986"/>
                </a:lnTo>
                <a:lnTo>
                  <a:pt x="3604" y="986"/>
                </a:lnTo>
                <a:lnTo>
                  <a:pt x="3604" y="986"/>
                </a:lnTo>
                <a:lnTo>
                  <a:pt x="3590" y="984"/>
                </a:lnTo>
                <a:lnTo>
                  <a:pt x="3590" y="984"/>
                </a:lnTo>
                <a:lnTo>
                  <a:pt x="3582" y="986"/>
                </a:lnTo>
                <a:lnTo>
                  <a:pt x="3574" y="988"/>
                </a:lnTo>
                <a:lnTo>
                  <a:pt x="3574" y="988"/>
                </a:lnTo>
                <a:lnTo>
                  <a:pt x="3568" y="990"/>
                </a:lnTo>
                <a:lnTo>
                  <a:pt x="3564" y="990"/>
                </a:lnTo>
                <a:lnTo>
                  <a:pt x="3564" y="990"/>
                </a:lnTo>
                <a:lnTo>
                  <a:pt x="3564" y="992"/>
                </a:lnTo>
                <a:lnTo>
                  <a:pt x="3564" y="992"/>
                </a:lnTo>
                <a:lnTo>
                  <a:pt x="3554" y="992"/>
                </a:lnTo>
                <a:lnTo>
                  <a:pt x="3548" y="990"/>
                </a:lnTo>
                <a:lnTo>
                  <a:pt x="3548" y="990"/>
                </a:lnTo>
                <a:lnTo>
                  <a:pt x="3548" y="982"/>
                </a:lnTo>
                <a:lnTo>
                  <a:pt x="3548" y="982"/>
                </a:lnTo>
                <a:lnTo>
                  <a:pt x="3550" y="982"/>
                </a:lnTo>
                <a:lnTo>
                  <a:pt x="3550" y="982"/>
                </a:lnTo>
                <a:lnTo>
                  <a:pt x="3558" y="982"/>
                </a:lnTo>
                <a:lnTo>
                  <a:pt x="3562" y="986"/>
                </a:lnTo>
                <a:lnTo>
                  <a:pt x="3562" y="986"/>
                </a:lnTo>
                <a:lnTo>
                  <a:pt x="3566" y="986"/>
                </a:lnTo>
                <a:lnTo>
                  <a:pt x="3566" y="986"/>
                </a:lnTo>
                <a:lnTo>
                  <a:pt x="3560" y="982"/>
                </a:lnTo>
                <a:lnTo>
                  <a:pt x="3556" y="980"/>
                </a:lnTo>
                <a:lnTo>
                  <a:pt x="3556" y="976"/>
                </a:lnTo>
                <a:lnTo>
                  <a:pt x="3558" y="972"/>
                </a:lnTo>
                <a:lnTo>
                  <a:pt x="3558" y="972"/>
                </a:lnTo>
                <a:lnTo>
                  <a:pt x="3576" y="968"/>
                </a:lnTo>
                <a:lnTo>
                  <a:pt x="3586" y="966"/>
                </a:lnTo>
                <a:lnTo>
                  <a:pt x="3596" y="962"/>
                </a:lnTo>
                <a:lnTo>
                  <a:pt x="3596" y="962"/>
                </a:lnTo>
                <a:lnTo>
                  <a:pt x="3602" y="964"/>
                </a:lnTo>
                <a:lnTo>
                  <a:pt x="3602" y="964"/>
                </a:lnTo>
                <a:lnTo>
                  <a:pt x="3608" y="968"/>
                </a:lnTo>
                <a:lnTo>
                  <a:pt x="3612" y="970"/>
                </a:lnTo>
                <a:lnTo>
                  <a:pt x="3616" y="970"/>
                </a:lnTo>
                <a:lnTo>
                  <a:pt x="3622" y="966"/>
                </a:lnTo>
                <a:lnTo>
                  <a:pt x="3622" y="966"/>
                </a:lnTo>
                <a:lnTo>
                  <a:pt x="3624" y="966"/>
                </a:lnTo>
                <a:lnTo>
                  <a:pt x="3624" y="966"/>
                </a:lnTo>
                <a:lnTo>
                  <a:pt x="3628" y="968"/>
                </a:lnTo>
                <a:lnTo>
                  <a:pt x="3626" y="972"/>
                </a:lnTo>
                <a:lnTo>
                  <a:pt x="3626" y="972"/>
                </a:lnTo>
                <a:lnTo>
                  <a:pt x="3630" y="974"/>
                </a:lnTo>
                <a:lnTo>
                  <a:pt x="3632" y="976"/>
                </a:lnTo>
                <a:lnTo>
                  <a:pt x="3642" y="976"/>
                </a:lnTo>
                <a:lnTo>
                  <a:pt x="3642" y="976"/>
                </a:lnTo>
                <a:lnTo>
                  <a:pt x="3658" y="974"/>
                </a:lnTo>
                <a:lnTo>
                  <a:pt x="3672" y="974"/>
                </a:lnTo>
                <a:lnTo>
                  <a:pt x="3672" y="974"/>
                </a:lnTo>
                <a:lnTo>
                  <a:pt x="3684" y="978"/>
                </a:lnTo>
                <a:lnTo>
                  <a:pt x="3684" y="978"/>
                </a:lnTo>
                <a:lnTo>
                  <a:pt x="3676" y="980"/>
                </a:lnTo>
                <a:lnTo>
                  <a:pt x="3674" y="980"/>
                </a:lnTo>
                <a:lnTo>
                  <a:pt x="3672" y="976"/>
                </a:lnTo>
                <a:lnTo>
                  <a:pt x="3672" y="976"/>
                </a:lnTo>
                <a:lnTo>
                  <a:pt x="3666" y="976"/>
                </a:lnTo>
                <a:lnTo>
                  <a:pt x="3662" y="978"/>
                </a:lnTo>
                <a:lnTo>
                  <a:pt x="3654" y="984"/>
                </a:lnTo>
                <a:lnTo>
                  <a:pt x="3654" y="984"/>
                </a:lnTo>
                <a:close/>
                <a:moveTo>
                  <a:pt x="3682" y="1032"/>
                </a:moveTo>
                <a:lnTo>
                  <a:pt x="3682" y="1032"/>
                </a:lnTo>
                <a:lnTo>
                  <a:pt x="3678" y="1028"/>
                </a:lnTo>
                <a:lnTo>
                  <a:pt x="3678" y="1028"/>
                </a:lnTo>
                <a:lnTo>
                  <a:pt x="3672" y="1026"/>
                </a:lnTo>
                <a:lnTo>
                  <a:pt x="3670" y="1024"/>
                </a:lnTo>
                <a:lnTo>
                  <a:pt x="3668" y="1022"/>
                </a:lnTo>
                <a:lnTo>
                  <a:pt x="3668" y="1022"/>
                </a:lnTo>
                <a:lnTo>
                  <a:pt x="3664" y="1020"/>
                </a:lnTo>
                <a:lnTo>
                  <a:pt x="3660" y="1020"/>
                </a:lnTo>
                <a:lnTo>
                  <a:pt x="3658" y="1018"/>
                </a:lnTo>
                <a:lnTo>
                  <a:pt x="3654" y="1018"/>
                </a:lnTo>
                <a:lnTo>
                  <a:pt x="3654" y="1018"/>
                </a:lnTo>
                <a:lnTo>
                  <a:pt x="3654" y="1014"/>
                </a:lnTo>
                <a:lnTo>
                  <a:pt x="3656" y="1010"/>
                </a:lnTo>
                <a:lnTo>
                  <a:pt x="3658" y="1008"/>
                </a:lnTo>
                <a:lnTo>
                  <a:pt x="3654" y="1004"/>
                </a:lnTo>
                <a:lnTo>
                  <a:pt x="3654" y="1004"/>
                </a:lnTo>
                <a:lnTo>
                  <a:pt x="3668" y="1002"/>
                </a:lnTo>
                <a:lnTo>
                  <a:pt x="3674" y="1000"/>
                </a:lnTo>
                <a:lnTo>
                  <a:pt x="3680" y="996"/>
                </a:lnTo>
                <a:lnTo>
                  <a:pt x="3680" y="996"/>
                </a:lnTo>
                <a:lnTo>
                  <a:pt x="3660" y="994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0"/>
                </a:lnTo>
                <a:lnTo>
                  <a:pt x="3666" y="990"/>
                </a:lnTo>
                <a:lnTo>
                  <a:pt x="3666" y="990"/>
                </a:lnTo>
                <a:lnTo>
                  <a:pt x="3676" y="990"/>
                </a:lnTo>
                <a:lnTo>
                  <a:pt x="3684" y="990"/>
                </a:lnTo>
                <a:lnTo>
                  <a:pt x="3684" y="990"/>
                </a:lnTo>
                <a:lnTo>
                  <a:pt x="3682" y="1032"/>
                </a:lnTo>
                <a:lnTo>
                  <a:pt x="3682" y="1032"/>
                </a:lnTo>
                <a:close/>
                <a:moveTo>
                  <a:pt x="3696" y="994"/>
                </a:moveTo>
                <a:lnTo>
                  <a:pt x="3696" y="994"/>
                </a:lnTo>
                <a:lnTo>
                  <a:pt x="3696" y="994"/>
                </a:lnTo>
                <a:lnTo>
                  <a:pt x="3696" y="994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6" y="988"/>
                </a:lnTo>
                <a:lnTo>
                  <a:pt x="3698" y="990"/>
                </a:lnTo>
                <a:lnTo>
                  <a:pt x="3698" y="990"/>
                </a:lnTo>
                <a:lnTo>
                  <a:pt x="3696" y="994"/>
                </a:lnTo>
                <a:lnTo>
                  <a:pt x="3696" y="994"/>
                </a:lnTo>
                <a:close/>
                <a:moveTo>
                  <a:pt x="3698" y="976"/>
                </a:moveTo>
                <a:lnTo>
                  <a:pt x="3698" y="976"/>
                </a:lnTo>
                <a:lnTo>
                  <a:pt x="3702" y="972"/>
                </a:lnTo>
                <a:lnTo>
                  <a:pt x="3702" y="972"/>
                </a:lnTo>
                <a:lnTo>
                  <a:pt x="3702" y="976"/>
                </a:lnTo>
                <a:lnTo>
                  <a:pt x="3702" y="976"/>
                </a:lnTo>
                <a:lnTo>
                  <a:pt x="3698" y="976"/>
                </a:lnTo>
                <a:lnTo>
                  <a:pt x="3698" y="976"/>
                </a:lnTo>
                <a:close/>
                <a:moveTo>
                  <a:pt x="3736" y="974"/>
                </a:moveTo>
                <a:lnTo>
                  <a:pt x="3736" y="974"/>
                </a:lnTo>
                <a:lnTo>
                  <a:pt x="3736" y="972"/>
                </a:lnTo>
                <a:lnTo>
                  <a:pt x="3736" y="972"/>
                </a:lnTo>
                <a:lnTo>
                  <a:pt x="3736" y="972"/>
                </a:lnTo>
                <a:lnTo>
                  <a:pt x="3744" y="970"/>
                </a:lnTo>
                <a:lnTo>
                  <a:pt x="3744" y="970"/>
                </a:lnTo>
                <a:lnTo>
                  <a:pt x="3744" y="974"/>
                </a:lnTo>
                <a:lnTo>
                  <a:pt x="3744" y="974"/>
                </a:lnTo>
                <a:lnTo>
                  <a:pt x="3736" y="974"/>
                </a:lnTo>
                <a:lnTo>
                  <a:pt x="3736" y="974"/>
                </a:lnTo>
                <a:close/>
                <a:moveTo>
                  <a:pt x="3766" y="972"/>
                </a:moveTo>
                <a:lnTo>
                  <a:pt x="3766" y="972"/>
                </a:lnTo>
                <a:lnTo>
                  <a:pt x="3766" y="970"/>
                </a:lnTo>
                <a:lnTo>
                  <a:pt x="3766" y="970"/>
                </a:lnTo>
                <a:lnTo>
                  <a:pt x="3766" y="972"/>
                </a:lnTo>
                <a:lnTo>
                  <a:pt x="3766" y="972"/>
                </a:lnTo>
                <a:close/>
                <a:moveTo>
                  <a:pt x="3782" y="974"/>
                </a:moveTo>
                <a:lnTo>
                  <a:pt x="3782" y="974"/>
                </a:lnTo>
                <a:lnTo>
                  <a:pt x="3780" y="972"/>
                </a:lnTo>
                <a:lnTo>
                  <a:pt x="3780" y="972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0"/>
                </a:lnTo>
                <a:lnTo>
                  <a:pt x="3784" y="974"/>
                </a:lnTo>
                <a:lnTo>
                  <a:pt x="3784" y="974"/>
                </a:lnTo>
                <a:lnTo>
                  <a:pt x="3782" y="974"/>
                </a:lnTo>
                <a:lnTo>
                  <a:pt x="3782" y="974"/>
                </a:lnTo>
                <a:close/>
                <a:moveTo>
                  <a:pt x="3774" y="968"/>
                </a:moveTo>
                <a:lnTo>
                  <a:pt x="3774" y="968"/>
                </a:lnTo>
                <a:lnTo>
                  <a:pt x="3762" y="966"/>
                </a:lnTo>
                <a:lnTo>
                  <a:pt x="3762" y="966"/>
                </a:lnTo>
                <a:lnTo>
                  <a:pt x="3752" y="966"/>
                </a:lnTo>
                <a:lnTo>
                  <a:pt x="3748" y="966"/>
                </a:lnTo>
                <a:lnTo>
                  <a:pt x="3744" y="968"/>
                </a:lnTo>
                <a:lnTo>
                  <a:pt x="3744" y="968"/>
                </a:lnTo>
                <a:lnTo>
                  <a:pt x="3738" y="970"/>
                </a:lnTo>
                <a:lnTo>
                  <a:pt x="3738" y="970"/>
                </a:lnTo>
                <a:lnTo>
                  <a:pt x="3732" y="970"/>
                </a:lnTo>
                <a:lnTo>
                  <a:pt x="3726" y="972"/>
                </a:lnTo>
                <a:lnTo>
                  <a:pt x="3716" y="976"/>
                </a:lnTo>
                <a:lnTo>
                  <a:pt x="3716" y="976"/>
                </a:lnTo>
                <a:lnTo>
                  <a:pt x="3712" y="978"/>
                </a:lnTo>
                <a:lnTo>
                  <a:pt x="3706" y="978"/>
                </a:lnTo>
                <a:lnTo>
                  <a:pt x="3706" y="978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704" y="970"/>
                </a:lnTo>
                <a:lnTo>
                  <a:pt x="3690" y="968"/>
                </a:lnTo>
                <a:lnTo>
                  <a:pt x="3690" y="968"/>
                </a:lnTo>
                <a:lnTo>
                  <a:pt x="3702" y="962"/>
                </a:lnTo>
                <a:lnTo>
                  <a:pt x="3702" y="962"/>
                </a:lnTo>
                <a:lnTo>
                  <a:pt x="3712" y="960"/>
                </a:lnTo>
                <a:lnTo>
                  <a:pt x="3716" y="960"/>
                </a:lnTo>
                <a:lnTo>
                  <a:pt x="3722" y="962"/>
                </a:lnTo>
                <a:lnTo>
                  <a:pt x="3722" y="962"/>
                </a:lnTo>
                <a:lnTo>
                  <a:pt x="3728" y="960"/>
                </a:lnTo>
                <a:lnTo>
                  <a:pt x="3728" y="960"/>
                </a:lnTo>
                <a:lnTo>
                  <a:pt x="3734" y="960"/>
                </a:lnTo>
                <a:lnTo>
                  <a:pt x="3734" y="960"/>
                </a:lnTo>
                <a:lnTo>
                  <a:pt x="3742" y="962"/>
                </a:lnTo>
                <a:lnTo>
                  <a:pt x="3750" y="962"/>
                </a:lnTo>
                <a:lnTo>
                  <a:pt x="3756" y="962"/>
                </a:lnTo>
                <a:lnTo>
                  <a:pt x="3764" y="958"/>
                </a:lnTo>
                <a:lnTo>
                  <a:pt x="3764" y="958"/>
                </a:lnTo>
                <a:lnTo>
                  <a:pt x="3768" y="958"/>
                </a:lnTo>
                <a:lnTo>
                  <a:pt x="3772" y="958"/>
                </a:lnTo>
                <a:lnTo>
                  <a:pt x="3772" y="958"/>
                </a:lnTo>
                <a:lnTo>
                  <a:pt x="3792" y="962"/>
                </a:lnTo>
                <a:lnTo>
                  <a:pt x="3792" y="962"/>
                </a:lnTo>
                <a:lnTo>
                  <a:pt x="3784" y="968"/>
                </a:lnTo>
                <a:lnTo>
                  <a:pt x="3774" y="968"/>
                </a:lnTo>
                <a:lnTo>
                  <a:pt x="3774" y="968"/>
                </a:lnTo>
                <a:close/>
                <a:moveTo>
                  <a:pt x="3770" y="928"/>
                </a:moveTo>
                <a:lnTo>
                  <a:pt x="3770" y="928"/>
                </a:lnTo>
                <a:lnTo>
                  <a:pt x="3772" y="920"/>
                </a:lnTo>
                <a:lnTo>
                  <a:pt x="3772" y="920"/>
                </a:lnTo>
                <a:lnTo>
                  <a:pt x="3790" y="916"/>
                </a:lnTo>
                <a:lnTo>
                  <a:pt x="3790" y="916"/>
                </a:lnTo>
                <a:lnTo>
                  <a:pt x="3792" y="918"/>
                </a:lnTo>
                <a:lnTo>
                  <a:pt x="3792" y="918"/>
                </a:lnTo>
                <a:lnTo>
                  <a:pt x="3790" y="922"/>
                </a:lnTo>
                <a:lnTo>
                  <a:pt x="3790" y="922"/>
                </a:lnTo>
                <a:lnTo>
                  <a:pt x="3800" y="924"/>
                </a:lnTo>
                <a:lnTo>
                  <a:pt x="3800" y="924"/>
                </a:lnTo>
                <a:lnTo>
                  <a:pt x="3796" y="930"/>
                </a:lnTo>
                <a:lnTo>
                  <a:pt x="3792" y="932"/>
                </a:lnTo>
                <a:lnTo>
                  <a:pt x="3782" y="932"/>
                </a:lnTo>
                <a:lnTo>
                  <a:pt x="3770" y="928"/>
                </a:lnTo>
                <a:lnTo>
                  <a:pt x="3770" y="928"/>
                </a:lnTo>
                <a:close/>
                <a:moveTo>
                  <a:pt x="3826" y="944"/>
                </a:moveTo>
                <a:lnTo>
                  <a:pt x="3826" y="944"/>
                </a:lnTo>
                <a:lnTo>
                  <a:pt x="3828" y="940"/>
                </a:lnTo>
                <a:lnTo>
                  <a:pt x="3828" y="940"/>
                </a:lnTo>
                <a:lnTo>
                  <a:pt x="3810" y="936"/>
                </a:lnTo>
                <a:lnTo>
                  <a:pt x="3810" y="936"/>
                </a:lnTo>
                <a:lnTo>
                  <a:pt x="3810" y="934"/>
                </a:lnTo>
                <a:lnTo>
                  <a:pt x="3810" y="934"/>
                </a:lnTo>
                <a:lnTo>
                  <a:pt x="3818" y="930"/>
                </a:lnTo>
                <a:lnTo>
                  <a:pt x="3822" y="930"/>
                </a:lnTo>
                <a:lnTo>
                  <a:pt x="3828" y="930"/>
                </a:lnTo>
                <a:lnTo>
                  <a:pt x="3828" y="930"/>
                </a:lnTo>
                <a:lnTo>
                  <a:pt x="3824" y="936"/>
                </a:lnTo>
                <a:lnTo>
                  <a:pt x="3824" y="936"/>
                </a:lnTo>
                <a:lnTo>
                  <a:pt x="3838" y="936"/>
                </a:lnTo>
                <a:lnTo>
                  <a:pt x="3838" y="936"/>
                </a:lnTo>
                <a:lnTo>
                  <a:pt x="3850" y="940"/>
                </a:lnTo>
                <a:lnTo>
                  <a:pt x="3850" y="940"/>
                </a:lnTo>
                <a:lnTo>
                  <a:pt x="3844" y="944"/>
                </a:lnTo>
                <a:lnTo>
                  <a:pt x="3840" y="946"/>
                </a:lnTo>
                <a:lnTo>
                  <a:pt x="3834" y="946"/>
                </a:lnTo>
                <a:lnTo>
                  <a:pt x="3826" y="944"/>
                </a:lnTo>
                <a:lnTo>
                  <a:pt x="3826" y="944"/>
                </a:lnTo>
                <a:close/>
                <a:moveTo>
                  <a:pt x="3838" y="892"/>
                </a:moveTo>
                <a:lnTo>
                  <a:pt x="3838" y="892"/>
                </a:lnTo>
                <a:lnTo>
                  <a:pt x="3842" y="892"/>
                </a:lnTo>
                <a:lnTo>
                  <a:pt x="3848" y="888"/>
                </a:lnTo>
                <a:lnTo>
                  <a:pt x="3848" y="888"/>
                </a:lnTo>
                <a:lnTo>
                  <a:pt x="3848" y="888"/>
                </a:lnTo>
                <a:lnTo>
                  <a:pt x="3842" y="892"/>
                </a:lnTo>
                <a:lnTo>
                  <a:pt x="3838" y="892"/>
                </a:lnTo>
                <a:lnTo>
                  <a:pt x="3838" y="892"/>
                </a:lnTo>
                <a:close/>
                <a:moveTo>
                  <a:pt x="3862" y="314"/>
                </a:moveTo>
                <a:lnTo>
                  <a:pt x="3862" y="314"/>
                </a:lnTo>
                <a:lnTo>
                  <a:pt x="3852" y="316"/>
                </a:lnTo>
                <a:lnTo>
                  <a:pt x="3846" y="316"/>
                </a:lnTo>
                <a:lnTo>
                  <a:pt x="3842" y="314"/>
                </a:lnTo>
                <a:lnTo>
                  <a:pt x="3842" y="314"/>
                </a:lnTo>
                <a:lnTo>
                  <a:pt x="3832" y="314"/>
                </a:lnTo>
                <a:lnTo>
                  <a:pt x="3822" y="312"/>
                </a:lnTo>
                <a:lnTo>
                  <a:pt x="3812" y="310"/>
                </a:lnTo>
                <a:lnTo>
                  <a:pt x="3804" y="310"/>
                </a:lnTo>
                <a:lnTo>
                  <a:pt x="3804" y="310"/>
                </a:lnTo>
                <a:lnTo>
                  <a:pt x="3798" y="308"/>
                </a:lnTo>
                <a:lnTo>
                  <a:pt x="3794" y="304"/>
                </a:lnTo>
                <a:lnTo>
                  <a:pt x="3794" y="304"/>
                </a:lnTo>
                <a:lnTo>
                  <a:pt x="3782" y="304"/>
                </a:lnTo>
                <a:lnTo>
                  <a:pt x="3780" y="304"/>
                </a:lnTo>
                <a:lnTo>
                  <a:pt x="3778" y="302"/>
                </a:lnTo>
                <a:lnTo>
                  <a:pt x="3778" y="302"/>
                </a:lnTo>
                <a:lnTo>
                  <a:pt x="3796" y="300"/>
                </a:lnTo>
                <a:lnTo>
                  <a:pt x="3806" y="298"/>
                </a:lnTo>
                <a:lnTo>
                  <a:pt x="3816" y="300"/>
                </a:lnTo>
                <a:lnTo>
                  <a:pt x="3816" y="300"/>
                </a:lnTo>
                <a:lnTo>
                  <a:pt x="3818" y="306"/>
                </a:lnTo>
                <a:lnTo>
                  <a:pt x="3818" y="306"/>
                </a:lnTo>
                <a:lnTo>
                  <a:pt x="3828" y="304"/>
                </a:lnTo>
                <a:lnTo>
                  <a:pt x="3828" y="304"/>
                </a:lnTo>
                <a:lnTo>
                  <a:pt x="3846" y="302"/>
                </a:lnTo>
                <a:lnTo>
                  <a:pt x="3854" y="302"/>
                </a:lnTo>
                <a:lnTo>
                  <a:pt x="3862" y="304"/>
                </a:lnTo>
                <a:lnTo>
                  <a:pt x="3862" y="304"/>
                </a:lnTo>
                <a:lnTo>
                  <a:pt x="3866" y="306"/>
                </a:lnTo>
                <a:lnTo>
                  <a:pt x="3868" y="308"/>
                </a:lnTo>
                <a:lnTo>
                  <a:pt x="3868" y="308"/>
                </a:lnTo>
                <a:lnTo>
                  <a:pt x="3866" y="312"/>
                </a:lnTo>
                <a:lnTo>
                  <a:pt x="3862" y="314"/>
                </a:lnTo>
                <a:lnTo>
                  <a:pt x="3862" y="314"/>
                </a:lnTo>
                <a:close/>
                <a:moveTo>
                  <a:pt x="3858" y="194"/>
                </a:moveTo>
                <a:lnTo>
                  <a:pt x="3858" y="194"/>
                </a:lnTo>
                <a:lnTo>
                  <a:pt x="3866" y="188"/>
                </a:lnTo>
                <a:lnTo>
                  <a:pt x="3866" y="188"/>
                </a:lnTo>
                <a:lnTo>
                  <a:pt x="3876" y="198"/>
                </a:lnTo>
                <a:lnTo>
                  <a:pt x="3876" y="198"/>
                </a:lnTo>
                <a:lnTo>
                  <a:pt x="3868" y="196"/>
                </a:lnTo>
                <a:lnTo>
                  <a:pt x="3858" y="194"/>
                </a:lnTo>
                <a:lnTo>
                  <a:pt x="3858" y="194"/>
                </a:lnTo>
                <a:close/>
                <a:moveTo>
                  <a:pt x="3876" y="986"/>
                </a:moveTo>
                <a:lnTo>
                  <a:pt x="3876" y="986"/>
                </a:lnTo>
                <a:lnTo>
                  <a:pt x="3872" y="976"/>
                </a:lnTo>
                <a:lnTo>
                  <a:pt x="3872" y="976"/>
                </a:lnTo>
                <a:lnTo>
                  <a:pt x="3874" y="972"/>
                </a:lnTo>
                <a:lnTo>
                  <a:pt x="3874" y="972"/>
                </a:lnTo>
                <a:lnTo>
                  <a:pt x="3876" y="972"/>
                </a:lnTo>
                <a:lnTo>
                  <a:pt x="3876" y="972"/>
                </a:lnTo>
                <a:lnTo>
                  <a:pt x="3888" y="988"/>
                </a:lnTo>
                <a:lnTo>
                  <a:pt x="3888" y="988"/>
                </a:lnTo>
                <a:lnTo>
                  <a:pt x="3878" y="990"/>
                </a:lnTo>
                <a:lnTo>
                  <a:pt x="3878" y="988"/>
                </a:lnTo>
                <a:lnTo>
                  <a:pt x="3876" y="986"/>
                </a:lnTo>
                <a:lnTo>
                  <a:pt x="3876" y="986"/>
                </a:lnTo>
                <a:close/>
                <a:moveTo>
                  <a:pt x="3884" y="940"/>
                </a:moveTo>
                <a:lnTo>
                  <a:pt x="3884" y="940"/>
                </a:lnTo>
                <a:lnTo>
                  <a:pt x="3884" y="940"/>
                </a:lnTo>
                <a:lnTo>
                  <a:pt x="3884" y="946"/>
                </a:lnTo>
                <a:lnTo>
                  <a:pt x="3884" y="946"/>
                </a:lnTo>
                <a:lnTo>
                  <a:pt x="3884" y="944"/>
                </a:lnTo>
                <a:lnTo>
                  <a:pt x="3884" y="944"/>
                </a:lnTo>
                <a:lnTo>
                  <a:pt x="3884" y="940"/>
                </a:lnTo>
                <a:lnTo>
                  <a:pt x="3884" y="940"/>
                </a:lnTo>
                <a:lnTo>
                  <a:pt x="3884" y="940"/>
                </a:lnTo>
                <a:close/>
                <a:moveTo>
                  <a:pt x="3878" y="162"/>
                </a:moveTo>
                <a:lnTo>
                  <a:pt x="3878" y="162"/>
                </a:lnTo>
                <a:lnTo>
                  <a:pt x="3886" y="158"/>
                </a:lnTo>
                <a:lnTo>
                  <a:pt x="3894" y="158"/>
                </a:lnTo>
                <a:lnTo>
                  <a:pt x="3894" y="158"/>
                </a:lnTo>
                <a:lnTo>
                  <a:pt x="3900" y="160"/>
                </a:lnTo>
                <a:lnTo>
                  <a:pt x="3902" y="162"/>
                </a:lnTo>
                <a:lnTo>
                  <a:pt x="3902" y="164"/>
                </a:lnTo>
                <a:lnTo>
                  <a:pt x="3902" y="164"/>
                </a:lnTo>
                <a:lnTo>
                  <a:pt x="3878" y="162"/>
                </a:lnTo>
                <a:lnTo>
                  <a:pt x="3878" y="162"/>
                </a:lnTo>
                <a:close/>
                <a:moveTo>
                  <a:pt x="3888" y="980"/>
                </a:moveTo>
                <a:lnTo>
                  <a:pt x="3888" y="980"/>
                </a:lnTo>
                <a:lnTo>
                  <a:pt x="3894" y="976"/>
                </a:lnTo>
                <a:lnTo>
                  <a:pt x="3894" y="976"/>
                </a:lnTo>
                <a:lnTo>
                  <a:pt x="3896" y="992"/>
                </a:lnTo>
                <a:lnTo>
                  <a:pt x="3896" y="992"/>
                </a:lnTo>
                <a:lnTo>
                  <a:pt x="3888" y="980"/>
                </a:lnTo>
                <a:lnTo>
                  <a:pt x="3888" y="980"/>
                </a:lnTo>
                <a:close/>
                <a:moveTo>
                  <a:pt x="3894" y="200"/>
                </a:moveTo>
                <a:lnTo>
                  <a:pt x="3894" y="200"/>
                </a:lnTo>
                <a:lnTo>
                  <a:pt x="3896" y="200"/>
                </a:lnTo>
                <a:lnTo>
                  <a:pt x="3896" y="200"/>
                </a:lnTo>
                <a:lnTo>
                  <a:pt x="3910" y="204"/>
                </a:lnTo>
                <a:lnTo>
                  <a:pt x="3910" y="204"/>
                </a:lnTo>
                <a:lnTo>
                  <a:pt x="3906" y="206"/>
                </a:lnTo>
                <a:lnTo>
                  <a:pt x="3904" y="206"/>
                </a:lnTo>
                <a:lnTo>
                  <a:pt x="3894" y="200"/>
                </a:lnTo>
                <a:lnTo>
                  <a:pt x="3894" y="200"/>
                </a:lnTo>
                <a:close/>
                <a:moveTo>
                  <a:pt x="3912" y="972"/>
                </a:moveTo>
                <a:lnTo>
                  <a:pt x="3912" y="972"/>
                </a:lnTo>
                <a:lnTo>
                  <a:pt x="3912" y="972"/>
                </a:lnTo>
                <a:lnTo>
                  <a:pt x="3912" y="972"/>
                </a:lnTo>
                <a:lnTo>
                  <a:pt x="3918" y="972"/>
                </a:lnTo>
                <a:lnTo>
                  <a:pt x="3918" y="972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0"/>
                </a:lnTo>
                <a:lnTo>
                  <a:pt x="3918" y="972"/>
                </a:lnTo>
                <a:lnTo>
                  <a:pt x="3918" y="972"/>
                </a:lnTo>
                <a:lnTo>
                  <a:pt x="3912" y="972"/>
                </a:lnTo>
                <a:lnTo>
                  <a:pt x="3912" y="972"/>
                </a:lnTo>
                <a:close/>
                <a:moveTo>
                  <a:pt x="4038" y="56"/>
                </a:moveTo>
                <a:lnTo>
                  <a:pt x="4038" y="56"/>
                </a:lnTo>
                <a:lnTo>
                  <a:pt x="4036" y="58"/>
                </a:lnTo>
                <a:lnTo>
                  <a:pt x="4036" y="58"/>
                </a:lnTo>
                <a:lnTo>
                  <a:pt x="4030" y="58"/>
                </a:lnTo>
                <a:lnTo>
                  <a:pt x="4028" y="56"/>
                </a:lnTo>
                <a:lnTo>
                  <a:pt x="4028" y="56"/>
                </a:lnTo>
                <a:lnTo>
                  <a:pt x="4034" y="54"/>
                </a:lnTo>
                <a:lnTo>
                  <a:pt x="4038" y="56"/>
                </a:lnTo>
                <a:lnTo>
                  <a:pt x="4038" y="56"/>
                </a:lnTo>
                <a:close/>
                <a:moveTo>
                  <a:pt x="3976" y="172"/>
                </a:moveTo>
                <a:lnTo>
                  <a:pt x="3976" y="172"/>
                </a:lnTo>
                <a:lnTo>
                  <a:pt x="3976" y="174"/>
                </a:lnTo>
                <a:lnTo>
                  <a:pt x="3974" y="176"/>
                </a:lnTo>
                <a:lnTo>
                  <a:pt x="3968" y="176"/>
                </a:lnTo>
                <a:lnTo>
                  <a:pt x="3968" y="176"/>
                </a:lnTo>
                <a:lnTo>
                  <a:pt x="3968" y="174"/>
                </a:lnTo>
                <a:lnTo>
                  <a:pt x="3968" y="174"/>
                </a:lnTo>
                <a:lnTo>
                  <a:pt x="3976" y="172"/>
                </a:lnTo>
                <a:lnTo>
                  <a:pt x="3976" y="172"/>
                </a:lnTo>
                <a:close/>
                <a:moveTo>
                  <a:pt x="4026" y="134"/>
                </a:moveTo>
                <a:lnTo>
                  <a:pt x="4026" y="134"/>
                </a:lnTo>
                <a:lnTo>
                  <a:pt x="4026" y="134"/>
                </a:lnTo>
                <a:lnTo>
                  <a:pt x="4016" y="140"/>
                </a:lnTo>
                <a:lnTo>
                  <a:pt x="4016" y="140"/>
                </a:lnTo>
                <a:lnTo>
                  <a:pt x="4018" y="146"/>
                </a:lnTo>
                <a:lnTo>
                  <a:pt x="4018" y="146"/>
                </a:lnTo>
                <a:lnTo>
                  <a:pt x="4010" y="146"/>
                </a:lnTo>
                <a:lnTo>
                  <a:pt x="4010" y="146"/>
                </a:lnTo>
                <a:lnTo>
                  <a:pt x="3980" y="138"/>
                </a:lnTo>
                <a:lnTo>
                  <a:pt x="3980" y="138"/>
                </a:lnTo>
                <a:lnTo>
                  <a:pt x="3974" y="134"/>
                </a:lnTo>
                <a:lnTo>
                  <a:pt x="3970" y="130"/>
                </a:lnTo>
                <a:lnTo>
                  <a:pt x="3970" y="130"/>
                </a:lnTo>
                <a:lnTo>
                  <a:pt x="3982" y="128"/>
                </a:lnTo>
                <a:lnTo>
                  <a:pt x="3998" y="130"/>
                </a:lnTo>
                <a:lnTo>
                  <a:pt x="4016" y="132"/>
                </a:lnTo>
                <a:lnTo>
                  <a:pt x="4026" y="134"/>
                </a:lnTo>
                <a:lnTo>
                  <a:pt x="4026" y="134"/>
                </a:lnTo>
                <a:close/>
                <a:moveTo>
                  <a:pt x="3990" y="116"/>
                </a:moveTo>
                <a:lnTo>
                  <a:pt x="3990" y="116"/>
                </a:lnTo>
                <a:lnTo>
                  <a:pt x="3994" y="114"/>
                </a:lnTo>
                <a:lnTo>
                  <a:pt x="3998" y="112"/>
                </a:lnTo>
                <a:lnTo>
                  <a:pt x="4004" y="112"/>
                </a:lnTo>
                <a:lnTo>
                  <a:pt x="4012" y="114"/>
                </a:lnTo>
                <a:lnTo>
                  <a:pt x="4012" y="114"/>
                </a:lnTo>
                <a:lnTo>
                  <a:pt x="4010" y="126"/>
                </a:lnTo>
                <a:lnTo>
                  <a:pt x="4010" y="126"/>
                </a:lnTo>
                <a:lnTo>
                  <a:pt x="4000" y="120"/>
                </a:lnTo>
                <a:lnTo>
                  <a:pt x="4000" y="120"/>
                </a:lnTo>
                <a:lnTo>
                  <a:pt x="3990" y="116"/>
                </a:lnTo>
                <a:lnTo>
                  <a:pt x="3990" y="116"/>
                </a:lnTo>
                <a:close/>
                <a:moveTo>
                  <a:pt x="3992" y="206"/>
                </a:moveTo>
                <a:lnTo>
                  <a:pt x="3992" y="206"/>
                </a:lnTo>
                <a:lnTo>
                  <a:pt x="3992" y="206"/>
                </a:lnTo>
                <a:lnTo>
                  <a:pt x="4000" y="204"/>
                </a:lnTo>
                <a:lnTo>
                  <a:pt x="4002" y="202"/>
                </a:lnTo>
                <a:lnTo>
                  <a:pt x="4002" y="200"/>
                </a:lnTo>
                <a:lnTo>
                  <a:pt x="4002" y="200"/>
                </a:lnTo>
                <a:lnTo>
                  <a:pt x="3998" y="196"/>
                </a:lnTo>
                <a:lnTo>
                  <a:pt x="3990" y="194"/>
                </a:lnTo>
                <a:lnTo>
                  <a:pt x="3990" y="194"/>
                </a:lnTo>
                <a:lnTo>
                  <a:pt x="3984" y="192"/>
                </a:lnTo>
                <a:lnTo>
                  <a:pt x="3980" y="190"/>
                </a:lnTo>
                <a:lnTo>
                  <a:pt x="3980" y="188"/>
                </a:lnTo>
                <a:lnTo>
                  <a:pt x="3982" y="184"/>
                </a:lnTo>
                <a:lnTo>
                  <a:pt x="3982" y="184"/>
                </a:lnTo>
                <a:lnTo>
                  <a:pt x="3988" y="186"/>
                </a:lnTo>
                <a:lnTo>
                  <a:pt x="3988" y="186"/>
                </a:lnTo>
                <a:lnTo>
                  <a:pt x="3992" y="188"/>
                </a:lnTo>
                <a:lnTo>
                  <a:pt x="3996" y="190"/>
                </a:lnTo>
                <a:lnTo>
                  <a:pt x="4006" y="190"/>
                </a:lnTo>
                <a:lnTo>
                  <a:pt x="4006" y="190"/>
                </a:lnTo>
                <a:lnTo>
                  <a:pt x="4016" y="192"/>
                </a:lnTo>
                <a:lnTo>
                  <a:pt x="4020" y="194"/>
                </a:lnTo>
                <a:lnTo>
                  <a:pt x="4022" y="196"/>
                </a:lnTo>
                <a:lnTo>
                  <a:pt x="4022" y="196"/>
                </a:lnTo>
                <a:lnTo>
                  <a:pt x="4026" y="200"/>
                </a:lnTo>
                <a:lnTo>
                  <a:pt x="4032" y="202"/>
                </a:lnTo>
                <a:lnTo>
                  <a:pt x="4032" y="202"/>
                </a:lnTo>
                <a:lnTo>
                  <a:pt x="4022" y="208"/>
                </a:lnTo>
                <a:lnTo>
                  <a:pt x="4022" y="208"/>
                </a:lnTo>
                <a:lnTo>
                  <a:pt x="4012" y="208"/>
                </a:lnTo>
                <a:lnTo>
                  <a:pt x="4006" y="210"/>
                </a:lnTo>
                <a:lnTo>
                  <a:pt x="4002" y="214"/>
                </a:lnTo>
                <a:lnTo>
                  <a:pt x="4002" y="214"/>
                </a:lnTo>
                <a:lnTo>
                  <a:pt x="3992" y="206"/>
                </a:lnTo>
                <a:lnTo>
                  <a:pt x="3992" y="206"/>
                </a:lnTo>
                <a:close/>
                <a:moveTo>
                  <a:pt x="3992" y="214"/>
                </a:moveTo>
                <a:lnTo>
                  <a:pt x="3992" y="214"/>
                </a:lnTo>
                <a:lnTo>
                  <a:pt x="3990" y="216"/>
                </a:lnTo>
                <a:lnTo>
                  <a:pt x="3990" y="216"/>
                </a:lnTo>
                <a:lnTo>
                  <a:pt x="3988" y="214"/>
                </a:lnTo>
                <a:lnTo>
                  <a:pt x="3988" y="214"/>
                </a:lnTo>
                <a:lnTo>
                  <a:pt x="3990" y="212"/>
                </a:lnTo>
                <a:lnTo>
                  <a:pt x="3990" y="212"/>
                </a:lnTo>
                <a:lnTo>
                  <a:pt x="3992" y="214"/>
                </a:lnTo>
                <a:lnTo>
                  <a:pt x="3992" y="214"/>
                </a:lnTo>
                <a:close/>
                <a:moveTo>
                  <a:pt x="3998" y="174"/>
                </a:moveTo>
                <a:lnTo>
                  <a:pt x="3998" y="174"/>
                </a:lnTo>
                <a:lnTo>
                  <a:pt x="4006" y="170"/>
                </a:lnTo>
                <a:lnTo>
                  <a:pt x="4014" y="170"/>
                </a:lnTo>
                <a:lnTo>
                  <a:pt x="4014" y="176"/>
                </a:lnTo>
                <a:lnTo>
                  <a:pt x="4014" y="176"/>
                </a:lnTo>
                <a:lnTo>
                  <a:pt x="4004" y="178"/>
                </a:lnTo>
                <a:lnTo>
                  <a:pt x="4000" y="176"/>
                </a:lnTo>
                <a:lnTo>
                  <a:pt x="3998" y="174"/>
                </a:lnTo>
                <a:lnTo>
                  <a:pt x="3998" y="174"/>
                </a:lnTo>
                <a:close/>
                <a:moveTo>
                  <a:pt x="3976" y="360"/>
                </a:moveTo>
                <a:lnTo>
                  <a:pt x="3976" y="360"/>
                </a:lnTo>
                <a:lnTo>
                  <a:pt x="3972" y="362"/>
                </a:lnTo>
                <a:lnTo>
                  <a:pt x="3972" y="362"/>
                </a:lnTo>
                <a:lnTo>
                  <a:pt x="3970" y="360"/>
                </a:lnTo>
                <a:lnTo>
                  <a:pt x="3970" y="360"/>
                </a:lnTo>
                <a:lnTo>
                  <a:pt x="3976" y="358"/>
                </a:lnTo>
                <a:lnTo>
                  <a:pt x="3976" y="358"/>
                </a:lnTo>
                <a:lnTo>
                  <a:pt x="3976" y="360"/>
                </a:lnTo>
                <a:lnTo>
                  <a:pt x="3976" y="360"/>
                </a:lnTo>
                <a:close/>
                <a:moveTo>
                  <a:pt x="3946" y="356"/>
                </a:moveTo>
                <a:lnTo>
                  <a:pt x="3946" y="356"/>
                </a:lnTo>
                <a:lnTo>
                  <a:pt x="3934" y="340"/>
                </a:lnTo>
                <a:lnTo>
                  <a:pt x="3934" y="340"/>
                </a:lnTo>
                <a:lnTo>
                  <a:pt x="3934" y="338"/>
                </a:lnTo>
                <a:lnTo>
                  <a:pt x="3936" y="336"/>
                </a:lnTo>
                <a:lnTo>
                  <a:pt x="3942" y="334"/>
                </a:lnTo>
                <a:lnTo>
                  <a:pt x="3942" y="334"/>
                </a:lnTo>
                <a:lnTo>
                  <a:pt x="3952" y="334"/>
                </a:lnTo>
                <a:lnTo>
                  <a:pt x="3956" y="332"/>
                </a:lnTo>
                <a:lnTo>
                  <a:pt x="3958" y="328"/>
                </a:lnTo>
                <a:lnTo>
                  <a:pt x="3958" y="328"/>
                </a:lnTo>
                <a:lnTo>
                  <a:pt x="3962" y="328"/>
                </a:lnTo>
                <a:lnTo>
                  <a:pt x="3968" y="330"/>
                </a:lnTo>
                <a:lnTo>
                  <a:pt x="3968" y="330"/>
                </a:lnTo>
                <a:lnTo>
                  <a:pt x="3968" y="330"/>
                </a:lnTo>
                <a:lnTo>
                  <a:pt x="3958" y="336"/>
                </a:lnTo>
                <a:lnTo>
                  <a:pt x="3958" y="336"/>
                </a:lnTo>
                <a:lnTo>
                  <a:pt x="3962" y="340"/>
                </a:lnTo>
                <a:lnTo>
                  <a:pt x="3962" y="340"/>
                </a:lnTo>
                <a:lnTo>
                  <a:pt x="3956" y="342"/>
                </a:lnTo>
                <a:lnTo>
                  <a:pt x="3956" y="342"/>
                </a:lnTo>
                <a:lnTo>
                  <a:pt x="3960" y="346"/>
                </a:lnTo>
                <a:lnTo>
                  <a:pt x="3964" y="348"/>
                </a:lnTo>
                <a:lnTo>
                  <a:pt x="3970" y="350"/>
                </a:lnTo>
                <a:lnTo>
                  <a:pt x="3974" y="352"/>
                </a:lnTo>
                <a:lnTo>
                  <a:pt x="3974" y="352"/>
                </a:lnTo>
                <a:lnTo>
                  <a:pt x="3968" y="356"/>
                </a:lnTo>
                <a:lnTo>
                  <a:pt x="3960" y="356"/>
                </a:lnTo>
                <a:lnTo>
                  <a:pt x="3946" y="356"/>
                </a:lnTo>
                <a:lnTo>
                  <a:pt x="3946" y="356"/>
                </a:lnTo>
                <a:close/>
                <a:moveTo>
                  <a:pt x="4034" y="916"/>
                </a:moveTo>
                <a:lnTo>
                  <a:pt x="4034" y="916"/>
                </a:lnTo>
                <a:lnTo>
                  <a:pt x="4012" y="918"/>
                </a:lnTo>
                <a:lnTo>
                  <a:pt x="4012" y="918"/>
                </a:lnTo>
                <a:lnTo>
                  <a:pt x="4006" y="918"/>
                </a:lnTo>
                <a:lnTo>
                  <a:pt x="4000" y="918"/>
                </a:lnTo>
                <a:lnTo>
                  <a:pt x="4000" y="918"/>
                </a:lnTo>
                <a:lnTo>
                  <a:pt x="3994" y="918"/>
                </a:lnTo>
                <a:lnTo>
                  <a:pt x="3990" y="918"/>
                </a:lnTo>
                <a:lnTo>
                  <a:pt x="3982" y="914"/>
                </a:lnTo>
                <a:lnTo>
                  <a:pt x="3982" y="914"/>
                </a:lnTo>
                <a:lnTo>
                  <a:pt x="3966" y="906"/>
                </a:lnTo>
                <a:lnTo>
                  <a:pt x="3966" y="906"/>
                </a:lnTo>
                <a:lnTo>
                  <a:pt x="3970" y="902"/>
                </a:lnTo>
                <a:lnTo>
                  <a:pt x="3972" y="902"/>
                </a:lnTo>
                <a:lnTo>
                  <a:pt x="3978" y="902"/>
                </a:lnTo>
                <a:lnTo>
                  <a:pt x="3978" y="902"/>
                </a:lnTo>
                <a:lnTo>
                  <a:pt x="4020" y="908"/>
                </a:lnTo>
                <a:lnTo>
                  <a:pt x="4020" y="908"/>
                </a:lnTo>
                <a:lnTo>
                  <a:pt x="4036" y="914"/>
                </a:lnTo>
                <a:lnTo>
                  <a:pt x="4036" y="914"/>
                </a:lnTo>
                <a:lnTo>
                  <a:pt x="4034" y="916"/>
                </a:lnTo>
                <a:lnTo>
                  <a:pt x="4034" y="916"/>
                </a:lnTo>
                <a:close/>
                <a:moveTo>
                  <a:pt x="4028" y="182"/>
                </a:moveTo>
                <a:lnTo>
                  <a:pt x="4028" y="182"/>
                </a:lnTo>
                <a:lnTo>
                  <a:pt x="4032" y="172"/>
                </a:lnTo>
                <a:lnTo>
                  <a:pt x="4032" y="172"/>
                </a:lnTo>
                <a:lnTo>
                  <a:pt x="4042" y="174"/>
                </a:lnTo>
                <a:lnTo>
                  <a:pt x="4048" y="176"/>
                </a:lnTo>
                <a:lnTo>
                  <a:pt x="4050" y="178"/>
                </a:lnTo>
                <a:lnTo>
                  <a:pt x="4050" y="182"/>
                </a:lnTo>
                <a:lnTo>
                  <a:pt x="4050" y="182"/>
                </a:lnTo>
                <a:lnTo>
                  <a:pt x="4028" y="182"/>
                </a:lnTo>
                <a:lnTo>
                  <a:pt x="4028" y="182"/>
                </a:lnTo>
                <a:close/>
                <a:moveTo>
                  <a:pt x="4064" y="88"/>
                </a:moveTo>
                <a:lnTo>
                  <a:pt x="4064" y="88"/>
                </a:lnTo>
                <a:lnTo>
                  <a:pt x="4052" y="86"/>
                </a:lnTo>
                <a:lnTo>
                  <a:pt x="4040" y="82"/>
                </a:lnTo>
                <a:lnTo>
                  <a:pt x="4040" y="82"/>
                </a:lnTo>
                <a:lnTo>
                  <a:pt x="4030" y="82"/>
                </a:lnTo>
                <a:lnTo>
                  <a:pt x="4018" y="82"/>
                </a:lnTo>
                <a:lnTo>
                  <a:pt x="4018" y="82"/>
                </a:lnTo>
                <a:lnTo>
                  <a:pt x="4008" y="84"/>
                </a:lnTo>
                <a:lnTo>
                  <a:pt x="3996" y="86"/>
                </a:lnTo>
                <a:lnTo>
                  <a:pt x="3996" y="86"/>
                </a:lnTo>
                <a:lnTo>
                  <a:pt x="3980" y="84"/>
                </a:lnTo>
                <a:lnTo>
                  <a:pt x="3964" y="80"/>
                </a:lnTo>
                <a:lnTo>
                  <a:pt x="3964" y="80"/>
                </a:lnTo>
                <a:lnTo>
                  <a:pt x="3950" y="76"/>
                </a:lnTo>
                <a:lnTo>
                  <a:pt x="3950" y="76"/>
                </a:lnTo>
                <a:lnTo>
                  <a:pt x="3960" y="74"/>
                </a:lnTo>
                <a:lnTo>
                  <a:pt x="3964" y="72"/>
                </a:lnTo>
                <a:lnTo>
                  <a:pt x="3966" y="70"/>
                </a:lnTo>
                <a:lnTo>
                  <a:pt x="3966" y="70"/>
                </a:lnTo>
                <a:lnTo>
                  <a:pt x="3970" y="68"/>
                </a:lnTo>
                <a:lnTo>
                  <a:pt x="3970" y="68"/>
                </a:lnTo>
                <a:lnTo>
                  <a:pt x="3976" y="66"/>
                </a:lnTo>
                <a:lnTo>
                  <a:pt x="3982" y="66"/>
                </a:lnTo>
                <a:lnTo>
                  <a:pt x="3994" y="68"/>
                </a:lnTo>
                <a:lnTo>
                  <a:pt x="3994" y="68"/>
                </a:lnTo>
                <a:lnTo>
                  <a:pt x="3998" y="70"/>
                </a:lnTo>
                <a:lnTo>
                  <a:pt x="4000" y="72"/>
                </a:lnTo>
                <a:lnTo>
                  <a:pt x="3998" y="76"/>
                </a:lnTo>
                <a:lnTo>
                  <a:pt x="3996" y="80"/>
                </a:lnTo>
                <a:lnTo>
                  <a:pt x="3996" y="80"/>
                </a:lnTo>
                <a:lnTo>
                  <a:pt x="4002" y="80"/>
                </a:lnTo>
                <a:lnTo>
                  <a:pt x="4002" y="80"/>
                </a:lnTo>
                <a:lnTo>
                  <a:pt x="4008" y="76"/>
                </a:lnTo>
                <a:lnTo>
                  <a:pt x="4016" y="76"/>
                </a:lnTo>
                <a:lnTo>
                  <a:pt x="4030" y="74"/>
                </a:lnTo>
                <a:lnTo>
                  <a:pt x="4030" y="74"/>
                </a:lnTo>
                <a:lnTo>
                  <a:pt x="4036" y="74"/>
                </a:lnTo>
                <a:lnTo>
                  <a:pt x="4036" y="74"/>
                </a:lnTo>
                <a:lnTo>
                  <a:pt x="4044" y="76"/>
                </a:lnTo>
                <a:lnTo>
                  <a:pt x="4054" y="78"/>
                </a:lnTo>
                <a:lnTo>
                  <a:pt x="4054" y="78"/>
                </a:lnTo>
                <a:lnTo>
                  <a:pt x="4060" y="78"/>
                </a:lnTo>
                <a:lnTo>
                  <a:pt x="4064" y="80"/>
                </a:lnTo>
                <a:lnTo>
                  <a:pt x="4064" y="84"/>
                </a:lnTo>
                <a:lnTo>
                  <a:pt x="4064" y="88"/>
                </a:lnTo>
                <a:lnTo>
                  <a:pt x="4064" y="88"/>
                </a:lnTo>
                <a:close/>
                <a:moveTo>
                  <a:pt x="4098" y="84"/>
                </a:moveTo>
                <a:lnTo>
                  <a:pt x="4098" y="84"/>
                </a:lnTo>
                <a:lnTo>
                  <a:pt x="4098" y="88"/>
                </a:lnTo>
                <a:lnTo>
                  <a:pt x="4098" y="88"/>
                </a:lnTo>
                <a:lnTo>
                  <a:pt x="4094" y="90"/>
                </a:lnTo>
                <a:lnTo>
                  <a:pt x="4094" y="90"/>
                </a:lnTo>
                <a:lnTo>
                  <a:pt x="4086" y="90"/>
                </a:lnTo>
                <a:lnTo>
                  <a:pt x="4078" y="88"/>
                </a:lnTo>
                <a:lnTo>
                  <a:pt x="4078" y="88"/>
                </a:lnTo>
                <a:lnTo>
                  <a:pt x="4078" y="88"/>
                </a:lnTo>
                <a:lnTo>
                  <a:pt x="4088" y="84"/>
                </a:lnTo>
                <a:lnTo>
                  <a:pt x="4094" y="84"/>
                </a:lnTo>
                <a:lnTo>
                  <a:pt x="4098" y="84"/>
                </a:lnTo>
                <a:lnTo>
                  <a:pt x="4098" y="84"/>
                </a:lnTo>
                <a:close/>
                <a:moveTo>
                  <a:pt x="4078" y="898"/>
                </a:moveTo>
                <a:lnTo>
                  <a:pt x="4078" y="898"/>
                </a:lnTo>
                <a:lnTo>
                  <a:pt x="4070" y="900"/>
                </a:lnTo>
                <a:lnTo>
                  <a:pt x="4070" y="900"/>
                </a:lnTo>
                <a:lnTo>
                  <a:pt x="4070" y="896"/>
                </a:lnTo>
                <a:lnTo>
                  <a:pt x="4072" y="894"/>
                </a:lnTo>
                <a:lnTo>
                  <a:pt x="4078" y="894"/>
                </a:lnTo>
                <a:lnTo>
                  <a:pt x="4088" y="896"/>
                </a:lnTo>
                <a:lnTo>
                  <a:pt x="4088" y="896"/>
                </a:lnTo>
                <a:lnTo>
                  <a:pt x="4088" y="896"/>
                </a:lnTo>
                <a:lnTo>
                  <a:pt x="4078" y="898"/>
                </a:lnTo>
                <a:lnTo>
                  <a:pt x="4078" y="898"/>
                </a:lnTo>
                <a:close/>
                <a:moveTo>
                  <a:pt x="4092" y="176"/>
                </a:moveTo>
                <a:lnTo>
                  <a:pt x="4092" y="176"/>
                </a:lnTo>
                <a:lnTo>
                  <a:pt x="4080" y="176"/>
                </a:lnTo>
                <a:lnTo>
                  <a:pt x="4080" y="176"/>
                </a:lnTo>
                <a:lnTo>
                  <a:pt x="4080" y="174"/>
                </a:lnTo>
                <a:lnTo>
                  <a:pt x="4084" y="172"/>
                </a:lnTo>
                <a:lnTo>
                  <a:pt x="4090" y="170"/>
                </a:lnTo>
                <a:lnTo>
                  <a:pt x="4090" y="170"/>
                </a:lnTo>
                <a:lnTo>
                  <a:pt x="4092" y="172"/>
                </a:lnTo>
                <a:lnTo>
                  <a:pt x="4092" y="172"/>
                </a:lnTo>
                <a:lnTo>
                  <a:pt x="4092" y="176"/>
                </a:lnTo>
                <a:lnTo>
                  <a:pt x="4092" y="176"/>
                </a:lnTo>
                <a:close/>
                <a:moveTo>
                  <a:pt x="4090" y="162"/>
                </a:moveTo>
                <a:lnTo>
                  <a:pt x="4090" y="162"/>
                </a:lnTo>
                <a:lnTo>
                  <a:pt x="4096" y="158"/>
                </a:lnTo>
                <a:lnTo>
                  <a:pt x="4100" y="156"/>
                </a:lnTo>
                <a:lnTo>
                  <a:pt x="4104" y="158"/>
                </a:lnTo>
                <a:lnTo>
                  <a:pt x="4108" y="160"/>
                </a:lnTo>
                <a:lnTo>
                  <a:pt x="4108" y="160"/>
                </a:lnTo>
                <a:lnTo>
                  <a:pt x="4100" y="164"/>
                </a:lnTo>
                <a:lnTo>
                  <a:pt x="4090" y="162"/>
                </a:lnTo>
                <a:lnTo>
                  <a:pt x="4090" y="162"/>
                </a:lnTo>
                <a:close/>
                <a:moveTo>
                  <a:pt x="4116" y="90"/>
                </a:moveTo>
                <a:lnTo>
                  <a:pt x="4116" y="90"/>
                </a:lnTo>
                <a:lnTo>
                  <a:pt x="4124" y="88"/>
                </a:lnTo>
                <a:lnTo>
                  <a:pt x="4130" y="86"/>
                </a:lnTo>
                <a:lnTo>
                  <a:pt x="4132" y="88"/>
                </a:lnTo>
                <a:lnTo>
                  <a:pt x="4136" y="92"/>
                </a:lnTo>
                <a:lnTo>
                  <a:pt x="4136" y="92"/>
                </a:lnTo>
                <a:lnTo>
                  <a:pt x="4130" y="94"/>
                </a:lnTo>
                <a:lnTo>
                  <a:pt x="4126" y="94"/>
                </a:lnTo>
                <a:lnTo>
                  <a:pt x="4122" y="94"/>
                </a:lnTo>
                <a:lnTo>
                  <a:pt x="4116" y="90"/>
                </a:lnTo>
                <a:lnTo>
                  <a:pt x="4116" y="90"/>
                </a:lnTo>
                <a:close/>
                <a:moveTo>
                  <a:pt x="4220" y="192"/>
                </a:moveTo>
                <a:lnTo>
                  <a:pt x="4220" y="192"/>
                </a:lnTo>
                <a:lnTo>
                  <a:pt x="4224" y="194"/>
                </a:lnTo>
                <a:lnTo>
                  <a:pt x="4224" y="194"/>
                </a:lnTo>
                <a:lnTo>
                  <a:pt x="4220" y="194"/>
                </a:lnTo>
                <a:lnTo>
                  <a:pt x="4220" y="194"/>
                </a:lnTo>
                <a:lnTo>
                  <a:pt x="4218" y="194"/>
                </a:lnTo>
                <a:lnTo>
                  <a:pt x="4218" y="194"/>
                </a:lnTo>
                <a:lnTo>
                  <a:pt x="4220" y="192"/>
                </a:lnTo>
                <a:lnTo>
                  <a:pt x="4220" y="192"/>
                </a:lnTo>
                <a:close/>
                <a:moveTo>
                  <a:pt x="4198" y="154"/>
                </a:moveTo>
                <a:lnTo>
                  <a:pt x="4198" y="154"/>
                </a:lnTo>
                <a:lnTo>
                  <a:pt x="4200" y="156"/>
                </a:lnTo>
                <a:lnTo>
                  <a:pt x="4200" y="156"/>
                </a:lnTo>
                <a:lnTo>
                  <a:pt x="4196" y="156"/>
                </a:lnTo>
                <a:lnTo>
                  <a:pt x="4196" y="156"/>
                </a:lnTo>
                <a:lnTo>
                  <a:pt x="4194" y="154"/>
                </a:lnTo>
                <a:lnTo>
                  <a:pt x="4194" y="154"/>
                </a:lnTo>
                <a:lnTo>
                  <a:pt x="4198" y="154"/>
                </a:lnTo>
                <a:lnTo>
                  <a:pt x="4198" y="154"/>
                </a:lnTo>
                <a:close/>
                <a:moveTo>
                  <a:pt x="4190" y="180"/>
                </a:moveTo>
                <a:lnTo>
                  <a:pt x="4190" y="180"/>
                </a:lnTo>
                <a:lnTo>
                  <a:pt x="4194" y="180"/>
                </a:lnTo>
                <a:lnTo>
                  <a:pt x="4202" y="182"/>
                </a:lnTo>
                <a:lnTo>
                  <a:pt x="4202" y="182"/>
                </a:lnTo>
                <a:lnTo>
                  <a:pt x="4196" y="186"/>
                </a:lnTo>
                <a:lnTo>
                  <a:pt x="4190" y="188"/>
                </a:lnTo>
                <a:lnTo>
                  <a:pt x="4174" y="190"/>
                </a:lnTo>
                <a:lnTo>
                  <a:pt x="4174" y="190"/>
                </a:lnTo>
                <a:lnTo>
                  <a:pt x="4170" y="182"/>
                </a:lnTo>
                <a:lnTo>
                  <a:pt x="4170" y="182"/>
                </a:lnTo>
                <a:lnTo>
                  <a:pt x="4180" y="182"/>
                </a:lnTo>
                <a:lnTo>
                  <a:pt x="4190" y="180"/>
                </a:lnTo>
                <a:lnTo>
                  <a:pt x="4190" y="180"/>
                </a:lnTo>
                <a:close/>
                <a:moveTo>
                  <a:pt x="4158" y="186"/>
                </a:moveTo>
                <a:lnTo>
                  <a:pt x="4158" y="186"/>
                </a:lnTo>
                <a:lnTo>
                  <a:pt x="4156" y="180"/>
                </a:lnTo>
                <a:lnTo>
                  <a:pt x="4156" y="178"/>
                </a:lnTo>
                <a:lnTo>
                  <a:pt x="4156" y="176"/>
                </a:lnTo>
                <a:lnTo>
                  <a:pt x="4156" y="176"/>
                </a:lnTo>
                <a:lnTo>
                  <a:pt x="4160" y="174"/>
                </a:lnTo>
                <a:lnTo>
                  <a:pt x="4164" y="174"/>
                </a:lnTo>
                <a:lnTo>
                  <a:pt x="4172" y="176"/>
                </a:lnTo>
                <a:lnTo>
                  <a:pt x="4172" y="176"/>
                </a:lnTo>
                <a:lnTo>
                  <a:pt x="4170" y="182"/>
                </a:lnTo>
                <a:lnTo>
                  <a:pt x="4170" y="182"/>
                </a:lnTo>
                <a:lnTo>
                  <a:pt x="4164" y="184"/>
                </a:lnTo>
                <a:lnTo>
                  <a:pt x="4164" y="184"/>
                </a:lnTo>
                <a:lnTo>
                  <a:pt x="4158" y="186"/>
                </a:lnTo>
                <a:lnTo>
                  <a:pt x="4158" y="186"/>
                </a:lnTo>
                <a:close/>
                <a:moveTo>
                  <a:pt x="4230" y="230"/>
                </a:moveTo>
                <a:lnTo>
                  <a:pt x="4230" y="230"/>
                </a:lnTo>
                <a:lnTo>
                  <a:pt x="4224" y="234"/>
                </a:lnTo>
                <a:lnTo>
                  <a:pt x="4216" y="236"/>
                </a:lnTo>
                <a:lnTo>
                  <a:pt x="4216" y="236"/>
                </a:lnTo>
                <a:lnTo>
                  <a:pt x="4204" y="238"/>
                </a:lnTo>
                <a:lnTo>
                  <a:pt x="4204" y="238"/>
                </a:lnTo>
                <a:lnTo>
                  <a:pt x="4196" y="234"/>
                </a:lnTo>
                <a:lnTo>
                  <a:pt x="4186" y="232"/>
                </a:lnTo>
                <a:lnTo>
                  <a:pt x="4186" y="232"/>
                </a:lnTo>
                <a:lnTo>
                  <a:pt x="4180" y="232"/>
                </a:lnTo>
                <a:lnTo>
                  <a:pt x="4176" y="230"/>
                </a:lnTo>
                <a:lnTo>
                  <a:pt x="4170" y="224"/>
                </a:lnTo>
                <a:lnTo>
                  <a:pt x="4170" y="224"/>
                </a:lnTo>
                <a:lnTo>
                  <a:pt x="4170" y="220"/>
                </a:lnTo>
                <a:lnTo>
                  <a:pt x="4172" y="216"/>
                </a:lnTo>
                <a:lnTo>
                  <a:pt x="4172" y="216"/>
                </a:lnTo>
                <a:lnTo>
                  <a:pt x="4182" y="208"/>
                </a:lnTo>
                <a:lnTo>
                  <a:pt x="4182" y="208"/>
                </a:lnTo>
                <a:lnTo>
                  <a:pt x="4184" y="206"/>
                </a:lnTo>
                <a:lnTo>
                  <a:pt x="4184" y="206"/>
                </a:lnTo>
                <a:lnTo>
                  <a:pt x="4202" y="210"/>
                </a:lnTo>
                <a:lnTo>
                  <a:pt x="4220" y="214"/>
                </a:lnTo>
                <a:lnTo>
                  <a:pt x="4220" y="214"/>
                </a:lnTo>
                <a:lnTo>
                  <a:pt x="4224" y="218"/>
                </a:lnTo>
                <a:lnTo>
                  <a:pt x="4226" y="220"/>
                </a:lnTo>
                <a:lnTo>
                  <a:pt x="4226" y="220"/>
                </a:lnTo>
                <a:lnTo>
                  <a:pt x="4230" y="226"/>
                </a:lnTo>
                <a:lnTo>
                  <a:pt x="4232" y="228"/>
                </a:lnTo>
                <a:lnTo>
                  <a:pt x="4230" y="230"/>
                </a:lnTo>
                <a:lnTo>
                  <a:pt x="4230" y="230"/>
                </a:lnTo>
                <a:close/>
                <a:moveTo>
                  <a:pt x="4246" y="202"/>
                </a:moveTo>
                <a:lnTo>
                  <a:pt x="4246" y="202"/>
                </a:lnTo>
                <a:lnTo>
                  <a:pt x="4236" y="196"/>
                </a:lnTo>
                <a:lnTo>
                  <a:pt x="4236" y="196"/>
                </a:lnTo>
                <a:lnTo>
                  <a:pt x="4242" y="194"/>
                </a:lnTo>
                <a:lnTo>
                  <a:pt x="4244" y="196"/>
                </a:lnTo>
                <a:lnTo>
                  <a:pt x="4250" y="200"/>
                </a:lnTo>
                <a:lnTo>
                  <a:pt x="4250" y="200"/>
                </a:lnTo>
                <a:lnTo>
                  <a:pt x="4246" y="202"/>
                </a:lnTo>
                <a:lnTo>
                  <a:pt x="4246" y="202"/>
                </a:lnTo>
                <a:close/>
                <a:moveTo>
                  <a:pt x="4282" y="188"/>
                </a:moveTo>
                <a:lnTo>
                  <a:pt x="4282" y="188"/>
                </a:lnTo>
                <a:lnTo>
                  <a:pt x="4280" y="188"/>
                </a:lnTo>
                <a:lnTo>
                  <a:pt x="4280" y="188"/>
                </a:lnTo>
                <a:lnTo>
                  <a:pt x="4278" y="188"/>
                </a:lnTo>
                <a:lnTo>
                  <a:pt x="4278" y="188"/>
                </a:lnTo>
                <a:lnTo>
                  <a:pt x="4280" y="186"/>
                </a:lnTo>
                <a:lnTo>
                  <a:pt x="4280" y="186"/>
                </a:lnTo>
                <a:lnTo>
                  <a:pt x="4282" y="188"/>
                </a:lnTo>
                <a:lnTo>
                  <a:pt x="4282" y="188"/>
                </a:lnTo>
                <a:close/>
                <a:moveTo>
                  <a:pt x="4360" y="322"/>
                </a:moveTo>
                <a:lnTo>
                  <a:pt x="4360" y="322"/>
                </a:lnTo>
                <a:lnTo>
                  <a:pt x="4350" y="322"/>
                </a:lnTo>
                <a:lnTo>
                  <a:pt x="4350" y="322"/>
                </a:lnTo>
                <a:lnTo>
                  <a:pt x="4352" y="316"/>
                </a:lnTo>
                <a:lnTo>
                  <a:pt x="4352" y="316"/>
                </a:lnTo>
                <a:lnTo>
                  <a:pt x="4360" y="322"/>
                </a:lnTo>
                <a:lnTo>
                  <a:pt x="4360" y="322"/>
                </a:lnTo>
                <a:close/>
                <a:moveTo>
                  <a:pt x="4426" y="194"/>
                </a:moveTo>
                <a:lnTo>
                  <a:pt x="4426" y="194"/>
                </a:lnTo>
                <a:lnTo>
                  <a:pt x="4414" y="192"/>
                </a:lnTo>
                <a:lnTo>
                  <a:pt x="4414" y="192"/>
                </a:lnTo>
                <a:lnTo>
                  <a:pt x="4420" y="190"/>
                </a:lnTo>
                <a:lnTo>
                  <a:pt x="4426" y="194"/>
                </a:lnTo>
                <a:lnTo>
                  <a:pt x="4426" y="194"/>
                </a:lnTo>
                <a:close/>
                <a:moveTo>
                  <a:pt x="4300" y="194"/>
                </a:moveTo>
                <a:lnTo>
                  <a:pt x="4300" y="194"/>
                </a:lnTo>
                <a:lnTo>
                  <a:pt x="4296" y="192"/>
                </a:lnTo>
                <a:lnTo>
                  <a:pt x="4296" y="192"/>
                </a:lnTo>
                <a:lnTo>
                  <a:pt x="4298" y="190"/>
                </a:lnTo>
                <a:lnTo>
                  <a:pt x="4298" y="190"/>
                </a:lnTo>
                <a:lnTo>
                  <a:pt x="4304" y="192"/>
                </a:lnTo>
                <a:lnTo>
                  <a:pt x="4304" y="192"/>
                </a:lnTo>
                <a:lnTo>
                  <a:pt x="4300" y="194"/>
                </a:lnTo>
                <a:lnTo>
                  <a:pt x="4300" y="194"/>
                </a:lnTo>
                <a:close/>
                <a:moveTo>
                  <a:pt x="4314" y="194"/>
                </a:moveTo>
                <a:lnTo>
                  <a:pt x="4314" y="194"/>
                </a:lnTo>
                <a:lnTo>
                  <a:pt x="4322" y="192"/>
                </a:lnTo>
                <a:lnTo>
                  <a:pt x="4322" y="192"/>
                </a:lnTo>
                <a:lnTo>
                  <a:pt x="4318" y="196"/>
                </a:lnTo>
                <a:lnTo>
                  <a:pt x="4314" y="194"/>
                </a:lnTo>
                <a:lnTo>
                  <a:pt x="4314" y="194"/>
                </a:lnTo>
                <a:close/>
                <a:moveTo>
                  <a:pt x="4336" y="296"/>
                </a:moveTo>
                <a:lnTo>
                  <a:pt x="4336" y="296"/>
                </a:lnTo>
                <a:lnTo>
                  <a:pt x="4334" y="292"/>
                </a:lnTo>
                <a:lnTo>
                  <a:pt x="4332" y="290"/>
                </a:lnTo>
                <a:lnTo>
                  <a:pt x="4324" y="286"/>
                </a:lnTo>
                <a:lnTo>
                  <a:pt x="4324" y="286"/>
                </a:lnTo>
                <a:lnTo>
                  <a:pt x="4318" y="276"/>
                </a:lnTo>
                <a:lnTo>
                  <a:pt x="4318" y="276"/>
                </a:lnTo>
                <a:lnTo>
                  <a:pt x="4326" y="272"/>
                </a:lnTo>
                <a:lnTo>
                  <a:pt x="4332" y="270"/>
                </a:lnTo>
                <a:lnTo>
                  <a:pt x="4336" y="270"/>
                </a:lnTo>
                <a:lnTo>
                  <a:pt x="4336" y="270"/>
                </a:lnTo>
                <a:lnTo>
                  <a:pt x="4342" y="270"/>
                </a:lnTo>
                <a:lnTo>
                  <a:pt x="4348" y="268"/>
                </a:lnTo>
                <a:lnTo>
                  <a:pt x="4348" y="268"/>
                </a:lnTo>
                <a:lnTo>
                  <a:pt x="4354" y="266"/>
                </a:lnTo>
                <a:lnTo>
                  <a:pt x="4362" y="264"/>
                </a:lnTo>
                <a:lnTo>
                  <a:pt x="4370" y="266"/>
                </a:lnTo>
                <a:lnTo>
                  <a:pt x="4376" y="268"/>
                </a:lnTo>
                <a:lnTo>
                  <a:pt x="4376" y="268"/>
                </a:lnTo>
                <a:lnTo>
                  <a:pt x="4382" y="272"/>
                </a:lnTo>
                <a:lnTo>
                  <a:pt x="4382" y="272"/>
                </a:lnTo>
                <a:lnTo>
                  <a:pt x="4394" y="270"/>
                </a:lnTo>
                <a:lnTo>
                  <a:pt x="4402" y="270"/>
                </a:lnTo>
                <a:lnTo>
                  <a:pt x="4406" y="272"/>
                </a:lnTo>
                <a:lnTo>
                  <a:pt x="4406" y="272"/>
                </a:lnTo>
                <a:lnTo>
                  <a:pt x="4420" y="268"/>
                </a:lnTo>
                <a:lnTo>
                  <a:pt x="4420" y="268"/>
                </a:lnTo>
                <a:lnTo>
                  <a:pt x="4426" y="270"/>
                </a:lnTo>
                <a:lnTo>
                  <a:pt x="4426" y="270"/>
                </a:lnTo>
                <a:lnTo>
                  <a:pt x="4448" y="280"/>
                </a:lnTo>
                <a:lnTo>
                  <a:pt x="4448" y="280"/>
                </a:lnTo>
                <a:lnTo>
                  <a:pt x="4446" y="290"/>
                </a:lnTo>
                <a:lnTo>
                  <a:pt x="4442" y="294"/>
                </a:lnTo>
                <a:lnTo>
                  <a:pt x="4436" y="298"/>
                </a:lnTo>
                <a:lnTo>
                  <a:pt x="4436" y="298"/>
                </a:lnTo>
                <a:lnTo>
                  <a:pt x="4420" y="294"/>
                </a:lnTo>
                <a:lnTo>
                  <a:pt x="4414" y="290"/>
                </a:lnTo>
                <a:lnTo>
                  <a:pt x="4414" y="288"/>
                </a:lnTo>
                <a:lnTo>
                  <a:pt x="4414" y="284"/>
                </a:lnTo>
                <a:lnTo>
                  <a:pt x="4414" y="284"/>
                </a:lnTo>
                <a:lnTo>
                  <a:pt x="4406" y="282"/>
                </a:lnTo>
                <a:lnTo>
                  <a:pt x="4406" y="282"/>
                </a:lnTo>
                <a:lnTo>
                  <a:pt x="4400" y="280"/>
                </a:lnTo>
                <a:lnTo>
                  <a:pt x="4396" y="284"/>
                </a:lnTo>
                <a:lnTo>
                  <a:pt x="4396" y="284"/>
                </a:lnTo>
                <a:lnTo>
                  <a:pt x="4390" y="286"/>
                </a:lnTo>
                <a:lnTo>
                  <a:pt x="4382" y="286"/>
                </a:lnTo>
                <a:lnTo>
                  <a:pt x="4382" y="286"/>
                </a:lnTo>
                <a:lnTo>
                  <a:pt x="4378" y="284"/>
                </a:lnTo>
                <a:lnTo>
                  <a:pt x="4376" y="284"/>
                </a:lnTo>
                <a:lnTo>
                  <a:pt x="4378" y="278"/>
                </a:lnTo>
                <a:lnTo>
                  <a:pt x="4378" y="278"/>
                </a:lnTo>
                <a:lnTo>
                  <a:pt x="4378" y="276"/>
                </a:lnTo>
                <a:lnTo>
                  <a:pt x="4378" y="276"/>
                </a:lnTo>
                <a:lnTo>
                  <a:pt x="4368" y="278"/>
                </a:lnTo>
                <a:lnTo>
                  <a:pt x="4366" y="282"/>
                </a:lnTo>
                <a:lnTo>
                  <a:pt x="4364" y="284"/>
                </a:lnTo>
                <a:lnTo>
                  <a:pt x="4364" y="284"/>
                </a:lnTo>
                <a:lnTo>
                  <a:pt x="4360" y="290"/>
                </a:lnTo>
                <a:lnTo>
                  <a:pt x="4354" y="294"/>
                </a:lnTo>
                <a:lnTo>
                  <a:pt x="4346" y="296"/>
                </a:lnTo>
                <a:lnTo>
                  <a:pt x="4336" y="296"/>
                </a:lnTo>
                <a:lnTo>
                  <a:pt x="4336" y="296"/>
                </a:lnTo>
                <a:close/>
                <a:moveTo>
                  <a:pt x="4396" y="854"/>
                </a:moveTo>
                <a:lnTo>
                  <a:pt x="4396" y="854"/>
                </a:lnTo>
                <a:lnTo>
                  <a:pt x="4392" y="854"/>
                </a:lnTo>
                <a:lnTo>
                  <a:pt x="4390" y="854"/>
                </a:lnTo>
                <a:lnTo>
                  <a:pt x="4384" y="846"/>
                </a:lnTo>
                <a:lnTo>
                  <a:pt x="4384" y="846"/>
                </a:lnTo>
                <a:lnTo>
                  <a:pt x="4388" y="844"/>
                </a:lnTo>
                <a:lnTo>
                  <a:pt x="4394" y="844"/>
                </a:lnTo>
                <a:lnTo>
                  <a:pt x="4404" y="846"/>
                </a:lnTo>
                <a:lnTo>
                  <a:pt x="4404" y="846"/>
                </a:lnTo>
                <a:lnTo>
                  <a:pt x="4402" y="852"/>
                </a:lnTo>
                <a:lnTo>
                  <a:pt x="4400" y="854"/>
                </a:lnTo>
                <a:lnTo>
                  <a:pt x="4396" y="854"/>
                </a:lnTo>
                <a:lnTo>
                  <a:pt x="4396" y="854"/>
                </a:lnTo>
                <a:close/>
                <a:moveTo>
                  <a:pt x="4424" y="854"/>
                </a:moveTo>
                <a:lnTo>
                  <a:pt x="4424" y="854"/>
                </a:lnTo>
                <a:lnTo>
                  <a:pt x="4422" y="856"/>
                </a:lnTo>
                <a:lnTo>
                  <a:pt x="4418" y="856"/>
                </a:lnTo>
                <a:lnTo>
                  <a:pt x="4414" y="852"/>
                </a:lnTo>
                <a:lnTo>
                  <a:pt x="4414" y="852"/>
                </a:lnTo>
                <a:lnTo>
                  <a:pt x="4414" y="852"/>
                </a:lnTo>
                <a:lnTo>
                  <a:pt x="4424" y="852"/>
                </a:lnTo>
                <a:lnTo>
                  <a:pt x="4424" y="852"/>
                </a:lnTo>
                <a:lnTo>
                  <a:pt x="4424" y="854"/>
                </a:lnTo>
                <a:lnTo>
                  <a:pt x="4424" y="854"/>
                </a:lnTo>
                <a:close/>
              </a:path>
            </a:pathLst>
          </a:custGeom>
          <a:solidFill>
            <a:srgbClr val="ED7D31">
              <a:lumMod val="60000"/>
              <a:lumOff val="40000"/>
            </a:srgbClr>
          </a:solidFill>
          <a:ln>
            <a:noFill/>
          </a:ln>
        </p:spPr>
        <p:txBody>
          <a:bodyPr vert="horz" wrap="square" lIns="91088" tIns="45546" rIns="91088" bIns="45546" numCol="1" anchor="t" anchorCtr="0" compatLnSpc="1">
            <a:prstTxWarp prst="textNoShape">
              <a:avLst/>
            </a:prstTxWarp>
          </a:bodyPr>
          <a:lstStyle/>
          <a:p>
            <a:pPr defTabSz="910733">
              <a:defRPr/>
            </a:pPr>
            <a:endParaRPr lang="en-US" kern="0">
              <a:solidFill>
                <a:srgbClr val="5B9BD5">
                  <a:lumMod val="75000"/>
                </a:srgbClr>
              </a:solidFill>
            </a:endParaRPr>
          </a:p>
        </p:txBody>
      </p:sp>
      <p:sp>
        <p:nvSpPr>
          <p:cNvPr id="26" name="Google Shape;63;p13"/>
          <p:cNvSpPr txBox="1">
            <a:spLocks/>
          </p:cNvSpPr>
          <p:nvPr/>
        </p:nvSpPr>
        <p:spPr>
          <a:xfrm>
            <a:off x="1361362" y="404849"/>
            <a:ext cx="6618727" cy="537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021" tIns="91021" rIns="91021" bIns="91021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 b="1" i="0" u="none" strike="noStrike" cap="none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algn="ctr" defTabSz="910733">
              <a:spcBef>
                <a:spcPct val="0"/>
              </a:spcBef>
              <a:buClr>
                <a:prstClr val="white"/>
              </a:buClr>
              <a:defRPr/>
            </a:pPr>
            <a:r>
              <a:rPr lang="ru-RU" altLang="ru-RU" sz="2200" dirty="0" smtClean="0">
                <a:solidFill>
                  <a:srgbClr val="FFFF00"/>
                </a:solidFill>
                <a:effectLst>
                  <a:glow rad="127000">
                    <a:prstClr val="black"/>
                  </a:glow>
                </a:effectLst>
                <a:latin typeface="Calibri"/>
                <a:ea typeface="+mn-ea"/>
                <a:cs typeface="Raleway" panose="020B0604020202020204" charset="0"/>
              </a:rPr>
              <a:t>ОПИСАНИЕ АДМИНИСТРАТИВНОГО ДЕЛЕНИЯ ГОРОДА КОМСОМОЛЬСКА-НА-АМУРЕ</a:t>
            </a:r>
            <a:endParaRPr lang="ru-RU" altLang="ru-RU" sz="2200" dirty="0">
              <a:solidFill>
                <a:srgbClr val="FFFF00"/>
              </a:solidFill>
              <a:effectLst>
                <a:glow rad="127000">
                  <a:prstClr val="black"/>
                </a:glow>
              </a:effectLst>
              <a:latin typeface="Calibri"/>
              <a:ea typeface="+mn-ea"/>
              <a:cs typeface="Raleway" panose="020B0604020202020204" charset="0"/>
            </a:endParaRPr>
          </a:p>
        </p:txBody>
      </p:sp>
      <p:sp>
        <p:nvSpPr>
          <p:cNvPr id="27" name="Freeform 1259"/>
          <p:cNvSpPr>
            <a:spLocks/>
          </p:cNvSpPr>
          <p:nvPr/>
        </p:nvSpPr>
        <p:spPr bwMode="auto">
          <a:xfrm>
            <a:off x="323528" y="2340118"/>
            <a:ext cx="3600400" cy="2463880"/>
          </a:xfrm>
          <a:custGeom>
            <a:avLst/>
            <a:gdLst>
              <a:gd name="T0" fmla="*/ 970 w 1032"/>
              <a:gd name="T1" fmla="*/ 166 h 244"/>
              <a:gd name="T2" fmla="*/ 980 w 1032"/>
              <a:gd name="T3" fmla="*/ 154 h 244"/>
              <a:gd name="T4" fmla="*/ 988 w 1032"/>
              <a:gd name="T5" fmla="*/ 146 h 244"/>
              <a:gd name="T6" fmla="*/ 994 w 1032"/>
              <a:gd name="T7" fmla="*/ 134 h 244"/>
              <a:gd name="T8" fmla="*/ 1012 w 1032"/>
              <a:gd name="T9" fmla="*/ 128 h 244"/>
              <a:gd name="T10" fmla="*/ 960 w 1032"/>
              <a:gd name="T11" fmla="*/ 122 h 244"/>
              <a:gd name="T12" fmla="*/ 970 w 1032"/>
              <a:gd name="T13" fmla="*/ 120 h 244"/>
              <a:gd name="T14" fmla="*/ 952 w 1032"/>
              <a:gd name="T15" fmla="*/ 114 h 244"/>
              <a:gd name="T16" fmla="*/ 984 w 1032"/>
              <a:gd name="T17" fmla="*/ 102 h 244"/>
              <a:gd name="T18" fmla="*/ 968 w 1032"/>
              <a:gd name="T19" fmla="*/ 100 h 244"/>
              <a:gd name="T20" fmla="*/ 932 w 1032"/>
              <a:gd name="T21" fmla="*/ 94 h 244"/>
              <a:gd name="T22" fmla="*/ 950 w 1032"/>
              <a:gd name="T23" fmla="*/ 90 h 244"/>
              <a:gd name="T24" fmla="*/ 928 w 1032"/>
              <a:gd name="T25" fmla="*/ 86 h 244"/>
              <a:gd name="T26" fmla="*/ 920 w 1032"/>
              <a:gd name="T27" fmla="*/ 80 h 244"/>
              <a:gd name="T28" fmla="*/ 920 w 1032"/>
              <a:gd name="T29" fmla="*/ 74 h 244"/>
              <a:gd name="T30" fmla="*/ 922 w 1032"/>
              <a:gd name="T31" fmla="*/ 64 h 244"/>
              <a:gd name="T32" fmla="*/ 984 w 1032"/>
              <a:gd name="T33" fmla="*/ 56 h 244"/>
              <a:gd name="T34" fmla="*/ 996 w 1032"/>
              <a:gd name="T35" fmla="*/ 52 h 244"/>
              <a:gd name="T36" fmla="*/ 1026 w 1032"/>
              <a:gd name="T37" fmla="*/ 42 h 244"/>
              <a:gd name="T38" fmla="*/ 1000 w 1032"/>
              <a:gd name="T39" fmla="*/ 36 h 244"/>
              <a:gd name="T40" fmla="*/ 870 w 1032"/>
              <a:gd name="T41" fmla="*/ 22 h 244"/>
              <a:gd name="T42" fmla="*/ 588 w 1032"/>
              <a:gd name="T43" fmla="*/ 0 h 244"/>
              <a:gd name="T44" fmla="*/ 328 w 1032"/>
              <a:gd name="T45" fmla="*/ 2 h 244"/>
              <a:gd name="T46" fmla="*/ 88 w 1032"/>
              <a:gd name="T47" fmla="*/ 26 h 244"/>
              <a:gd name="T48" fmla="*/ 38 w 1032"/>
              <a:gd name="T49" fmla="*/ 48 h 244"/>
              <a:gd name="T50" fmla="*/ 54 w 1032"/>
              <a:gd name="T51" fmla="*/ 58 h 244"/>
              <a:gd name="T52" fmla="*/ 60 w 1032"/>
              <a:gd name="T53" fmla="*/ 80 h 244"/>
              <a:gd name="T54" fmla="*/ 48 w 1032"/>
              <a:gd name="T55" fmla="*/ 82 h 244"/>
              <a:gd name="T56" fmla="*/ 56 w 1032"/>
              <a:gd name="T57" fmla="*/ 86 h 244"/>
              <a:gd name="T58" fmla="*/ 74 w 1032"/>
              <a:gd name="T59" fmla="*/ 92 h 244"/>
              <a:gd name="T60" fmla="*/ 62 w 1032"/>
              <a:gd name="T61" fmla="*/ 96 h 244"/>
              <a:gd name="T62" fmla="*/ 72 w 1032"/>
              <a:gd name="T63" fmla="*/ 100 h 244"/>
              <a:gd name="T64" fmla="*/ 48 w 1032"/>
              <a:gd name="T65" fmla="*/ 108 h 244"/>
              <a:gd name="T66" fmla="*/ 34 w 1032"/>
              <a:gd name="T67" fmla="*/ 112 h 244"/>
              <a:gd name="T68" fmla="*/ 56 w 1032"/>
              <a:gd name="T69" fmla="*/ 124 h 244"/>
              <a:gd name="T70" fmla="*/ 56 w 1032"/>
              <a:gd name="T71" fmla="*/ 138 h 244"/>
              <a:gd name="T72" fmla="*/ 30 w 1032"/>
              <a:gd name="T73" fmla="*/ 144 h 244"/>
              <a:gd name="T74" fmla="*/ 0 w 1032"/>
              <a:gd name="T75" fmla="*/ 152 h 244"/>
              <a:gd name="T76" fmla="*/ 6 w 1032"/>
              <a:gd name="T77" fmla="*/ 164 h 244"/>
              <a:gd name="T78" fmla="*/ 14 w 1032"/>
              <a:gd name="T79" fmla="*/ 178 h 244"/>
              <a:gd name="T80" fmla="*/ 32 w 1032"/>
              <a:gd name="T81" fmla="*/ 200 h 244"/>
              <a:gd name="T82" fmla="*/ 56 w 1032"/>
              <a:gd name="T83" fmla="*/ 216 h 244"/>
              <a:gd name="T84" fmla="*/ 78 w 1032"/>
              <a:gd name="T85" fmla="*/ 232 h 244"/>
              <a:gd name="T86" fmla="*/ 118 w 1032"/>
              <a:gd name="T87" fmla="*/ 236 h 244"/>
              <a:gd name="T88" fmla="*/ 144 w 1032"/>
              <a:gd name="T89" fmla="*/ 238 h 244"/>
              <a:gd name="T90" fmla="*/ 168 w 1032"/>
              <a:gd name="T91" fmla="*/ 240 h 244"/>
              <a:gd name="T92" fmla="*/ 200 w 1032"/>
              <a:gd name="T93" fmla="*/ 242 h 244"/>
              <a:gd name="T94" fmla="*/ 246 w 1032"/>
              <a:gd name="T95" fmla="*/ 244 h 244"/>
              <a:gd name="T96" fmla="*/ 306 w 1032"/>
              <a:gd name="T97" fmla="*/ 238 h 244"/>
              <a:gd name="T98" fmla="*/ 362 w 1032"/>
              <a:gd name="T99" fmla="*/ 238 h 244"/>
              <a:gd name="T100" fmla="*/ 374 w 1032"/>
              <a:gd name="T101" fmla="*/ 238 h 244"/>
              <a:gd name="T102" fmla="*/ 522 w 1032"/>
              <a:gd name="T103" fmla="*/ 238 h 244"/>
              <a:gd name="T104" fmla="*/ 582 w 1032"/>
              <a:gd name="T105" fmla="*/ 236 h 244"/>
              <a:gd name="T106" fmla="*/ 848 w 1032"/>
              <a:gd name="T107" fmla="*/ 234 h 244"/>
              <a:gd name="T108" fmla="*/ 922 w 1032"/>
              <a:gd name="T109" fmla="*/ 232 h 244"/>
              <a:gd name="T110" fmla="*/ 880 w 1032"/>
              <a:gd name="T111" fmla="*/ 230 h 244"/>
              <a:gd name="T112" fmla="*/ 858 w 1032"/>
              <a:gd name="T113" fmla="*/ 230 h 244"/>
              <a:gd name="T114" fmla="*/ 854 w 1032"/>
              <a:gd name="T115" fmla="*/ 228 h 244"/>
              <a:gd name="T116" fmla="*/ 920 w 1032"/>
              <a:gd name="T117" fmla="*/ 228 h 244"/>
              <a:gd name="T118" fmla="*/ 992 w 1032"/>
              <a:gd name="T119" fmla="*/ 226 h 244"/>
              <a:gd name="T120" fmla="*/ 1032 w 1032"/>
              <a:gd name="T121" fmla="*/ 20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32" h="244">
                <a:moveTo>
                  <a:pt x="1032" y="172"/>
                </a:moveTo>
                <a:lnTo>
                  <a:pt x="1032" y="172"/>
                </a:lnTo>
                <a:lnTo>
                  <a:pt x="964" y="174"/>
                </a:lnTo>
                <a:lnTo>
                  <a:pt x="964" y="174"/>
                </a:lnTo>
                <a:lnTo>
                  <a:pt x="966" y="170"/>
                </a:lnTo>
                <a:lnTo>
                  <a:pt x="970" y="166"/>
                </a:lnTo>
                <a:lnTo>
                  <a:pt x="970" y="166"/>
                </a:lnTo>
                <a:lnTo>
                  <a:pt x="976" y="164"/>
                </a:lnTo>
                <a:lnTo>
                  <a:pt x="978" y="162"/>
                </a:lnTo>
                <a:lnTo>
                  <a:pt x="982" y="158"/>
                </a:lnTo>
                <a:lnTo>
                  <a:pt x="982" y="158"/>
                </a:lnTo>
                <a:lnTo>
                  <a:pt x="980" y="154"/>
                </a:lnTo>
                <a:lnTo>
                  <a:pt x="980" y="152"/>
                </a:lnTo>
                <a:lnTo>
                  <a:pt x="982" y="150"/>
                </a:lnTo>
                <a:lnTo>
                  <a:pt x="982" y="150"/>
                </a:lnTo>
                <a:lnTo>
                  <a:pt x="984" y="148"/>
                </a:lnTo>
                <a:lnTo>
                  <a:pt x="988" y="146"/>
                </a:lnTo>
                <a:lnTo>
                  <a:pt x="988" y="146"/>
                </a:lnTo>
                <a:lnTo>
                  <a:pt x="996" y="140"/>
                </a:lnTo>
                <a:lnTo>
                  <a:pt x="998" y="136"/>
                </a:lnTo>
                <a:lnTo>
                  <a:pt x="996" y="136"/>
                </a:lnTo>
                <a:lnTo>
                  <a:pt x="992" y="134"/>
                </a:lnTo>
                <a:lnTo>
                  <a:pt x="992" y="134"/>
                </a:lnTo>
                <a:lnTo>
                  <a:pt x="994" y="134"/>
                </a:lnTo>
                <a:lnTo>
                  <a:pt x="996" y="132"/>
                </a:lnTo>
                <a:lnTo>
                  <a:pt x="1002" y="132"/>
                </a:lnTo>
                <a:lnTo>
                  <a:pt x="1008" y="130"/>
                </a:lnTo>
                <a:lnTo>
                  <a:pt x="1010" y="130"/>
                </a:lnTo>
                <a:lnTo>
                  <a:pt x="1012" y="128"/>
                </a:lnTo>
                <a:lnTo>
                  <a:pt x="1012" y="128"/>
                </a:lnTo>
                <a:lnTo>
                  <a:pt x="1004" y="126"/>
                </a:lnTo>
                <a:lnTo>
                  <a:pt x="986" y="126"/>
                </a:lnTo>
                <a:lnTo>
                  <a:pt x="958" y="126"/>
                </a:lnTo>
                <a:lnTo>
                  <a:pt x="958" y="126"/>
                </a:lnTo>
                <a:lnTo>
                  <a:pt x="960" y="124"/>
                </a:lnTo>
                <a:lnTo>
                  <a:pt x="960" y="122"/>
                </a:lnTo>
                <a:lnTo>
                  <a:pt x="966" y="122"/>
                </a:lnTo>
                <a:lnTo>
                  <a:pt x="970" y="124"/>
                </a:lnTo>
                <a:lnTo>
                  <a:pt x="974" y="122"/>
                </a:lnTo>
                <a:lnTo>
                  <a:pt x="974" y="122"/>
                </a:lnTo>
                <a:lnTo>
                  <a:pt x="972" y="120"/>
                </a:lnTo>
                <a:lnTo>
                  <a:pt x="970" y="120"/>
                </a:lnTo>
                <a:lnTo>
                  <a:pt x="964" y="120"/>
                </a:lnTo>
                <a:lnTo>
                  <a:pt x="956" y="118"/>
                </a:lnTo>
                <a:lnTo>
                  <a:pt x="952" y="118"/>
                </a:lnTo>
                <a:lnTo>
                  <a:pt x="952" y="118"/>
                </a:lnTo>
                <a:lnTo>
                  <a:pt x="954" y="114"/>
                </a:lnTo>
                <a:lnTo>
                  <a:pt x="952" y="114"/>
                </a:lnTo>
                <a:lnTo>
                  <a:pt x="950" y="112"/>
                </a:lnTo>
                <a:lnTo>
                  <a:pt x="950" y="112"/>
                </a:lnTo>
                <a:lnTo>
                  <a:pt x="956" y="108"/>
                </a:lnTo>
                <a:lnTo>
                  <a:pt x="960" y="106"/>
                </a:lnTo>
                <a:lnTo>
                  <a:pt x="972" y="104"/>
                </a:lnTo>
                <a:lnTo>
                  <a:pt x="984" y="102"/>
                </a:lnTo>
                <a:lnTo>
                  <a:pt x="994" y="98"/>
                </a:lnTo>
                <a:lnTo>
                  <a:pt x="994" y="98"/>
                </a:lnTo>
                <a:lnTo>
                  <a:pt x="990" y="96"/>
                </a:lnTo>
                <a:lnTo>
                  <a:pt x="982" y="96"/>
                </a:lnTo>
                <a:lnTo>
                  <a:pt x="968" y="100"/>
                </a:lnTo>
                <a:lnTo>
                  <a:pt x="968" y="100"/>
                </a:lnTo>
                <a:lnTo>
                  <a:pt x="946" y="100"/>
                </a:lnTo>
                <a:lnTo>
                  <a:pt x="936" y="100"/>
                </a:lnTo>
                <a:lnTo>
                  <a:pt x="930" y="98"/>
                </a:lnTo>
                <a:lnTo>
                  <a:pt x="928" y="96"/>
                </a:lnTo>
                <a:lnTo>
                  <a:pt x="928" y="96"/>
                </a:lnTo>
                <a:lnTo>
                  <a:pt x="932" y="94"/>
                </a:lnTo>
                <a:lnTo>
                  <a:pt x="942" y="94"/>
                </a:lnTo>
                <a:lnTo>
                  <a:pt x="950" y="92"/>
                </a:lnTo>
                <a:lnTo>
                  <a:pt x="952" y="92"/>
                </a:lnTo>
                <a:lnTo>
                  <a:pt x="952" y="92"/>
                </a:lnTo>
                <a:lnTo>
                  <a:pt x="952" y="90"/>
                </a:lnTo>
                <a:lnTo>
                  <a:pt x="950" y="90"/>
                </a:lnTo>
                <a:lnTo>
                  <a:pt x="940" y="90"/>
                </a:lnTo>
                <a:lnTo>
                  <a:pt x="930" y="90"/>
                </a:lnTo>
                <a:lnTo>
                  <a:pt x="928" y="88"/>
                </a:lnTo>
                <a:lnTo>
                  <a:pt x="926" y="86"/>
                </a:lnTo>
                <a:lnTo>
                  <a:pt x="926" y="86"/>
                </a:lnTo>
                <a:lnTo>
                  <a:pt x="928" y="86"/>
                </a:lnTo>
                <a:lnTo>
                  <a:pt x="928" y="84"/>
                </a:lnTo>
                <a:lnTo>
                  <a:pt x="928" y="80"/>
                </a:lnTo>
                <a:lnTo>
                  <a:pt x="928" y="80"/>
                </a:lnTo>
                <a:lnTo>
                  <a:pt x="928" y="82"/>
                </a:lnTo>
                <a:lnTo>
                  <a:pt x="924" y="82"/>
                </a:lnTo>
                <a:lnTo>
                  <a:pt x="920" y="80"/>
                </a:lnTo>
                <a:lnTo>
                  <a:pt x="918" y="78"/>
                </a:lnTo>
                <a:lnTo>
                  <a:pt x="918" y="78"/>
                </a:lnTo>
                <a:lnTo>
                  <a:pt x="920" y="78"/>
                </a:lnTo>
                <a:lnTo>
                  <a:pt x="922" y="76"/>
                </a:lnTo>
                <a:lnTo>
                  <a:pt x="922" y="76"/>
                </a:lnTo>
                <a:lnTo>
                  <a:pt x="920" y="74"/>
                </a:lnTo>
                <a:lnTo>
                  <a:pt x="914" y="74"/>
                </a:lnTo>
                <a:lnTo>
                  <a:pt x="904" y="72"/>
                </a:lnTo>
                <a:lnTo>
                  <a:pt x="904" y="72"/>
                </a:lnTo>
                <a:lnTo>
                  <a:pt x="906" y="70"/>
                </a:lnTo>
                <a:lnTo>
                  <a:pt x="910" y="68"/>
                </a:lnTo>
                <a:lnTo>
                  <a:pt x="922" y="64"/>
                </a:lnTo>
                <a:lnTo>
                  <a:pt x="942" y="60"/>
                </a:lnTo>
                <a:lnTo>
                  <a:pt x="942" y="60"/>
                </a:lnTo>
                <a:lnTo>
                  <a:pt x="970" y="56"/>
                </a:lnTo>
                <a:lnTo>
                  <a:pt x="970" y="56"/>
                </a:lnTo>
                <a:lnTo>
                  <a:pt x="984" y="56"/>
                </a:lnTo>
                <a:lnTo>
                  <a:pt x="984" y="56"/>
                </a:lnTo>
                <a:lnTo>
                  <a:pt x="990" y="56"/>
                </a:lnTo>
                <a:lnTo>
                  <a:pt x="998" y="54"/>
                </a:lnTo>
                <a:lnTo>
                  <a:pt x="998" y="54"/>
                </a:lnTo>
                <a:lnTo>
                  <a:pt x="998" y="54"/>
                </a:lnTo>
                <a:lnTo>
                  <a:pt x="998" y="52"/>
                </a:lnTo>
                <a:lnTo>
                  <a:pt x="996" y="52"/>
                </a:lnTo>
                <a:lnTo>
                  <a:pt x="996" y="52"/>
                </a:lnTo>
                <a:lnTo>
                  <a:pt x="1002" y="46"/>
                </a:lnTo>
                <a:lnTo>
                  <a:pt x="1010" y="42"/>
                </a:lnTo>
                <a:lnTo>
                  <a:pt x="1010" y="42"/>
                </a:lnTo>
                <a:lnTo>
                  <a:pt x="1022" y="42"/>
                </a:lnTo>
                <a:lnTo>
                  <a:pt x="1026" y="42"/>
                </a:lnTo>
                <a:lnTo>
                  <a:pt x="1032" y="40"/>
                </a:lnTo>
                <a:lnTo>
                  <a:pt x="1032" y="40"/>
                </a:lnTo>
                <a:lnTo>
                  <a:pt x="1026" y="38"/>
                </a:lnTo>
                <a:lnTo>
                  <a:pt x="1016" y="36"/>
                </a:lnTo>
                <a:lnTo>
                  <a:pt x="1000" y="36"/>
                </a:lnTo>
                <a:lnTo>
                  <a:pt x="1000" y="36"/>
                </a:lnTo>
                <a:lnTo>
                  <a:pt x="970" y="36"/>
                </a:lnTo>
                <a:lnTo>
                  <a:pt x="970" y="36"/>
                </a:lnTo>
                <a:lnTo>
                  <a:pt x="944" y="32"/>
                </a:lnTo>
                <a:lnTo>
                  <a:pt x="916" y="30"/>
                </a:lnTo>
                <a:lnTo>
                  <a:pt x="916" y="30"/>
                </a:lnTo>
                <a:lnTo>
                  <a:pt x="870" y="22"/>
                </a:lnTo>
                <a:lnTo>
                  <a:pt x="822" y="16"/>
                </a:lnTo>
                <a:lnTo>
                  <a:pt x="822" y="16"/>
                </a:lnTo>
                <a:lnTo>
                  <a:pt x="714" y="8"/>
                </a:lnTo>
                <a:lnTo>
                  <a:pt x="714" y="8"/>
                </a:lnTo>
                <a:lnTo>
                  <a:pt x="650" y="2"/>
                </a:lnTo>
                <a:lnTo>
                  <a:pt x="588" y="0"/>
                </a:lnTo>
                <a:lnTo>
                  <a:pt x="588" y="0"/>
                </a:lnTo>
                <a:lnTo>
                  <a:pt x="500" y="0"/>
                </a:lnTo>
                <a:lnTo>
                  <a:pt x="416" y="2"/>
                </a:lnTo>
                <a:lnTo>
                  <a:pt x="416" y="2"/>
                </a:lnTo>
                <a:lnTo>
                  <a:pt x="358" y="2"/>
                </a:lnTo>
                <a:lnTo>
                  <a:pt x="328" y="2"/>
                </a:lnTo>
                <a:lnTo>
                  <a:pt x="300" y="6"/>
                </a:lnTo>
                <a:lnTo>
                  <a:pt x="300" y="6"/>
                </a:lnTo>
                <a:lnTo>
                  <a:pt x="248" y="10"/>
                </a:lnTo>
                <a:lnTo>
                  <a:pt x="194" y="14"/>
                </a:lnTo>
                <a:lnTo>
                  <a:pt x="140" y="18"/>
                </a:lnTo>
                <a:lnTo>
                  <a:pt x="88" y="26"/>
                </a:lnTo>
                <a:lnTo>
                  <a:pt x="88" y="26"/>
                </a:lnTo>
                <a:lnTo>
                  <a:pt x="72" y="28"/>
                </a:lnTo>
                <a:lnTo>
                  <a:pt x="52" y="36"/>
                </a:lnTo>
                <a:lnTo>
                  <a:pt x="44" y="40"/>
                </a:lnTo>
                <a:lnTo>
                  <a:pt x="38" y="44"/>
                </a:lnTo>
                <a:lnTo>
                  <a:pt x="38" y="48"/>
                </a:lnTo>
                <a:lnTo>
                  <a:pt x="38" y="50"/>
                </a:lnTo>
                <a:lnTo>
                  <a:pt x="38" y="52"/>
                </a:lnTo>
                <a:lnTo>
                  <a:pt x="42" y="56"/>
                </a:lnTo>
                <a:lnTo>
                  <a:pt x="42" y="56"/>
                </a:lnTo>
                <a:lnTo>
                  <a:pt x="48" y="58"/>
                </a:lnTo>
                <a:lnTo>
                  <a:pt x="54" y="58"/>
                </a:lnTo>
                <a:lnTo>
                  <a:pt x="54" y="58"/>
                </a:lnTo>
                <a:lnTo>
                  <a:pt x="58" y="66"/>
                </a:lnTo>
                <a:lnTo>
                  <a:pt x="60" y="72"/>
                </a:lnTo>
                <a:lnTo>
                  <a:pt x="60" y="72"/>
                </a:lnTo>
                <a:lnTo>
                  <a:pt x="62" y="76"/>
                </a:lnTo>
                <a:lnTo>
                  <a:pt x="60" y="80"/>
                </a:lnTo>
                <a:lnTo>
                  <a:pt x="60" y="80"/>
                </a:lnTo>
                <a:lnTo>
                  <a:pt x="54" y="80"/>
                </a:lnTo>
                <a:lnTo>
                  <a:pt x="48" y="80"/>
                </a:lnTo>
                <a:lnTo>
                  <a:pt x="48" y="80"/>
                </a:lnTo>
                <a:lnTo>
                  <a:pt x="48" y="82"/>
                </a:lnTo>
                <a:lnTo>
                  <a:pt x="48" y="82"/>
                </a:lnTo>
                <a:lnTo>
                  <a:pt x="54" y="84"/>
                </a:lnTo>
                <a:lnTo>
                  <a:pt x="62" y="82"/>
                </a:lnTo>
                <a:lnTo>
                  <a:pt x="62" y="82"/>
                </a:lnTo>
                <a:lnTo>
                  <a:pt x="62" y="84"/>
                </a:lnTo>
                <a:lnTo>
                  <a:pt x="60" y="86"/>
                </a:lnTo>
                <a:lnTo>
                  <a:pt x="56" y="86"/>
                </a:lnTo>
                <a:lnTo>
                  <a:pt x="50" y="86"/>
                </a:lnTo>
                <a:lnTo>
                  <a:pt x="46" y="88"/>
                </a:lnTo>
                <a:lnTo>
                  <a:pt x="46" y="88"/>
                </a:lnTo>
                <a:lnTo>
                  <a:pt x="62" y="88"/>
                </a:lnTo>
                <a:lnTo>
                  <a:pt x="72" y="90"/>
                </a:lnTo>
                <a:lnTo>
                  <a:pt x="74" y="92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2" y="96"/>
                </a:lnTo>
                <a:lnTo>
                  <a:pt x="66" y="96"/>
                </a:lnTo>
                <a:lnTo>
                  <a:pt x="62" y="96"/>
                </a:lnTo>
                <a:lnTo>
                  <a:pt x="58" y="96"/>
                </a:lnTo>
                <a:lnTo>
                  <a:pt x="58" y="98"/>
                </a:lnTo>
                <a:lnTo>
                  <a:pt x="58" y="98"/>
                </a:lnTo>
                <a:lnTo>
                  <a:pt x="64" y="98"/>
                </a:lnTo>
                <a:lnTo>
                  <a:pt x="72" y="100"/>
                </a:lnTo>
                <a:lnTo>
                  <a:pt x="72" y="100"/>
                </a:lnTo>
                <a:lnTo>
                  <a:pt x="58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104"/>
                </a:lnTo>
                <a:lnTo>
                  <a:pt x="46" y="104"/>
                </a:lnTo>
                <a:lnTo>
                  <a:pt x="48" y="108"/>
                </a:lnTo>
                <a:lnTo>
                  <a:pt x="48" y="108"/>
                </a:lnTo>
                <a:lnTo>
                  <a:pt x="48" y="110"/>
                </a:lnTo>
                <a:lnTo>
                  <a:pt x="46" y="110"/>
                </a:lnTo>
                <a:lnTo>
                  <a:pt x="38" y="110"/>
                </a:lnTo>
                <a:lnTo>
                  <a:pt x="34" y="110"/>
                </a:lnTo>
                <a:lnTo>
                  <a:pt x="34" y="112"/>
                </a:lnTo>
                <a:lnTo>
                  <a:pt x="34" y="116"/>
                </a:lnTo>
                <a:lnTo>
                  <a:pt x="34" y="116"/>
                </a:lnTo>
                <a:lnTo>
                  <a:pt x="38" y="120"/>
                </a:lnTo>
                <a:lnTo>
                  <a:pt x="44" y="122"/>
                </a:lnTo>
                <a:lnTo>
                  <a:pt x="50" y="122"/>
                </a:lnTo>
                <a:lnTo>
                  <a:pt x="56" y="124"/>
                </a:lnTo>
                <a:lnTo>
                  <a:pt x="56" y="124"/>
                </a:lnTo>
                <a:lnTo>
                  <a:pt x="52" y="128"/>
                </a:lnTo>
                <a:lnTo>
                  <a:pt x="52" y="134"/>
                </a:lnTo>
                <a:lnTo>
                  <a:pt x="52" y="134"/>
                </a:lnTo>
                <a:lnTo>
                  <a:pt x="54" y="136"/>
                </a:lnTo>
                <a:lnTo>
                  <a:pt x="56" y="138"/>
                </a:lnTo>
                <a:lnTo>
                  <a:pt x="56" y="138"/>
                </a:lnTo>
                <a:lnTo>
                  <a:pt x="54" y="142"/>
                </a:lnTo>
                <a:lnTo>
                  <a:pt x="54" y="142"/>
                </a:lnTo>
                <a:lnTo>
                  <a:pt x="48" y="144"/>
                </a:lnTo>
                <a:lnTo>
                  <a:pt x="42" y="144"/>
                </a:lnTo>
                <a:lnTo>
                  <a:pt x="30" y="144"/>
                </a:lnTo>
                <a:lnTo>
                  <a:pt x="30" y="144"/>
                </a:lnTo>
                <a:lnTo>
                  <a:pt x="16" y="144"/>
                </a:lnTo>
                <a:lnTo>
                  <a:pt x="10" y="144"/>
                </a:lnTo>
                <a:lnTo>
                  <a:pt x="4" y="148"/>
                </a:lnTo>
                <a:lnTo>
                  <a:pt x="4" y="148"/>
                </a:lnTo>
                <a:lnTo>
                  <a:pt x="0" y="152"/>
                </a:lnTo>
                <a:lnTo>
                  <a:pt x="0" y="152"/>
                </a:lnTo>
                <a:lnTo>
                  <a:pt x="0" y="158"/>
                </a:lnTo>
                <a:lnTo>
                  <a:pt x="0" y="164"/>
                </a:lnTo>
                <a:lnTo>
                  <a:pt x="0" y="164"/>
                </a:lnTo>
                <a:lnTo>
                  <a:pt x="4" y="164"/>
                </a:lnTo>
                <a:lnTo>
                  <a:pt x="6" y="164"/>
                </a:lnTo>
                <a:lnTo>
                  <a:pt x="12" y="164"/>
                </a:lnTo>
                <a:lnTo>
                  <a:pt x="12" y="164"/>
                </a:lnTo>
                <a:lnTo>
                  <a:pt x="14" y="168"/>
                </a:lnTo>
                <a:lnTo>
                  <a:pt x="14" y="172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24" y="190"/>
                </a:lnTo>
                <a:lnTo>
                  <a:pt x="24" y="190"/>
                </a:lnTo>
                <a:lnTo>
                  <a:pt x="30" y="196"/>
                </a:lnTo>
                <a:lnTo>
                  <a:pt x="30" y="196"/>
                </a:lnTo>
                <a:lnTo>
                  <a:pt x="32" y="200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6" y="210"/>
                </a:lnTo>
                <a:lnTo>
                  <a:pt x="56" y="216"/>
                </a:lnTo>
                <a:lnTo>
                  <a:pt x="56" y="216"/>
                </a:lnTo>
                <a:lnTo>
                  <a:pt x="66" y="226"/>
                </a:lnTo>
                <a:lnTo>
                  <a:pt x="66" y="226"/>
                </a:lnTo>
                <a:lnTo>
                  <a:pt x="70" y="228"/>
                </a:lnTo>
                <a:lnTo>
                  <a:pt x="70" y="230"/>
                </a:lnTo>
                <a:lnTo>
                  <a:pt x="78" y="232"/>
                </a:lnTo>
                <a:lnTo>
                  <a:pt x="78" y="232"/>
                </a:lnTo>
                <a:lnTo>
                  <a:pt x="80" y="228"/>
                </a:lnTo>
                <a:lnTo>
                  <a:pt x="80" y="228"/>
                </a:lnTo>
                <a:lnTo>
                  <a:pt x="114" y="236"/>
                </a:lnTo>
                <a:lnTo>
                  <a:pt x="114" y="236"/>
                </a:lnTo>
                <a:lnTo>
                  <a:pt x="116" y="236"/>
                </a:lnTo>
                <a:lnTo>
                  <a:pt x="118" y="236"/>
                </a:lnTo>
                <a:lnTo>
                  <a:pt x="120" y="234"/>
                </a:lnTo>
                <a:lnTo>
                  <a:pt x="120" y="234"/>
                </a:lnTo>
                <a:lnTo>
                  <a:pt x="130" y="234"/>
                </a:lnTo>
                <a:lnTo>
                  <a:pt x="140" y="238"/>
                </a:lnTo>
                <a:lnTo>
                  <a:pt x="140" y="238"/>
                </a:lnTo>
                <a:lnTo>
                  <a:pt x="144" y="238"/>
                </a:lnTo>
                <a:lnTo>
                  <a:pt x="150" y="238"/>
                </a:lnTo>
                <a:lnTo>
                  <a:pt x="150" y="238"/>
                </a:lnTo>
                <a:lnTo>
                  <a:pt x="154" y="238"/>
                </a:lnTo>
                <a:lnTo>
                  <a:pt x="158" y="238"/>
                </a:lnTo>
                <a:lnTo>
                  <a:pt x="168" y="240"/>
                </a:lnTo>
                <a:lnTo>
                  <a:pt x="168" y="240"/>
                </a:lnTo>
                <a:lnTo>
                  <a:pt x="184" y="242"/>
                </a:lnTo>
                <a:lnTo>
                  <a:pt x="194" y="242"/>
                </a:lnTo>
                <a:lnTo>
                  <a:pt x="200" y="240"/>
                </a:lnTo>
                <a:lnTo>
                  <a:pt x="200" y="240"/>
                </a:lnTo>
                <a:lnTo>
                  <a:pt x="198" y="242"/>
                </a:lnTo>
                <a:lnTo>
                  <a:pt x="200" y="242"/>
                </a:lnTo>
                <a:lnTo>
                  <a:pt x="206" y="244"/>
                </a:lnTo>
                <a:lnTo>
                  <a:pt x="218" y="242"/>
                </a:lnTo>
                <a:lnTo>
                  <a:pt x="218" y="242"/>
                </a:lnTo>
                <a:lnTo>
                  <a:pt x="234" y="242"/>
                </a:lnTo>
                <a:lnTo>
                  <a:pt x="242" y="242"/>
                </a:lnTo>
                <a:lnTo>
                  <a:pt x="246" y="244"/>
                </a:lnTo>
                <a:lnTo>
                  <a:pt x="246" y="244"/>
                </a:lnTo>
                <a:lnTo>
                  <a:pt x="252" y="242"/>
                </a:lnTo>
                <a:lnTo>
                  <a:pt x="262" y="240"/>
                </a:lnTo>
                <a:lnTo>
                  <a:pt x="280" y="238"/>
                </a:lnTo>
                <a:lnTo>
                  <a:pt x="280" y="238"/>
                </a:lnTo>
                <a:lnTo>
                  <a:pt x="306" y="238"/>
                </a:lnTo>
                <a:lnTo>
                  <a:pt x="306" y="238"/>
                </a:lnTo>
                <a:lnTo>
                  <a:pt x="324" y="236"/>
                </a:lnTo>
                <a:lnTo>
                  <a:pt x="340" y="238"/>
                </a:lnTo>
                <a:lnTo>
                  <a:pt x="340" y="238"/>
                </a:lnTo>
                <a:lnTo>
                  <a:pt x="354" y="240"/>
                </a:lnTo>
                <a:lnTo>
                  <a:pt x="362" y="238"/>
                </a:lnTo>
                <a:lnTo>
                  <a:pt x="366" y="238"/>
                </a:lnTo>
                <a:lnTo>
                  <a:pt x="366" y="238"/>
                </a:lnTo>
                <a:lnTo>
                  <a:pt x="370" y="236"/>
                </a:lnTo>
                <a:lnTo>
                  <a:pt x="370" y="236"/>
                </a:lnTo>
                <a:lnTo>
                  <a:pt x="374" y="238"/>
                </a:lnTo>
                <a:lnTo>
                  <a:pt x="374" y="238"/>
                </a:lnTo>
                <a:lnTo>
                  <a:pt x="382" y="238"/>
                </a:lnTo>
                <a:lnTo>
                  <a:pt x="390" y="238"/>
                </a:lnTo>
                <a:lnTo>
                  <a:pt x="390" y="238"/>
                </a:lnTo>
                <a:lnTo>
                  <a:pt x="450" y="236"/>
                </a:lnTo>
                <a:lnTo>
                  <a:pt x="450" y="236"/>
                </a:lnTo>
                <a:lnTo>
                  <a:pt x="522" y="238"/>
                </a:lnTo>
                <a:lnTo>
                  <a:pt x="522" y="238"/>
                </a:lnTo>
                <a:lnTo>
                  <a:pt x="536" y="236"/>
                </a:lnTo>
                <a:lnTo>
                  <a:pt x="550" y="238"/>
                </a:lnTo>
                <a:lnTo>
                  <a:pt x="550" y="238"/>
                </a:lnTo>
                <a:lnTo>
                  <a:pt x="568" y="238"/>
                </a:lnTo>
                <a:lnTo>
                  <a:pt x="582" y="236"/>
                </a:lnTo>
                <a:lnTo>
                  <a:pt x="582" y="236"/>
                </a:lnTo>
                <a:lnTo>
                  <a:pt x="668" y="236"/>
                </a:lnTo>
                <a:lnTo>
                  <a:pt x="758" y="234"/>
                </a:lnTo>
                <a:lnTo>
                  <a:pt x="758" y="234"/>
                </a:lnTo>
                <a:lnTo>
                  <a:pt x="802" y="234"/>
                </a:lnTo>
                <a:lnTo>
                  <a:pt x="848" y="234"/>
                </a:lnTo>
                <a:lnTo>
                  <a:pt x="848" y="234"/>
                </a:lnTo>
                <a:lnTo>
                  <a:pt x="892" y="236"/>
                </a:lnTo>
                <a:lnTo>
                  <a:pt x="920" y="236"/>
                </a:lnTo>
                <a:lnTo>
                  <a:pt x="932" y="234"/>
                </a:lnTo>
                <a:lnTo>
                  <a:pt x="932" y="234"/>
                </a:lnTo>
                <a:lnTo>
                  <a:pt x="922" y="232"/>
                </a:lnTo>
                <a:lnTo>
                  <a:pt x="912" y="232"/>
                </a:lnTo>
                <a:lnTo>
                  <a:pt x="912" y="232"/>
                </a:lnTo>
                <a:lnTo>
                  <a:pt x="906" y="232"/>
                </a:lnTo>
                <a:lnTo>
                  <a:pt x="898" y="232"/>
                </a:lnTo>
                <a:lnTo>
                  <a:pt x="898" y="232"/>
                </a:lnTo>
                <a:lnTo>
                  <a:pt x="880" y="230"/>
                </a:lnTo>
                <a:lnTo>
                  <a:pt x="880" y="230"/>
                </a:lnTo>
                <a:lnTo>
                  <a:pt x="868" y="232"/>
                </a:lnTo>
                <a:lnTo>
                  <a:pt x="868" y="232"/>
                </a:lnTo>
                <a:lnTo>
                  <a:pt x="860" y="230"/>
                </a:lnTo>
                <a:lnTo>
                  <a:pt x="860" y="230"/>
                </a:lnTo>
                <a:lnTo>
                  <a:pt x="858" y="230"/>
                </a:lnTo>
                <a:lnTo>
                  <a:pt x="858" y="230"/>
                </a:lnTo>
                <a:lnTo>
                  <a:pt x="856" y="232"/>
                </a:lnTo>
                <a:lnTo>
                  <a:pt x="856" y="232"/>
                </a:lnTo>
                <a:lnTo>
                  <a:pt x="856" y="232"/>
                </a:lnTo>
                <a:lnTo>
                  <a:pt x="854" y="230"/>
                </a:lnTo>
                <a:lnTo>
                  <a:pt x="854" y="228"/>
                </a:lnTo>
                <a:lnTo>
                  <a:pt x="854" y="228"/>
                </a:lnTo>
                <a:lnTo>
                  <a:pt x="856" y="228"/>
                </a:lnTo>
                <a:lnTo>
                  <a:pt x="864" y="226"/>
                </a:lnTo>
                <a:lnTo>
                  <a:pt x="886" y="226"/>
                </a:lnTo>
                <a:lnTo>
                  <a:pt x="920" y="228"/>
                </a:lnTo>
                <a:lnTo>
                  <a:pt x="920" y="228"/>
                </a:lnTo>
                <a:lnTo>
                  <a:pt x="930" y="226"/>
                </a:lnTo>
                <a:lnTo>
                  <a:pt x="930" y="226"/>
                </a:lnTo>
                <a:lnTo>
                  <a:pt x="946" y="226"/>
                </a:lnTo>
                <a:lnTo>
                  <a:pt x="946" y="226"/>
                </a:lnTo>
                <a:lnTo>
                  <a:pt x="968" y="228"/>
                </a:lnTo>
                <a:lnTo>
                  <a:pt x="992" y="226"/>
                </a:lnTo>
                <a:lnTo>
                  <a:pt x="992" y="226"/>
                </a:lnTo>
                <a:lnTo>
                  <a:pt x="1016" y="220"/>
                </a:lnTo>
                <a:lnTo>
                  <a:pt x="1030" y="214"/>
                </a:lnTo>
                <a:lnTo>
                  <a:pt x="1032" y="210"/>
                </a:lnTo>
                <a:lnTo>
                  <a:pt x="1032" y="208"/>
                </a:lnTo>
                <a:lnTo>
                  <a:pt x="1032" y="208"/>
                </a:lnTo>
                <a:lnTo>
                  <a:pt x="1022" y="208"/>
                </a:lnTo>
                <a:lnTo>
                  <a:pt x="1022" y="208"/>
                </a:lnTo>
                <a:lnTo>
                  <a:pt x="1028" y="188"/>
                </a:lnTo>
                <a:lnTo>
                  <a:pt x="1032" y="172"/>
                </a:lnTo>
                <a:lnTo>
                  <a:pt x="1032" y="172"/>
                </a:lnTo>
                <a:close/>
              </a:path>
            </a:pathLst>
          </a:custGeom>
          <a:gradFill flip="none" rotWithShape="1">
            <a:gsLst>
              <a:gs pos="17906">
                <a:srgbClr val="108888"/>
              </a:gs>
              <a:gs pos="14000">
                <a:srgbClr val="008080"/>
              </a:gs>
              <a:gs pos="77000">
                <a:schemeClr val="bg1"/>
              </a:gs>
            </a:gsLst>
            <a:path path="rect">
              <a:fillToRect l="100000" t="100000"/>
            </a:path>
            <a:tileRect r="-100000" b="-100000"/>
          </a:gradFill>
          <a:ln>
            <a:noFill/>
          </a:ln>
        </p:spPr>
        <p:txBody>
          <a:bodyPr vert="horz" wrap="square" lIns="91204" tIns="45604" rIns="91204" bIns="45604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ru-RU" b="1" dirty="0" smtClean="0"/>
              <a:t>     Площадь городской территории составляет около </a:t>
            </a:r>
            <a:r>
              <a:rPr lang="ru-RU" sz="2400" b="1" dirty="0" smtClean="0"/>
              <a:t>325,10</a:t>
            </a:r>
            <a:r>
              <a:rPr lang="ru-RU" b="1" dirty="0" smtClean="0"/>
              <a:t> </a:t>
            </a:r>
            <a:r>
              <a:rPr lang="ru-RU" altLang="ru-RU" sz="2400" b="1" dirty="0" smtClean="0">
                <a:cs typeface="Times New Roman" pitchFamily="18" charset="0"/>
              </a:rPr>
              <a:t>км²</a:t>
            </a:r>
          </a:p>
          <a:p>
            <a:pPr algn="ctr"/>
            <a:r>
              <a:rPr lang="ru-RU" b="1" dirty="0" smtClean="0">
                <a:cs typeface="Times New Roman" pitchFamily="18" charset="0"/>
              </a:rPr>
              <a:t>            Общая площадь земель  в границах муниципального образования составляет</a:t>
            </a:r>
          </a:p>
          <a:p>
            <a:pPr algn="ctr"/>
            <a:r>
              <a:rPr lang="ru-RU" sz="2400" b="1" dirty="0" smtClean="0">
                <a:cs typeface="Times New Roman" pitchFamily="18" charset="0"/>
              </a:rPr>
              <a:t>32 554,2 га</a:t>
            </a:r>
            <a:endParaRPr lang="ru-RU" sz="2400" b="1" dirty="0">
              <a:cs typeface="Times New Roman" pitchFamily="18" charset="0"/>
            </a:endParaRPr>
          </a:p>
          <a:p>
            <a:pPr algn="ctr"/>
            <a:endParaRPr lang="ru-RU" b="1" dirty="0"/>
          </a:p>
        </p:txBody>
      </p:sp>
      <p:sp>
        <p:nvSpPr>
          <p:cNvPr id="2" name="Овал 1"/>
          <p:cNvSpPr/>
          <p:nvPr/>
        </p:nvSpPr>
        <p:spPr>
          <a:xfrm>
            <a:off x="827584" y="2488836"/>
            <a:ext cx="144016" cy="144016"/>
          </a:xfrm>
          <a:prstGeom prst="ellipse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Овал 14"/>
          <p:cNvSpPr/>
          <p:nvPr/>
        </p:nvSpPr>
        <p:spPr>
          <a:xfrm>
            <a:off x="827584" y="3370661"/>
            <a:ext cx="144016" cy="144016"/>
          </a:xfrm>
          <a:prstGeom prst="ellipse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67302380"/>
      </p:ext>
    </p:extLst>
  </p:cSld>
  <p:clrMapOvr>
    <a:masterClrMapping/>
  </p:clrMapOvr>
  <p:transition spd="slow" advClick="0" advTm="9000">
    <p:wipe/>
  </p:transition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1"/>
</p:tagLst>
</file>

<file path=ppt/theme/theme1.xml><?xml version="1.0" encoding="utf-8"?>
<a:theme xmlns:a="http://schemas.openxmlformats.org/drawingml/2006/main" name="7_Office Theme">
  <a:themeElements>
    <a:clrScheme name="Custom 27">
      <a:dk1>
        <a:srgbClr val="000000"/>
      </a:dk1>
      <a:lt1>
        <a:srgbClr val="FFFFFF"/>
      </a:lt1>
      <a:dk2>
        <a:srgbClr val="44546A"/>
      </a:dk2>
      <a:lt2>
        <a:srgbClr val="FFFFFF"/>
      </a:lt2>
      <a:accent1>
        <a:srgbClr val="FFFF00"/>
      </a:accent1>
      <a:accent2>
        <a:srgbClr val="FFC20E"/>
      </a:accent2>
      <a:accent3>
        <a:srgbClr val="FF0000"/>
      </a:accent3>
      <a:accent4>
        <a:srgbClr val="C00000"/>
      </a:accent4>
      <a:accent5>
        <a:srgbClr val="92D050"/>
      </a:accent5>
      <a:accent6>
        <a:srgbClr val="00B050"/>
      </a:accent6>
      <a:hlink>
        <a:srgbClr val="00B0F0"/>
      </a:hlink>
      <a:folHlink>
        <a:srgbClr val="0070C0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9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10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2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108">
      <a:majorFont>
        <a:latin typeface="Calibri Light"/>
        <a:ea typeface=""/>
        <a:cs typeface=""/>
      </a:majorFont>
      <a:minorFont>
        <a:latin typeface="Calibri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8_Office Theme">
  <a:themeElements>
    <a:clrScheme name="Custom 27">
      <a:dk1>
        <a:srgbClr val="000000"/>
      </a:dk1>
      <a:lt1>
        <a:srgbClr val="FFFFFF"/>
      </a:lt1>
      <a:dk2>
        <a:srgbClr val="44546A"/>
      </a:dk2>
      <a:lt2>
        <a:srgbClr val="FFFFFF"/>
      </a:lt2>
      <a:accent1>
        <a:srgbClr val="FFFF00"/>
      </a:accent1>
      <a:accent2>
        <a:srgbClr val="FFC20E"/>
      </a:accent2>
      <a:accent3>
        <a:srgbClr val="FF0000"/>
      </a:accent3>
      <a:accent4>
        <a:srgbClr val="C00000"/>
      </a:accent4>
      <a:accent5>
        <a:srgbClr val="92D050"/>
      </a:accent5>
      <a:accent6>
        <a:srgbClr val="00B050"/>
      </a:accent6>
      <a:hlink>
        <a:srgbClr val="00B0F0"/>
      </a:hlink>
      <a:folHlink>
        <a:srgbClr val="0070C0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14_Office Theme">
  <a:themeElements>
    <a:clrScheme name="Custom 27">
      <a:dk1>
        <a:srgbClr val="000000"/>
      </a:dk1>
      <a:lt1>
        <a:srgbClr val="FFFFFF"/>
      </a:lt1>
      <a:dk2>
        <a:srgbClr val="44546A"/>
      </a:dk2>
      <a:lt2>
        <a:srgbClr val="FFFFFF"/>
      </a:lt2>
      <a:accent1>
        <a:srgbClr val="FFFF00"/>
      </a:accent1>
      <a:accent2>
        <a:srgbClr val="FFC20E"/>
      </a:accent2>
      <a:accent3>
        <a:srgbClr val="FF0000"/>
      </a:accent3>
      <a:accent4>
        <a:srgbClr val="C00000"/>
      </a:accent4>
      <a:accent5>
        <a:srgbClr val="92D050"/>
      </a:accent5>
      <a:accent6>
        <a:srgbClr val="00B050"/>
      </a:accent6>
      <a:hlink>
        <a:srgbClr val="00B0F0"/>
      </a:hlink>
      <a:folHlink>
        <a:srgbClr val="0070C0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2_Ragozine template">
  <a:themeElements>
    <a:clrScheme name="Custom 347">
      <a:dk1>
        <a:srgbClr val="000000"/>
      </a:dk1>
      <a:lt1>
        <a:srgbClr val="FFFFFF"/>
      </a:lt1>
      <a:dk2>
        <a:srgbClr val="EFEFEF"/>
      </a:dk2>
      <a:lt2>
        <a:srgbClr val="727375"/>
      </a:lt2>
      <a:accent1>
        <a:srgbClr val="8BBCE4"/>
      </a:accent1>
      <a:accent2>
        <a:srgbClr val="657B9E"/>
      </a:accent2>
      <a:accent3>
        <a:srgbClr val="C99287"/>
      </a:accent3>
      <a:accent4>
        <a:srgbClr val="B36151"/>
      </a:accent4>
      <a:accent5>
        <a:srgbClr val="D5A6BD"/>
      </a:accent5>
      <a:accent6>
        <a:srgbClr val="A58194"/>
      </a:accent6>
      <a:hlink>
        <a:srgbClr val="FFFFFF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16_Office Theme">
  <a:themeElements>
    <a:clrScheme name="Custom 27">
      <a:dk1>
        <a:srgbClr val="000000"/>
      </a:dk1>
      <a:lt1>
        <a:srgbClr val="FFFFFF"/>
      </a:lt1>
      <a:dk2>
        <a:srgbClr val="44546A"/>
      </a:dk2>
      <a:lt2>
        <a:srgbClr val="FFFFFF"/>
      </a:lt2>
      <a:accent1>
        <a:srgbClr val="FFFF00"/>
      </a:accent1>
      <a:accent2>
        <a:srgbClr val="FFC20E"/>
      </a:accent2>
      <a:accent3>
        <a:srgbClr val="FF0000"/>
      </a:accent3>
      <a:accent4>
        <a:srgbClr val="C00000"/>
      </a:accent4>
      <a:accent5>
        <a:srgbClr val="92D050"/>
      </a:accent5>
      <a:accent6>
        <a:srgbClr val="00B050"/>
      </a:accent6>
      <a:hlink>
        <a:srgbClr val="00B0F0"/>
      </a:hlink>
      <a:folHlink>
        <a:srgbClr val="0070C0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17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1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1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3_Office Theme">
  <a:themeElements>
    <a:clrScheme name="Custom 27">
      <a:dk1>
        <a:srgbClr val="000000"/>
      </a:dk1>
      <a:lt1>
        <a:srgbClr val="FFFFFF"/>
      </a:lt1>
      <a:dk2>
        <a:srgbClr val="44546A"/>
      </a:dk2>
      <a:lt2>
        <a:srgbClr val="FFFFFF"/>
      </a:lt2>
      <a:accent1>
        <a:srgbClr val="FFFF00"/>
      </a:accent1>
      <a:accent2>
        <a:srgbClr val="FFC20E"/>
      </a:accent2>
      <a:accent3>
        <a:srgbClr val="FF0000"/>
      </a:accent3>
      <a:accent4>
        <a:srgbClr val="C00000"/>
      </a:accent4>
      <a:accent5>
        <a:srgbClr val="92D050"/>
      </a:accent5>
      <a:accent6>
        <a:srgbClr val="00B050"/>
      </a:accent6>
      <a:hlink>
        <a:srgbClr val="00B0F0"/>
      </a:hlink>
      <a:folHlink>
        <a:srgbClr val="0070C0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18_Office Theme">
  <a:themeElements>
    <a:clrScheme name="Custom 27">
      <a:dk1>
        <a:srgbClr val="000000"/>
      </a:dk1>
      <a:lt1>
        <a:srgbClr val="FFFFFF"/>
      </a:lt1>
      <a:dk2>
        <a:srgbClr val="44546A"/>
      </a:dk2>
      <a:lt2>
        <a:srgbClr val="FFFFFF"/>
      </a:lt2>
      <a:accent1>
        <a:srgbClr val="FFFF00"/>
      </a:accent1>
      <a:accent2>
        <a:srgbClr val="FFC20E"/>
      </a:accent2>
      <a:accent3>
        <a:srgbClr val="FF0000"/>
      </a:accent3>
      <a:accent4>
        <a:srgbClr val="C00000"/>
      </a:accent4>
      <a:accent5>
        <a:srgbClr val="92D050"/>
      </a:accent5>
      <a:accent6>
        <a:srgbClr val="00B050"/>
      </a:accent6>
      <a:hlink>
        <a:srgbClr val="00B0F0"/>
      </a:hlink>
      <a:folHlink>
        <a:srgbClr val="0070C0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108">
      <a:majorFont>
        <a:latin typeface="Calibri Light"/>
        <a:ea typeface=""/>
        <a:cs typeface=""/>
      </a:majorFont>
      <a:minorFont>
        <a:latin typeface="Calibri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1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1_Office Theme">
  <a:themeElements>
    <a:clrScheme name="Custom 27">
      <a:dk1>
        <a:srgbClr val="000000"/>
      </a:dk1>
      <a:lt1>
        <a:srgbClr val="FFFFFF"/>
      </a:lt1>
      <a:dk2>
        <a:srgbClr val="44546A"/>
      </a:dk2>
      <a:lt2>
        <a:srgbClr val="FFFFFF"/>
      </a:lt2>
      <a:accent1>
        <a:srgbClr val="FFFF00"/>
      </a:accent1>
      <a:accent2>
        <a:srgbClr val="FFC20E"/>
      </a:accent2>
      <a:accent3>
        <a:srgbClr val="FF0000"/>
      </a:accent3>
      <a:accent4>
        <a:srgbClr val="C00000"/>
      </a:accent4>
      <a:accent5>
        <a:srgbClr val="92D050"/>
      </a:accent5>
      <a:accent6>
        <a:srgbClr val="00B050"/>
      </a:accent6>
      <a:hlink>
        <a:srgbClr val="00B0F0"/>
      </a:hlink>
      <a:folHlink>
        <a:srgbClr val="0070C0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4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5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6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7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8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Стандартная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Стандартная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Стандартная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14187</TotalTime>
  <Words>2381</Words>
  <Application>Microsoft Office PowerPoint</Application>
  <PresentationFormat>Экран (16:9)</PresentationFormat>
  <Paragraphs>730</Paragraphs>
  <Slides>36</Slides>
  <Notes>1</Notes>
  <HiddenSlides>0</HiddenSlides>
  <MMClips>0</MMClips>
  <ScaleCrop>false</ScaleCrop>
  <HeadingPairs>
    <vt:vector size="4" baseType="variant">
      <vt:variant>
        <vt:lpstr>Тема</vt:lpstr>
      </vt:variant>
      <vt:variant>
        <vt:i4>22</vt:i4>
      </vt:variant>
      <vt:variant>
        <vt:lpstr>Заголовки слайдов</vt:lpstr>
      </vt:variant>
      <vt:variant>
        <vt:i4>36</vt:i4>
      </vt:variant>
    </vt:vector>
  </HeadingPairs>
  <TitlesOfParts>
    <vt:vector size="58" baseType="lpstr">
      <vt:lpstr>7_Office Theme</vt:lpstr>
      <vt:lpstr>13_Office Theme</vt:lpstr>
      <vt:lpstr>11_Office Theme</vt:lpstr>
      <vt:lpstr>4_Тема Office</vt:lpstr>
      <vt:lpstr>5_Тема Office</vt:lpstr>
      <vt:lpstr>Тема Office</vt:lpstr>
      <vt:lpstr>6_Тема Office</vt:lpstr>
      <vt:lpstr>7_Тема Office</vt:lpstr>
      <vt:lpstr>8_Тема Office</vt:lpstr>
      <vt:lpstr>9_Тема Office</vt:lpstr>
      <vt:lpstr>10_Тема Office</vt:lpstr>
      <vt:lpstr>2_Office Theme</vt:lpstr>
      <vt:lpstr>8_Office Theme</vt:lpstr>
      <vt:lpstr>14_Office Theme</vt:lpstr>
      <vt:lpstr>2_Ragozine template</vt:lpstr>
      <vt:lpstr>16_Office Theme</vt:lpstr>
      <vt:lpstr>17_Office Theme</vt:lpstr>
      <vt:lpstr>12_Тема Office</vt:lpstr>
      <vt:lpstr>13_Тема Office</vt:lpstr>
      <vt:lpstr>18_Office Theme</vt:lpstr>
      <vt:lpstr>Office Theme</vt:lpstr>
      <vt:lpstr>11_Тема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Кайгородцева А.Н.</dc:creator>
  <cp:lastModifiedBy>Вихорева М.В.</cp:lastModifiedBy>
  <cp:revision>968</cp:revision>
  <cp:lastPrinted>2024-11-15T02:59:52Z</cp:lastPrinted>
  <dcterms:modified xsi:type="dcterms:W3CDTF">2024-11-15T03:05:12Z</dcterms:modified>
</cp:coreProperties>
</file>